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406" r:id="rId3"/>
    <p:sldId id="407" r:id="rId4"/>
    <p:sldId id="410" r:id="rId5"/>
    <p:sldId id="415" r:id="rId6"/>
    <p:sldId id="419" r:id="rId7"/>
    <p:sldId id="430" r:id="rId8"/>
    <p:sldId id="431" r:id="rId9"/>
    <p:sldId id="258" r:id="rId10"/>
    <p:sldId id="448" r:id="rId11"/>
    <p:sldId id="449" r:id="rId12"/>
    <p:sldId id="423" r:id="rId13"/>
    <p:sldId id="432" r:id="rId14"/>
    <p:sldId id="433" r:id="rId15"/>
    <p:sldId id="440" r:id="rId16"/>
    <p:sldId id="437" r:id="rId17"/>
    <p:sldId id="444" r:id="rId18"/>
    <p:sldId id="354" r:id="rId19"/>
    <p:sldId id="436" r:id="rId20"/>
    <p:sldId id="434" r:id="rId21"/>
    <p:sldId id="424" r:id="rId22"/>
    <p:sldId id="259" r:id="rId23"/>
    <p:sldId id="412" r:id="rId24"/>
    <p:sldId id="427" r:id="rId25"/>
    <p:sldId id="435" r:id="rId26"/>
    <p:sldId id="428" r:id="rId27"/>
    <p:sldId id="413" r:id="rId28"/>
    <p:sldId id="429" r:id="rId29"/>
    <p:sldId id="403" r:id="rId30"/>
    <p:sldId id="316" r:id="rId31"/>
    <p:sldId id="392" r:id="rId32"/>
    <p:sldId id="325" r:id="rId33"/>
    <p:sldId id="326" r:id="rId34"/>
    <p:sldId id="442" r:id="rId35"/>
    <p:sldId id="44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80E98-CB42-4D09-805A-A9C8D457BBC8}" v="54" dt="2024-05-23T05:35:24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ila Miler-Zdanowska" userId="9e93a0a6-fc9a-4a0b-bfc1-86c0f94fa1cb" providerId="ADAL" clId="{8D080E98-CB42-4D09-805A-A9C8D457BBC8}"/>
    <pc:docChg chg="undo custSel addSld delSld modSld sldOrd">
      <pc:chgData name="Kamila Miler-Zdanowska" userId="9e93a0a6-fc9a-4a0b-bfc1-86c0f94fa1cb" providerId="ADAL" clId="{8D080E98-CB42-4D09-805A-A9C8D457BBC8}" dt="2024-05-23T05:36:22.227" v="4003" actId="26606"/>
      <pc:docMkLst>
        <pc:docMk/>
      </pc:docMkLst>
      <pc:sldChg chg="addSp modSp del mod ord setBg">
        <pc:chgData name="Kamila Miler-Zdanowska" userId="9e93a0a6-fc9a-4a0b-bfc1-86c0f94fa1cb" providerId="ADAL" clId="{8D080E98-CB42-4D09-805A-A9C8D457BBC8}" dt="2024-05-22T22:10:26.205" v="2811" actId="47"/>
        <pc:sldMkLst>
          <pc:docMk/>
          <pc:sldMk cId="2982925871" sldId="257"/>
        </pc:sldMkLst>
        <pc:spChg chg="mod">
          <ac:chgData name="Kamila Miler-Zdanowska" userId="9e93a0a6-fc9a-4a0b-bfc1-86c0f94fa1cb" providerId="ADAL" clId="{8D080E98-CB42-4D09-805A-A9C8D457BBC8}" dt="2024-05-22T21:54:49.146" v="2788" actId="26606"/>
          <ac:spMkLst>
            <pc:docMk/>
            <pc:sldMk cId="2982925871" sldId="257"/>
            <ac:spMk id="2" creationId="{0B89A5D9-6901-EE0F-E6FA-424948DDAE23}"/>
          </ac:spMkLst>
        </pc:spChg>
        <pc:spChg chg="mod ord">
          <ac:chgData name="Kamila Miler-Zdanowska" userId="9e93a0a6-fc9a-4a0b-bfc1-86c0f94fa1cb" providerId="ADAL" clId="{8D080E98-CB42-4D09-805A-A9C8D457BBC8}" dt="2024-05-22T21:54:49.146" v="2788" actId="26606"/>
          <ac:spMkLst>
            <pc:docMk/>
            <pc:sldMk cId="2982925871" sldId="257"/>
            <ac:spMk id="3" creationId="{C9F50E70-6251-9F62-06B2-400010A4FA65}"/>
          </ac:spMkLst>
        </pc:spChg>
        <pc:spChg chg="add">
          <ac:chgData name="Kamila Miler-Zdanowska" userId="9e93a0a6-fc9a-4a0b-bfc1-86c0f94fa1cb" providerId="ADAL" clId="{8D080E98-CB42-4D09-805A-A9C8D457BBC8}" dt="2024-05-22T21:54:49.146" v="2788" actId="26606"/>
          <ac:spMkLst>
            <pc:docMk/>
            <pc:sldMk cId="2982925871" sldId="257"/>
            <ac:spMk id="10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2T21:54:49.146" v="2788" actId="26606"/>
          <ac:spMkLst>
            <pc:docMk/>
            <pc:sldMk cId="2982925871" sldId="257"/>
            <ac:spMk id="14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2T21:54:49.146" v="2788" actId="26606"/>
          <ac:spMkLst>
            <pc:docMk/>
            <pc:sldMk cId="2982925871" sldId="257"/>
            <ac:spMk id="16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2T21:54:49.146" v="2788" actId="26606"/>
          <ac:picMkLst>
            <pc:docMk/>
            <pc:sldMk cId="2982925871" sldId="257"/>
            <ac:picMk id="5" creationId="{8656274F-A49D-3005-9EB1-BC803DC3FA74}"/>
          </ac:picMkLst>
        </pc:picChg>
        <pc:cxnChg chg="add">
          <ac:chgData name="Kamila Miler-Zdanowska" userId="9e93a0a6-fc9a-4a0b-bfc1-86c0f94fa1cb" providerId="ADAL" clId="{8D080E98-CB42-4D09-805A-A9C8D457BBC8}" dt="2024-05-22T21:54:49.146" v="2788" actId="26606"/>
          <ac:cxnSpMkLst>
            <pc:docMk/>
            <pc:sldMk cId="2982925871" sldId="257"/>
            <ac:cxnSpMk id="12" creationId="{9C21570E-E159-49A6-9891-FA397B7A92D3}"/>
          </ac:cxnSpMkLst>
        </pc:cxnChg>
      </pc:sldChg>
      <pc:sldChg chg="addSp modSp new mod ord setBg">
        <pc:chgData name="Kamila Miler-Zdanowska" userId="9e93a0a6-fc9a-4a0b-bfc1-86c0f94fa1cb" providerId="ADAL" clId="{8D080E98-CB42-4D09-805A-A9C8D457BBC8}" dt="2024-05-23T05:20:13.010" v="3944" actId="26606"/>
        <pc:sldMkLst>
          <pc:docMk/>
          <pc:sldMk cId="3059152829" sldId="258"/>
        </pc:sldMkLst>
        <pc:spChg chg="mod">
          <ac:chgData name="Kamila Miler-Zdanowska" userId="9e93a0a6-fc9a-4a0b-bfc1-86c0f94fa1cb" providerId="ADAL" clId="{8D080E98-CB42-4D09-805A-A9C8D457BBC8}" dt="2024-05-23T05:20:13.010" v="3944" actId="26606"/>
          <ac:spMkLst>
            <pc:docMk/>
            <pc:sldMk cId="3059152829" sldId="258"/>
            <ac:spMk id="2" creationId="{1BDBB50C-EEE0-0CF5-596F-7E11B213B938}"/>
          </ac:spMkLst>
        </pc:spChg>
        <pc:spChg chg="mod ord">
          <ac:chgData name="Kamila Miler-Zdanowska" userId="9e93a0a6-fc9a-4a0b-bfc1-86c0f94fa1cb" providerId="ADAL" clId="{8D080E98-CB42-4D09-805A-A9C8D457BBC8}" dt="2024-05-23T05:20:13.010" v="3944" actId="26606"/>
          <ac:spMkLst>
            <pc:docMk/>
            <pc:sldMk cId="3059152829" sldId="258"/>
            <ac:spMk id="3" creationId="{E4E5E8C4-46B3-295E-4838-798BBD49891C}"/>
          </ac:spMkLst>
        </pc:spChg>
        <pc:spChg chg="add">
          <ac:chgData name="Kamila Miler-Zdanowska" userId="9e93a0a6-fc9a-4a0b-bfc1-86c0f94fa1cb" providerId="ADAL" clId="{8D080E98-CB42-4D09-805A-A9C8D457BBC8}" dt="2024-05-23T05:20:13.010" v="3944" actId="26606"/>
          <ac:spMkLst>
            <pc:docMk/>
            <pc:sldMk cId="3059152829" sldId="258"/>
            <ac:spMk id="10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3T05:20:13.010" v="3944" actId="26606"/>
          <ac:spMkLst>
            <pc:docMk/>
            <pc:sldMk cId="3059152829" sldId="258"/>
            <ac:spMk id="14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3T05:20:13.010" v="3944" actId="26606"/>
          <ac:spMkLst>
            <pc:docMk/>
            <pc:sldMk cId="3059152829" sldId="258"/>
            <ac:spMk id="16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3T05:20:13.010" v="3944" actId="26606"/>
          <ac:picMkLst>
            <pc:docMk/>
            <pc:sldMk cId="3059152829" sldId="258"/>
            <ac:picMk id="5" creationId="{74B7CA63-8192-E840-E937-D05DB648E2A7}"/>
          </ac:picMkLst>
        </pc:picChg>
        <pc:cxnChg chg="add">
          <ac:chgData name="Kamila Miler-Zdanowska" userId="9e93a0a6-fc9a-4a0b-bfc1-86c0f94fa1cb" providerId="ADAL" clId="{8D080E98-CB42-4D09-805A-A9C8D457BBC8}" dt="2024-05-23T05:20:13.010" v="3944" actId="26606"/>
          <ac:cxnSpMkLst>
            <pc:docMk/>
            <pc:sldMk cId="3059152829" sldId="258"/>
            <ac:cxnSpMk id="12" creationId="{9C21570E-E159-49A6-9891-FA397B7A92D3}"/>
          </ac:cxnSpMkLst>
        </pc:cxnChg>
      </pc:sldChg>
      <pc:sldChg chg="addSp delSp modSp new mod ord">
        <pc:chgData name="Kamila Miler-Zdanowska" userId="9e93a0a6-fc9a-4a0b-bfc1-86c0f94fa1cb" providerId="ADAL" clId="{8D080E98-CB42-4D09-805A-A9C8D457BBC8}" dt="2024-05-21T22:02:30.780" v="803"/>
        <pc:sldMkLst>
          <pc:docMk/>
          <pc:sldMk cId="3039827410" sldId="259"/>
        </pc:sldMkLst>
        <pc:spChg chg="mod">
          <ac:chgData name="Kamila Miler-Zdanowska" userId="9e93a0a6-fc9a-4a0b-bfc1-86c0f94fa1cb" providerId="ADAL" clId="{8D080E98-CB42-4D09-805A-A9C8D457BBC8}" dt="2024-05-20T20:56:54.433" v="60" actId="20577"/>
          <ac:spMkLst>
            <pc:docMk/>
            <pc:sldMk cId="3039827410" sldId="259"/>
            <ac:spMk id="2" creationId="{DD50C8D8-6E42-7002-5D3B-CA034569F6C9}"/>
          </ac:spMkLst>
        </pc:spChg>
        <pc:spChg chg="del">
          <ac:chgData name="Kamila Miler-Zdanowska" userId="9e93a0a6-fc9a-4a0b-bfc1-86c0f94fa1cb" providerId="ADAL" clId="{8D080E98-CB42-4D09-805A-A9C8D457BBC8}" dt="2024-05-20T21:19:33.634" v="62"/>
          <ac:spMkLst>
            <pc:docMk/>
            <pc:sldMk cId="3039827410" sldId="259"/>
            <ac:spMk id="3" creationId="{D9A41160-94C7-1663-A986-FAB96E7AFC3D}"/>
          </ac:spMkLst>
        </pc:spChg>
        <pc:picChg chg="add mod">
          <ac:chgData name="Kamila Miler-Zdanowska" userId="9e93a0a6-fc9a-4a0b-bfc1-86c0f94fa1cb" providerId="ADAL" clId="{8D080E98-CB42-4D09-805A-A9C8D457BBC8}" dt="2024-05-20T21:19:33.634" v="62"/>
          <ac:picMkLst>
            <pc:docMk/>
            <pc:sldMk cId="3039827410" sldId="259"/>
            <ac:picMk id="4" creationId="{9973B364-E7D2-2E00-7FF8-5B927A0F61A1}"/>
          </ac:picMkLst>
        </pc:picChg>
      </pc:sldChg>
      <pc:sldChg chg="addSp delSp new del mod">
        <pc:chgData name="Kamila Miler-Zdanowska" userId="9e93a0a6-fc9a-4a0b-bfc1-86c0f94fa1cb" providerId="ADAL" clId="{8D080E98-CB42-4D09-805A-A9C8D457BBC8}" dt="2024-05-22T21:12:49.147" v="2175" actId="47"/>
        <pc:sldMkLst>
          <pc:docMk/>
          <pc:sldMk cId="895669514" sldId="260"/>
        </pc:sldMkLst>
        <pc:picChg chg="add del">
          <ac:chgData name="Kamila Miler-Zdanowska" userId="9e93a0a6-fc9a-4a0b-bfc1-86c0f94fa1cb" providerId="ADAL" clId="{8D080E98-CB42-4D09-805A-A9C8D457BBC8}" dt="2024-05-22T20:52:30.376" v="1332" actId="21"/>
          <ac:picMkLst>
            <pc:docMk/>
            <pc:sldMk cId="895669514" sldId="260"/>
            <ac:picMk id="5" creationId="{3CD092BF-1373-7901-CBF7-9AB231AB23FB}"/>
          </ac:picMkLst>
        </pc:picChg>
      </pc:sldChg>
      <pc:sldChg chg="modSp add mod">
        <pc:chgData name="Kamila Miler-Zdanowska" userId="9e93a0a6-fc9a-4a0b-bfc1-86c0f94fa1cb" providerId="ADAL" clId="{8D080E98-CB42-4D09-805A-A9C8D457BBC8}" dt="2024-05-22T21:40:35.300" v="2784" actId="1036"/>
        <pc:sldMkLst>
          <pc:docMk/>
          <pc:sldMk cId="0" sldId="316"/>
        </pc:sldMkLst>
        <pc:spChg chg="mod">
          <ac:chgData name="Kamila Miler-Zdanowska" userId="9e93a0a6-fc9a-4a0b-bfc1-86c0f94fa1cb" providerId="ADAL" clId="{8D080E98-CB42-4D09-805A-A9C8D457BBC8}" dt="2024-05-22T21:40:35.300" v="2784" actId="1036"/>
          <ac:spMkLst>
            <pc:docMk/>
            <pc:sldMk cId="0" sldId="316"/>
            <ac:spMk id="12" creationId="{BE14DDC8-695F-7586-4F21-92EDF933307B}"/>
          </ac:spMkLst>
        </pc:spChg>
      </pc:sldChg>
      <pc:sldChg chg="add">
        <pc:chgData name="Kamila Miler-Zdanowska" userId="9e93a0a6-fc9a-4a0b-bfc1-86c0f94fa1cb" providerId="ADAL" clId="{8D080E98-CB42-4D09-805A-A9C8D457BBC8}" dt="2024-05-22T21:39:59.205" v="2760"/>
        <pc:sldMkLst>
          <pc:docMk/>
          <pc:sldMk cId="0" sldId="325"/>
        </pc:sldMkLst>
      </pc:sldChg>
      <pc:sldChg chg="add">
        <pc:chgData name="Kamila Miler-Zdanowska" userId="9e93a0a6-fc9a-4a0b-bfc1-86c0f94fa1cb" providerId="ADAL" clId="{8D080E98-CB42-4D09-805A-A9C8D457BBC8}" dt="2024-05-22T21:39:59.205" v="2760"/>
        <pc:sldMkLst>
          <pc:docMk/>
          <pc:sldMk cId="0" sldId="326"/>
        </pc:sldMkLst>
      </pc:sldChg>
      <pc:sldChg chg="add del">
        <pc:chgData name="Kamila Miler-Zdanowska" userId="9e93a0a6-fc9a-4a0b-bfc1-86c0f94fa1cb" providerId="ADAL" clId="{8D080E98-CB42-4D09-805A-A9C8D457BBC8}" dt="2024-05-22T22:22:01.388" v="3058" actId="47"/>
        <pc:sldMkLst>
          <pc:docMk/>
          <pc:sldMk cId="0" sldId="346"/>
        </pc:sldMkLst>
      </pc:sldChg>
      <pc:sldChg chg="add del">
        <pc:chgData name="Kamila Miler-Zdanowska" userId="9e93a0a6-fc9a-4a0b-bfc1-86c0f94fa1cb" providerId="ADAL" clId="{8D080E98-CB42-4D09-805A-A9C8D457BBC8}" dt="2024-05-22T21:37:58.612" v="2755" actId="47"/>
        <pc:sldMkLst>
          <pc:docMk/>
          <pc:sldMk cId="0" sldId="348"/>
        </pc:sldMkLst>
      </pc:sldChg>
      <pc:sldChg chg="add del">
        <pc:chgData name="Kamila Miler-Zdanowska" userId="9e93a0a6-fc9a-4a0b-bfc1-86c0f94fa1cb" providerId="ADAL" clId="{8D080E98-CB42-4D09-805A-A9C8D457BBC8}" dt="2024-05-22T21:37:14.568" v="2754" actId="47"/>
        <pc:sldMkLst>
          <pc:docMk/>
          <pc:sldMk cId="0" sldId="350"/>
        </pc:sldMkLst>
      </pc:sldChg>
      <pc:sldChg chg="add del">
        <pc:chgData name="Kamila Miler-Zdanowska" userId="9e93a0a6-fc9a-4a0b-bfc1-86c0f94fa1cb" providerId="ADAL" clId="{8D080E98-CB42-4D09-805A-A9C8D457BBC8}" dt="2024-05-22T22:21:55.954" v="3057" actId="47"/>
        <pc:sldMkLst>
          <pc:docMk/>
          <pc:sldMk cId="0" sldId="351"/>
        </pc:sldMkLst>
      </pc:sldChg>
      <pc:sldChg chg="addSp delSp modSp add mod setBg">
        <pc:chgData name="Kamila Miler-Zdanowska" userId="9e93a0a6-fc9a-4a0b-bfc1-86c0f94fa1cb" providerId="ADAL" clId="{8D080E98-CB42-4D09-805A-A9C8D457BBC8}" dt="2024-05-22T21:14:17.248" v="2240" actId="20577"/>
        <pc:sldMkLst>
          <pc:docMk/>
          <pc:sldMk cId="0" sldId="354"/>
        </pc:sldMkLst>
        <pc:spChg chg="mod">
          <ac:chgData name="Kamila Miler-Zdanowska" userId="9e93a0a6-fc9a-4a0b-bfc1-86c0f94fa1cb" providerId="ADAL" clId="{8D080E98-CB42-4D09-805A-A9C8D457BBC8}" dt="2024-05-22T21:14:17.248" v="2240" actId="20577"/>
          <ac:spMkLst>
            <pc:docMk/>
            <pc:sldMk cId="0" sldId="354"/>
            <ac:spMk id="2" creationId="{E0570A55-C38A-3C66-7DEC-2993D65BE8FE}"/>
          </ac:spMkLst>
        </pc:spChg>
        <pc:spChg chg="del mod">
          <ac:chgData name="Kamila Miler-Zdanowska" userId="9e93a0a6-fc9a-4a0b-bfc1-86c0f94fa1cb" providerId="ADAL" clId="{8D080E98-CB42-4D09-805A-A9C8D457BBC8}" dt="2024-05-22T21:13:17.325" v="2178" actId="478"/>
          <ac:spMkLst>
            <pc:docMk/>
            <pc:sldMk cId="0" sldId="354"/>
            <ac:spMk id="161795" creationId="{F2588208-E146-FB2B-07E7-67A68434B407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04" creationId="{3F87243A-F810-42AD-AA74-3FA38B1D8A8F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06" creationId="{E4710C0A-057C-4274-BA2D-001F1025E83E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10" creationId="{401AB748-B9E7-4AEC-AAB9-0EABDE63F84B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12" creationId="{E0954B38-9C23-4C8B-AC5D-0E80CEA3BD48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14" creationId="{791376A8-6B7C-49D5-B3B0-B1D81BC15C2C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18" creationId="{3B0D8F16-5F3B-465F-9D06-983E2E8267E5}"/>
          </ac:spMkLst>
        </pc:spChg>
        <pc:spChg chg="add">
          <ac:chgData name="Kamila Miler-Zdanowska" userId="9e93a0a6-fc9a-4a0b-bfc1-86c0f94fa1cb" providerId="ADAL" clId="{8D080E98-CB42-4D09-805A-A9C8D457BBC8}" dt="2024-05-22T21:14:11.957" v="2239" actId="26606"/>
          <ac:spMkLst>
            <pc:docMk/>
            <pc:sldMk cId="0" sldId="354"/>
            <ac:spMk id="161820" creationId="{5DED356E-7923-4393-BAEA-0116D9D7635D}"/>
          </ac:spMkLst>
        </pc:spChg>
        <pc:picChg chg="mod ord">
          <ac:chgData name="Kamila Miler-Zdanowska" userId="9e93a0a6-fc9a-4a0b-bfc1-86c0f94fa1cb" providerId="ADAL" clId="{8D080E98-CB42-4D09-805A-A9C8D457BBC8}" dt="2024-05-22T21:14:11.957" v="2239" actId="26606"/>
          <ac:picMkLst>
            <pc:docMk/>
            <pc:sldMk cId="0" sldId="354"/>
            <ac:picMk id="161796" creationId="{E2002654-D7B8-6E92-41AF-6766464B6002}"/>
          </ac:picMkLst>
        </pc:picChg>
        <pc:picChg chg="mod ord">
          <ac:chgData name="Kamila Miler-Zdanowska" userId="9e93a0a6-fc9a-4a0b-bfc1-86c0f94fa1cb" providerId="ADAL" clId="{8D080E98-CB42-4D09-805A-A9C8D457BBC8}" dt="2024-05-22T21:14:11.957" v="2239" actId="26606"/>
          <ac:picMkLst>
            <pc:docMk/>
            <pc:sldMk cId="0" sldId="354"/>
            <ac:picMk id="161797" creationId="{20DA79E5-5D57-A3BF-FD62-40775BCDB1AF}"/>
          </ac:picMkLst>
        </pc:picChg>
        <pc:picChg chg="del">
          <ac:chgData name="Kamila Miler-Zdanowska" userId="9e93a0a6-fc9a-4a0b-bfc1-86c0f94fa1cb" providerId="ADAL" clId="{8D080E98-CB42-4D09-805A-A9C8D457BBC8}" dt="2024-05-22T21:13:11.451" v="2176" actId="478"/>
          <ac:picMkLst>
            <pc:docMk/>
            <pc:sldMk cId="0" sldId="354"/>
            <ac:picMk id="161798" creationId="{8DB28C19-B828-0A0E-C0FF-68585F2546D1}"/>
          </ac:picMkLst>
        </pc:picChg>
        <pc:picChg chg="mod">
          <ac:chgData name="Kamila Miler-Zdanowska" userId="9e93a0a6-fc9a-4a0b-bfc1-86c0f94fa1cb" providerId="ADAL" clId="{8D080E98-CB42-4D09-805A-A9C8D457BBC8}" dt="2024-05-22T21:14:11.957" v="2239" actId="26606"/>
          <ac:picMkLst>
            <pc:docMk/>
            <pc:sldMk cId="0" sldId="354"/>
            <ac:picMk id="161799" creationId="{7534DFA5-1452-D0D7-9EE4-5C4E74596BF6}"/>
          </ac:picMkLst>
        </pc:picChg>
        <pc:cxnChg chg="add">
          <ac:chgData name="Kamila Miler-Zdanowska" userId="9e93a0a6-fc9a-4a0b-bfc1-86c0f94fa1cb" providerId="ADAL" clId="{8D080E98-CB42-4D09-805A-A9C8D457BBC8}" dt="2024-05-22T21:14:11.957" v="2239" actId="26606"/>
          <ac:cxnSpMkLst>
            <pc:docMk/>
            <pc:sldMk cId="0" sldId="354"/>
            <ac:cxnSpMk id="161808" creationId="{BEFAE2A0-B30D-40C7-BB2F-AE3D6D5D001F}"/>
          </ac:cxnSpMkLst>
        </pc:cxnChg>
        <pc:cxnChg chg="add">
          <ac:chgData name="Kamila Miler-Zdanowska" userId="9e93a0a6-fc9a-4a0b-bfc1-86c0f94fa1cb" providerId="ADAL" clId="{8D080E98-CB42-4D09-805A-A9C8D457BBC8}" dt="2024-05-22T21:14:11.957" v="2239" actId="26606"/>
          <ac:cxnSpMkLst>
            <pc:docMk/>
            <pc:sldMk cId="0" sldId="354"/>
            <ac:cxnSpMk id="161816" creationId="{73A16B78-E8EF-4C99-BDA5-80142980AE93}"/>
          </ac:cxnSpMkLst>
        </pc:cxnChg>
      </pc:sldChg>
      <pc:sldChg chg="add ord">
        <pc:chgData name="Kamila Miler-Zdanowska" userId="9e93a0a6-fc9a-4a0b-bfc1-86c0f94fa1cb" providerId="ADAL" clId="{8D080E98-CB42-4D09-805A-A9C8D457BBC8}" dt="2024-05-21T22:02:17.244" v="801"/>
        <pc:sldMkLst>
          <pc:docMk/>
          <pc:sldMk cId="0" sldId="392"/>
        </pc:sldMkLst>
      </pc:sldChg>
      <pc:sldChg chg="add ord">
        <pc:chgData name="Kamila Miler-Zdanowska" userId="9e93a0a6-fc9a-4a0b-bfc1-86c0f94fa1cb" providerId="ADAL" clId="{8D080E98-CB42-4D09-805A-A9C8D457BBC8}" dt="2024-05-22T21:14:36.186" v="2242"/>
        <pc:sldMkLst>
          <pc:docMk/>
          <pc:sldMk cId="0" sldId="403"/>
        </pc:sldMkLst>
      </pc:sldChg>
      <pc:sldChg chg="addSp new del mod ord">
        <pc:chgData name="Kamila Miler-Zdanowska" userId="9e93a0a6-fc9a-4a0b-bfc1-86c0f94fa1cb" providerId="ADAL" clId="{8D080E98-CB42-4D09-805A-A9C8D457BBC8}" dt="2024-05-22T22:25:14.540" v="3124" actId="47"/>
        <pc:sldMkLst>
          <pc:docMk/>
          <pc:sldMk cId="2939921408" sldId="404"/>
        </pc:sldMkLst>
        <pc:spChg chg="add">
          <ac:chgData name="Kamila Miler-Zdanowska" userId="9e93a0a6-fc9a-4a0b-bfc1-86c0f94fa1cb" providerId="ADAL" clId="{8D080E98-CB42-4D09-805A-A9C8D457BBC8}" dt="2024-05-20T21:35:37.196" v="81" actId="22"/>
          <ac:spMkLst>
            <pc:docMk/>
            <pc:sldMk cId="2939921408" sldId="404"/>
            <ac:spMk id="5" creationId="{A2881E7E-50A4-451A-C3AC-2A0AE8039E44}"/>
          </ac:spMkLst>
        </pc:spChg>
      </pc:sldChg>
      <pc:sldChg chg="addSp delSp modSp new del mod ord">
        <pc:chgData name="Kamila Miler-Zdanowska" userId="9e93a0a6-fc9a-4a0b-bfc1-86c0f94fa1cb" providerId="ADAL" clId="{8D080E98-CB42-4D09-805A-A9C8D457BBC8}" dt="2024-05-22T21:38:31.149" v="2759" actId="47"/>
        <pc:sldMkLst>
          <pc:docMk/>
          <pc:sldMk cId="1494258897" sldId="405"/>
        </pc:sldMkLst>
        <pc:spChg chg="del">
          <ac:chgData name="Kamila Miler-Zdanowska" userId="9e93a0a6-fc9a-4a0b-bfc1-86c0f94fa1cb" providerId="ADAL" clId="{8D080E98-CB42-4D09-805A-A9C8D457BBC8}" dt="2024-05-22T21:38:09.591" v="2756" actId="478"/>
          <ac:spMkLst>
            <pc:docMk/>
            <pc:sldMk cId="1494258897" sldId="405"/>
            <ac:spMk id="2" creationId="{442A0E89-B82F-3D66-0733-6380A7920B56}"/>
          </ac:spMkLst>
        </pc:spChg>
        <pc:spChg chg="del">
          <ac:chgData name="Kamila Miler-Zdanowska" userId="9e93a0a6-fc9a-4a0b-bfc1-86c0f94fa1cb" providerId="ADAL" clId="{8D080E98-CB42-4D09-805A-A9C8D457BBC8}" dt="2024-05-22T21:38:12.461" v="2757" actId="478"/>
          <ac:spMkLst>
            <pc:docMk/>
            <pc:sldMk cId="1494258897" sldId="405"/>
            <ac:spMk id="3" creationId="{73BFA605-01C8-B8F5-CDD5-6BC5455BD72C}"/>
          </ac:spMkLst>
        </pc:spChg>
        <pc:spChg chg="add mod">
          <ac:chgData name="Kamila Miler-Zdanowska" userId="9e93a0a6-fc9a-4a0b-bfc1-86c0f94fa1cb" providerId="ADAL" clId="{8D080E98-CB42-4D09-805A-A9C8D457BBC8}" dt="2024-05-22T21:38:29.138" v="2758" actId="20577"/>
          <ac:spMkLst>
            <pc:docMk/>
            <pc:sldMk cId="1494258897" sldId="405"/>
            <ac:spMk id="5" creationId="{DC3473AB-6668-4322-A7FB-EA15DE7E3C03}"/>
          </ac:spMkLst>
        </pc:spChg>
      </pc:sldChg>
      <pc:sldChg chg="modSp new mod">
        <pc:chgData name="Kamila Miler-Zdanowska" userId="9e93a0a6-fc9a-4a0b-bfc1-86c0f94fa1cb" providerId="ADAL" clId="{8D080E98-CB42-4D09-805A-A9C8D457BBC8}" dt="2024-05-22T19:30:15.185" v="814" actId="5793"/>
        <pc:sldMkLst>
          <pc:docMk/>
          <pc:sldMk cId="2042366314" sldId="406"/>
        </pc:sldMkLst>
        <pc:spChg chg="mod">
          <ac:chgData name="Kamila Miler-Zdanowska" userId="9e93a0a6-fc9a-4a0b-bfc1-86c0f94fa1cb" providerId="ADAL" clId="{8D080E98-CB42-4D09-805A-A9C8D457BBC8}" dt="2024-05-21T20:47:20.792" v="170" actId="20577"/>
          <ac:spMkLst>
            <pc:docMk/>
            <pc:sldMk cId="2042366314" sldId="406"/>
            <ac:spMk id="2" creationId="{FCB6E7FA-74BA-FC08-1B52-BEC92FF1D9A4}"/>
          </ac:spMkLst>
        </pc:spChg>
        <pc:spChg chg="mod">
          <ac:chgData name="Kamila Miler-Zdanowska" userId="9e93a0a6-fc9a-4a0b-bfc1-86c0f94fa1cb" providerId="ADAL" clId="{8D080E98-CB42-4D09-805A-A9C8D457BBC8}" dt="2024-05-22T19:30:15.185" v="814" actId="5793"/>
          <ac:spMkLst>
            <pc:docMk/>
            <pc:sldMk cId="2042366314" sldId="406"/>
            <ac:spMk id="3" creationId="{BB0FE1FA-2F44-8F43-19C7-1D59651CC0A8}"/>
          </ac:spMkLst>
        </pc:spChg>
      </pc:sldChg>
      <pc:sldChg chg="modSp add mod">
        <pc:chgData name="Kamila Miler-Zdanowska" userId="9e93a0a6-fc9a-4a0b-bfc1-86c0f94fa1cb" providerId="ADAL" clId="{8D080E98-CB42-4D09-805A-A9C8D457BBC8}" dt="2024-05-22T22:07:35.669" v="2791" actId="1035"/>
        <pc:sldMkLst>
          <pc:docMk/>
          <pc:sldMk cId="2112611886" sldId="407"/>
        </pc:sldMkLst>
        <pc:spChg chg="mod">
          <ac:chgData name="Kamila Miler-Zdanowska" userId="9e93a0a6-fc9a-4a0b-bfc1-86c0f94fa1cb" providerId="ADAL" clId="{8D080E98-CB42-4D09-805A-A9C8D457BBC8}" dt="2024-05-21T21:16:58.181" v="428" actId="20577"/>
          <ac:spMkLst>
            <pc:docMk/>
            <pc:sldMk cId="2112611886" sldId="407"/>
            <ac:spMk id="2" creationId="{FCB6E7FA-74BA-FC08-1B52-BEC92FF1D9A4}"/>
          </ac:spMkLst>
        </pc:spChg>
        <pc:spChg chg="mod">
          <ac:chgData name="Kamila Miler-Zdanowska" userId="9e93a0a6-fc9a-4a0b-bfc1-86c0f94fa1cb" providerId="ADAL" clId="{8D080E98-CB42-4D09-805A-A9C8D457BBC8}" dt="2024-05-22T22:07:35.669" v="2791" actId="1035"/>
          <ac:spMkLst>
            <pc:docMk/>
            <pc:sldMk cId="2112611886" sldId="407"/>
            <ac:spMk id="3" creationId="{BB0FE1FA-2F44-8F43-19C7-1D59651CC0A8}"/>
          </ac:spMkLst>
        </pc:spChg>
      </pc:sldChg>
      <pc:sldChg chg="addSp delSp modSp new del mod">
        <pc:chgData name="Kamila Miler-Zdanowska" userId="9e93a0a6-fc9a-4a0b-bfc1-86c0f94fa1cb" providerId="ADAL" clId="{8D080E98-CB42-4D09-805A-A9C8D457BBC8}" dt="2024-05-22T22:20:39.760" v="3033" actId="47"/>
        <pc:sldMkLst>
          <pc:docMk/>
          <pc:sldMk cId="543379170" sldId="408"/>
        </pc:sldMkLst>
        <pc:spChg chg="mod">
          <ac:chgData name="Kamila Miler-Zdanowska" userId="9e93a0a6-fc9a-4a0b-bfc1-86c0f94fa1cb" providerId="ADAL" clId="{8D080E98-CB42-4D09-805A-A9C8D457BBC8}" dt="2024-05-22T19:39:29.348" v="1050"/>
          <ac:spMkLst>
            <pc:docMk/>
            <pc:sldMk cId="543379170" sldId="408"/>
            <ac:spMk id="2" creationId="{A3A71214-3D85-EF8D-D46A-D8ADC593D460}"/>
          </ac:spMkLst>
        </pc:spChg>
        <pc:spChg chg="add del mod">
          <ac:chgData name="Kamila Miler-Zdanowska" userId="9e93a0a6-fc9a-4a0b-bfc1-86c0f94fa1cb" providerId="ADAL" clId="{8D080E98-CB42-4D09-805A-A9C8D457BBC8}" dt="2024-05-22T19:41:33.726" v="1098" actId="27636"/>
          <ac:spMkLst>
            <pc:docMk/>
            <pc:sldMk cId="543379170" sldId="408"/>
            <ac:spMk id="3" creationId="{8CBF983C-2827-3F0E-1485-B34CFC31A6D8}"/>
          </ac:spMkLst>
        </pc:spChg>
        <pc:picChg chg="add mod">
          <ac:chgData name="Kamila Miler-Zdanowska" userId="9e93a0a6-fc9a-4a0b-bfc1-86c0f94fa1cb" providerId="ADAL" clId="{8D080E98-CB42-4D09-805A-A9C8D457BBC8}" dt="2024-05-21T21:27:13.705" v="596"/>
          <ac:picMkLst>
            <pc:docMk/>
            <pc:sldMk cId="543379170" sldId="408"/>
            <ac:picMk id="4" creationId="{5E96C90A-616D-5290-0BE2-FAB7624EE129}"/>
          </ac:picMkLst>
        </pc:picChg>
      </pc:sldChg>
      <pc:sldChg chg="add del">
        <pc:chgData name="Kamila Miler-Zdanowska" userId="9e93a0a6-fc9a-4a0b-bfc1-86c0f94fa1cb" providerId="ADAL" clId="{8D080E98-CB42-4D09-805A-A9C8D457BBC8}" dt="2024-05-21T21:51:21.722" v="775" actId="2696"/>
        <pc:sldMkLst>
          <pc:docMk/>
          <pc:sldMk cId="1735258576" sldId="409"/>
        </pc:sldMkLst>
      </pc:sldChg>
      <pc:sldChg chg="modSp new mod">
        <pc:chgData name="Kamila Miler-Zdanowska" userId="9e93a0a6-fc9a-4a0b-bfc1-86c0f94fa1cb" providerId="ADAL" clId="{8D080E98-CB42-4D09-805A-A9C8D457BBC8}" dt="2024-05-23T05:15:03.812" v="3856" actId="20577"/>
        <pc:sldMkLst>
          <pc:docMk/>
          <pc:sldMk cId="2822507165" sldId="410"/>
        </pc:sldMkLst>
        <pc:spChg chg="mod">
          <ac:chgData name="Kamila Miler-Zdanowska" userId="9e93a0a6-fc9a-4a0b-bfc1-86c0f94fa1cb" providerId="ADAL" clId="{8D080E98-CB42-4D09-805A-A9C8D457BBC8}" dt="2024-05-21T21:49:32.365" v="751"/>
          <ac:spMkLst>
            <pc:docMk/>
            <pc:sldMk cId="2822507165" sldId="410"/>
            <ac:spMk id="2" creationId="{538470EC-CBDE-9B01-D2E9-D626700E2444}"/>
          </ac:spMkLst>
        </pc:spChg>
        <pc:spChg chg="mod">
          <ac:chgData name="Kamila Miler-Zdanowska" userId="9e93a0a6-fc9a-4a0b-bfc1-86c0f94fa1cb" providerId="ADAL" clId="{8D080E98-CB42-4D09-805A-A9C8D457BBC8}" dt="2024-05-23T05:15:03.812" v="3856" actId="20577"/>
          <ac:spMkLst>
            <pc:docMk/>
            <pc:sldMk cId="2822507165" sldId="410"/>
            <ac:spMk id="3" creationId="{DE87BA20-A6FF-1C0B-6481-93AD71654383}"/>
          </ac:spMkLst>
        </pc:spChg>
      </pc:sldChg>
      <pc:sldChg chg="addSp delSp modSp new del mod">
        <pc:chgData name="Kamila Miler-Zdanowska" userId="9e93a0a6-fc9a-4a0b-bfc1-86c0f94fa1cb" providerId="ADAL" clId="{8D080E98-CB42-4D09-805A-A9C8D457BBC8}" dt="2024-05-22T21:36:55.823" v="2753" actId="47"/>
        <pc:sldMkLst>
          <pc:docMk/>
          <pc:sldMk cId="2247345442" sldId="411"/>
        </pc:sldMkLst>
        <pc:spChg chg="del">
          <ac:chgData name="Kamila Miler-Zdanowska" userId="9e93a0a6-fc9a-4a0b-bfc1-86c0f94fa1cb" providerId="ADAL" clId="{8D080E98-CB42-4D09-805A-A9C8D457BBC8}" dt="2024-05-22T21:24:47.866" v="2588" actId="478"/>
          <ac:spMkLst>
            <pc:docMk/>
            <pc:sldMk cId="2247345442" sldId="411"/>
            <ac:spMk id="2" creationId="{03CA0B00-CEAF-CADE-721B-6CA2BF260DFA}"/>
          </ac:spMkLst>
        </pc:spChg>
        <pc:spChg chg="del">
          <ac:chgData name="Kamila Miler-Zdanowska" userId="9e93a0a6-fc9a-4a0b-bfc1-86c0f94fa1cb" providerId="ADAL" clId="{8D080E98-CB42-4D09-805A-A9C8D457BBC8}" dt="2024-05-21T21:58:30.649" v="777" actId="22"/>
          <ac:spMkLst>
            <pc:docMk/>
            <pc:sldMk cId="2247345442" sldId="411"/>
            <ac:spMk id="3" creationId="{7AD6CE24-A3AB-6C15-993C-EE0B9B9AF0CA}"/>
          </ac:spMkLst>
        </pc:spChg>
        <pc:picChg chg="add mod ord">
          <ac:chgData name="Kamila Miler-Zdanowska" userId="9e93a0a6-fc9a-4a0b-bfc1-86c0f94fa1cb" providerId="ADAL" clId="{8D080E98-CB42-4D09-805A-A9C8D457BBC8}" dt="2024-05-22T21:36:20.762" v="2745" actId="1076"/>
          <ac:picMkLst>
            <pc:docMk/>
            <pc:sldMk cId="2247345442" sldId="411"/>
            <ac:picMk id="5" creationId="{97F327F8-0DD7-15A4-02D1-85958C7E9076}"/>
          </ac:picMkLst>
        </pc:picChg>
      </pc:sldChg>
      <pc:sldChg chg="addSp delSp modSp new mod setBg">
        <pc:chgData name="Kamila Miler-Zdanowska" userId="9e93a0a6-fc9a-4a0b-bfc1-86c0f94fa1cb" providerId="ADAL" clId="{8D080E98-CB42-4D09-805A-A9C8D457BBC8}" dt="2024-05-22T21:36:29.855" v="2747" actId="22"/>
        <pc:sldMkLst>
          <pc:docMk/>
          <pc:sldMk cId="1227461027" sldId="412"/>
        </pc:sldMkLst>
        <pc:spChg chg="del">
          <ac:chgData name="Kamila Miler-Zdanowska" userId="9e93a0a6-fc9a-4a0b-bfc1-86c0f94fa1cb" providerId="ADAL" clId="{8D080E98-CB42-4D09-805A-A9C8D457BBC8}" dt="2024-05-22T21:24:25.788" v="2584" actId="478"/>
          <ac:spMkLst>
            <pc:docMk/>
            <pc:sldMk cId="1227461027" sldId="412"/>
            <ac:spMk id="2" creationId="{C47D04FE-E595-5849-7849-3F3887BD1B83}"/>
          </ac:spMkLst>
        </pc:spChg>
        <pc:spChg chg="del">
          <ac:chgData name="Kamila Miler-Zdanowska" userId="9e93a0a6-fc9a-4a0b-bfc1-86c0f94fa1cb" providerId="ADAL" clId="{8D080E98-CB42-4D09-805A-A9C8D457BBC8}" dt="2024-05-22T21:24:22.593" v="2583" actId="478"/>
          <ac:spMkLst>
            <pc:docMk/>
            <pc:sldMk cId="1227461027" sldId="412"/>
            <ac:spMk id="3" creationId="{848B952A-9B80-5FBE-8394-C05A5E76985C}"/>
          </ac:spMkLst>
        </pc:spChg>
        <pc:spChg chg="add del">
          <ac:chgData name="Kamila Miler-Zdanowska" userId="9e93a0a6-fc9a-4a0b-bfc1-86c0f94fa1cb" providerId="ADAL" clId="{8D080E98-CB42-4D09-805A-A9C8D457BBC8}" dt="2024-05-22T21:36:29.855" v="2747" actId="22"/>
          <ac:spMkLst>
            <pc:docMk/>
            <pc:sldMk cId="1227461027" sldId="412"/>
            <ac:spMk id="7" creationId="{60CB4CB1-1A38-69A4-2EAD-0B5D646B216B}"/>
          </ac:spMkLst>
        </pc:spChg>
        <pc:spChg chg="add">
          <ac:chgData name="Kamila Miler-Zdanowska" userId="9e93a0a6-fc9a-4a0b-bfc1-86c0f94fa1cb" providerId="ADAL" clId="{8D080E98-CB42-4D09-805A-A9C8D457BBC8}" dt="2024-05-22T21:24:34.431" v="2586" actId="26606"/>
          <ac:spMkLst>
            <pc:docMk/>
            <pc:sldMk cId="1227461027" sldId="412"/>
            <ac:spMk id="10" creationId="{C2579DAE-C141-48DB-810E-C070C300819E}"/>
          </ac:spMkLst>
        </pc:spChg>
        <pc:spChg chg="add">
          <ac:chgData name="Kamila Miler-Zdanowska" userId="9e93a0a6-fc9a-4a0b-bfc1-86c0f94fa1cb" providerId="ADAL" clId="{8D080E98-CB42-4D09-805A-A9C8D457BBC8}" dt="2024-05-22T21:24:34.431" v="2586" actId="26606"/>
          <ac:spMkLst>
            <pc:docMk/>
            <pc:sldMk cId="1227461027" sldId="412"/>
            <ac:spMk id="12" creationId="{02FD90C3-6350-4D5B-9738-6E94EDF30F74}"/>
          </ac:spMkLst>
        </pc:spChg>
        <pc:spChg chg="add">
          <ac:chgData name="Kamila Miler-Zdanowska" userId="9e93a0a6-fc9a-4a0b-bfc1-86c0f94fa1cb" providerId="ADAL" clId="{8D080E98-CB42-4D09-805A-A9C8D457BBC8}" dt="2024-05-22T21:24:34.431" v="2586" actId="26606"/>
          <ac:spMkLst>
            <pc:docMk/>
            <pc:sldMk cId="1227461027" sldId="412"/>
            <ac:spMk id="14" creationId="{41497DE5-0939-4D1D-9350-0C5E1B209C68}"/>
          </ac:spMkLst>
        </pc:spChg>
        <pc:spChg chg="add">
          <ac:chgData name="Kamila Miler-Zdanowska" userId="9e93a0a6-fc9a-4a0b-bfc1-86c0f94fa1cb" providerId="ADAL" clId="{8D080E98-CB42-4D09-805A-A9C8D457BBC8}" dt="2024-05-22T21:24:34.431" v="2586" actId="26606"/>
          <ac:spMkLst>
            <pc:docMk/>
            <pc:sldMk cId="1227461027" sldId="412"/>
            <ac:spMk id="16" creationId="{5CCC70ED-6C63-4537-B7EB-51990D6C0A6F}"/>
          </ac:spMkLst>
        </pc:spChg>
        <pc:spChg chg="add">
          <ac:chgData name="Kamila Miler-Zdanowska" userId="9e93a0a6-fc9a-4a0b-bfc1-86c0f94fa1cb" providerId="ADAL" clId="{8D080E98-CB42-4D09-805A-A9C8D457BBC8}" dt="2024-05-22T21:24:34.431" v="2586" actId="26606"/>
          <ac:spMkLst>
            <pc:docMk/>
            <pc:sldMk cId="1227461027" sldId="412"/>
            <ac:spMk id="18" creationId="{B76E24C1-2968-40DC-A36E-F6B85F0F0752}"/>
          </ac:spMkLst>
        </pc:spChg>
        <pc:picChg chg="add mod">
          <ac:chgData name="Kamila Miler-Zdanowska" userId="9e93a0a6-fc9a-4a0b-bfc1-86c0f94fa1cb" providerId="ADAL" clId="{8D080E98-CB42-4D09-805A-A9C8D457BBC8}" dt="2024-05-22T21:24:34.431" v="2586" actId="26606"/>
          <ac:picMkLst>
            <pc:docMk/>
            <pc:sldMk cId="1227461027" sldId="412"/>
            <ac:picMk id="5" creationId="{17F2E256-DF94-7C5D-5949-297ED57BC4BA}"/>
          </ac:picMkLst>
        </pc:picChg>
      </pc:sldChg>
      <pc:sldChg chg="addSp delSp modSp new mod setBg">
        <pc:chgData name="Kamila Miler-Zdanowska" userId="9e93a0a6-fc9a-4a0b-bfc1-86c0f94fa1cb" providerId="ADAL" clId="{8D080E98-CB42-4D09-805A-A9C8D457BBC8}" dt="2024-05-22T21:35:59.225" v="2743" actId="26606"/>
        <pc:sldMkLst>
          <pc:docMk/>
          <pc:sldMk cId="1381291546" sldId="413"/>
        </pc:sldMkLst>
        <pc:spChg chg="del">
          <ac:chgData name="Kamila Miler-Zdanowska" userId="9e93a0a6-fc9a-4a0b-bfc1-86c0f94fa1cb" providerId="ADAL" clId="{8D080E98-CB42-4D09-805A-A9C8D457BBC8}" dt="2024-05-22T21:35:53.170" v="2741" actId="478"/>
          <ac:spMkLst>
            <pc:docMk/>
            <pc:sldMk cId="1381291546" sldId="413"/>
            <ac:spMk id="2" creationId="{512B6871-96BB-C687-591C-3F27C66BA1E5}"/>
          </ac:spMkLst>
        </pc:spChg>
        <pc:spChg chg="del">
          <ac:chgData name="Kamila Miler-Zdanowska" userId="9e93a0a6-fc9a-4a0b-bfc1-86c0f94fa1cb" providerId="ADAL" clId="{8D080E98-CB42-4D09-805A-A9C8D457BBC8}" dt="2024-05-22T21:35:56.276" v="2742" actId="478"/>
          <ac:spMkLst>
            <pc:docMk/>
            <pc:sldMk cId="1381291546" sldId="413"/>
            <ac:spMk id="3" creationId="{99E7DD67-C088-676B-2743-A98A440B8A62}"/>
          </ac:spMkLst>
        </pc:spChg>
        <pc:spChg chg="add">
          <ac:chgData name="Kamila Miler-Zdanowska" userId="9e93a0a6-fc9a-4a0b-bfc1-86c0f94fa1cb" providerId="ADAL" clId="{8D080E98-CB42-4D09-805A-A9C8D457BBC8}" dt="2024-05-22T21:35:59.225" v="2743" actId="26606"/>
          <ac:spMkLst>
            <pc:docMk/>
            <pc:sldMk cId="1381291546" sldId="413"/>
            <ac:spMk id="10" creationId="{C2579DAE-C141-48DB-810E-C070C300819E}"/>
          </ac:spMkLst>
        </pc:spChg>
        <pc:spChg chg="add">
          <ac:chgData name="Kamila Miler-Zdanowska" userId="9e93a0a6-fc9a-4a0b-bfc1-86c0f94fa1cb" providerId="ADAL" clId="{8D080E98-CB42-4D09-805A-A9C8D457BBC8}" dt="2024-05-22T21:35:59.225" v="2743" actId="26606"/>
          <ac:spMkLst>
            <pc:docMk/>
            <pc:sldMk cId="1381291546" sldId="413"/>
            <ac:spMk id="12" creationId="{02FD90C3-6350-4D5B-9738-6E94EDF30F74}"/>
          </ac:spMkLst>
        </pc:spChg>
        <pc:spChg chg="add">
          <ac:chgData name="Kamila Miler-Zdanowska" userId="9e93a0a6-fc9a-4a0b-bfc1-86c0f94fa1cb" providerId="ADAL" clId="{8D080E98-CB42-4D09-805A-A9C8D457BBC8}" dt="2024-05-22T21:35:59.225" v="2743" actId="26606"/>
          <ac:spMkLst>
            <pc:docMk/>
            <pc:sldMk cId="1381291546" sldId="413"/>
            <ac:spMk id="14" creationId="{41497DE5-0939-4D1D-9350-0C5E1B209C68}"/>
          </ac:spMkLst>
        </pc:spChg>
        <pc:spChg chg="add">
          <ac:chgData name="Kamila Miler-Zdanowska" userId="9e93a0a6-fc9a-4a0b-bfc1-86c0f94fa1cb" providerId="ADAL" clId="{8D080E98-CB42-4D09-805A-A9C8D457BBC8}" dt="2024-05-22T21:35:59.225" v="2743" actId="26606"/>
          <ac:spMkLst>
            <pc:docMk/>
            <pc:sldMk cId="1381291546" sldId="413"/>
            <ac:spMk id="16" creationId="{5CCC70ED-6C63-4537-B7EB-51990D6C0A6F}"/>
          </ac:spMkLst>
        </pc:spChg>
        <pc:spChg chg="add">
          <ac:chgData name="Kamila Miler-Zdanowska" userId="9e93a0a6-fc9a-4a0b-bfc1-86c0f94fa1cb" providerId="ADAL" clId="{8D080E98-CB42-4D09-805A-A9C8D457BBC8}" dt="2024-05-22T21:35:59.225" v="2743" actId="26606"/>
          <ac:spMkLst>
            <pc:docMk/>
            <pc:sldMk cId="1381291546" sldId="413"/>
            <ac:spMk id="18" creationId="{B76E24C1-2968-40DC-A36E-F6B85F0F0752}"/>
          </ac:spMkLst>
        </pc:spChg>
        <pc:picChg chg="add mod">
          <ac:chgData name="Kamila Miler-Zdanowska" userId="9e93a0a6-fc9a-4a0b-bfc1-86c0f94fa1cb" providerId="ADAL" clId="{8D080E98-CB42-4D09-805A-A9C8D457BBC8}" dt="2024-05-22T21:35:59.225" v="2743" actId="26606"/>
          <ac:picMkLst>
            <pc:docMk/>
            <pc:sldMk cId="1381291546" sldId="413"/>
            <ac:picMk id="5" creationId="{20566BFD-A5CD-9809-D882-9C5E9C4433EF}"/>
          </ac:picMkLst>
        </pc:picChg>
      </pc:sldChg>
      <pc:sldChg chg="addSp modSp new del mod ord">
        <pc:chgData name="Kamila Miler-Zdanowska" userId="9e93a0a6-fc9a-4a0b-bfc1-86c0f94fa1cb" providerId="ADAL" clId="{8D080E98-CB42-4D09-805A-A9C8D457BBC8}" dt="2024-05-22T21:17:26.647" v="2278" actId="47"/>
        <pc:sldMkLst>
          <pc:docMk/>
          <pc:sldMk cId="2866346250" sldId="414"/>
        </pc:sldMkLst>
        <pc:picChg chg="add mod">
          <ac:chgData name="Kamila Miler-Zdanowska" userId="9e93a0a6-fc9a-4a0b-bfc1-86c0f94fa1cb" providerId="ADAL" clId="{8D080E98-CB42-4D09-805A-A9C8D457BBC8}" dt="2024-05-21T22:01:21.139" v="796" actId="1076"/>
          <ac:picMkLst>
            <pc:docMk/>
            <pc:sldMk cId="2866346250" sldId="414"/>
            <ac:picMk id="5" creationId="{070F8678-745F-3468-83C1-5BCA1325AA3A}"/>
          </ac:picMkLst>
        </pc:picChg>
        <pc:picChg chg="add mod">
          <ac:chgData name="Kamila Miler-Zdanowska" userId="9e93a0a6-fc9a-4a0b-bfc1-86c0f94fa1cb" providerId="ADAL" clId="{8D080E98-CB42-4D09-805A-A9C8D457BBC8}" dt="2024-05-21T22:01:48.538" v="799" actId="14100"/>
          <ac:picMkLst>
            <pc:docMk/>
            <pc:sldMk cId="2866346250" sldId="414"/>
            <ac:picMk id="7" creationId="{237761AA-4627-E1BB-ED03-764E571E957E}"/>
          </ac:picMkLst>
        </pc:picChg>
      </pc:sldChg>
      <pc:sldChg chg="modSp add mod">
        <pc:chgData name="Kamila Miler-Zdanowska" userId="9e93a0a6-fc9a-4a0b-bfc1-86c0f94fa1cb" providerId="ADAL" clId="{8D080E98-CB42-4D09-805A-A9C8D457BBC8}" dt="2024-05-23T05:15:35.451" v="3869" actId="20577"/>
        <pc:sldMkLst>
          <pc:docMk/>
          <pc:sldMk cId="1642670479" sldId="415"/>
        </pc:sldMkLst>
        <pc:spChg chg="mod">
          <ac:chgData name="Kamila Miler-Zdanowska" userId="9e93a0a6-fc9a-4a0b-bfc1-86c0f94fa1cb" providerId="ADAL" clId="{8D080E98-CB42-4D09-805A-A9C8D457BBC8}" dt="2024-05-23T05:15:35.451" v="3869" actId="20577"/>
          <ac:spMkLst>
            <pc:docMk/>
            <pc:sldMk cId="1642670479" sldId="415"/>
            <ac:spMk id="3" creationId="{DE87BA20-A6FF-1C0B-6481-93AD71654383}"/>
          </ac:spMkLst>
        </pc:spChg>
      </pc:sldChg>
      <pc:sldChg chg="modSp new del mod">
        <pc:chgData name="Kamila Miler-Zdanowska" userId="9e93a0a6-fc9a-4a0b-bfc1-86c0f94fa1cb" providerId="ADAL" clId="{8D080E98-CB42-4D09-805A-A9C8D457BBC8}" dt="2024-05-22T22:07:48.260" v="2792" actId="47"/>
        <pc:sldMkLst>
          <pc:docMk/>
          <pc:sldMk cId="4134644992" sldId="416"/>
        </pc:sldMkLst>
        <pc:spChg chg="mod">
          <ac:chgData name="Kamila Miler-Zdanowska" userId="9e93a0a6-fc9a-4a0b-bfc1-86c0f94fa1cb" providerId="ADAL" clId="{8D080E98-CB42-4D09-805A-A9C8D457BBC8}" dt="2024-05-22T19:39:42.764" v="1078" actId="20577"/>
          <ac:spMkLst>
            <pc:docMk/>
            <pc:sldMk cId="4134644992" sldId="416"/>
            <ac:spMk id="3" creationId="{C0172384-F5F7-E4EB-C0BB-7A264257B7BD}"/>
          </ac:spMkLst>
        </pc:spChg>
      </pc:sldChg>
      <pc:sldChg chg="modSp add del mod">
        <pc:chgData name="Kamila Miler-Zdanowska" userId="9e93a0a6-fc9a-4a0b-bfc1-86c0f94fa1cb" providerId="ADAL" clId="{8D080E98-CB42-4D09-805A-A9C8D457BBC8}" dt="2024-05-22T22:20:43.200" v="3034" actId="47"/>
        <pc:sldMkLst>
          <pc:docMk/>
          <pc:sldMk cId="1050814058" sldId="417"/>
        </pc:sldMkLst>
        <pc:spChg chg="mod">
          <ac:chgData name="Kamila Miler-Zdanowska" userId="9e93a0a6-fc9a-4a0b-bfc1-86c0f94fa1cb" providerId="ADAL" clId="{8D080E98-CB42-4D09-805A-A9C8D457BBC8}" dt="2024-05-22T19:41:46.615" v="1100" actId="20577"/>
          <ac:spMkLst>
            <pc:docMk/>
            <pc:sldMk cId="1050814058" sldId="417"/>
            <ac:spMk id="3" creationId="{8CBF983C-2827-3F0E-1485-B34CFC31A6D8}"/>
          </ac:spMkLst>
        </pc:spChg>
      </pc:sldChg>
      <pc:sldChg chg="modSp add del mod ord">
        <pc:chgData name="Kamila Miler-Zdanowska" userId="9e93a0a6-fc9a-4a0b-bfc1-86c0f94fa1cb" providerId="ADAL" clId="{8D080E98-CB42-4D09-805A-A9C8D457BBC8}" dt="2024-05-22T22:20:45.253" v="3035" actId="47"/>
        <pc:sldMkLst>
          <pc:docMk/>
          <pc:sldMk cId="2897833268" sldId="418"/>
        </pc:sldMkLst>
        <pc:spChg chg="mod">
          <ac:chgData name="Kamila Miler-Zdanowska" userId="9e93a0a6-fc9a-4a0b-bfc1-86c0f94fa1cb" providerId="ADAL" clId="{8D080E98-CB42-4D09-805A-A9C8D457BBC8}" dt="2024-05-22T19:42:14.501" v="1125" actId="20577"/>
          <ac:spMkLst>
            <pc:docMk/>
            <pc:sldMk cId="2897833268" sldId="418"/>
            <ac:spMk id="3" creationId="{8CBF983C-2827-3F0E-1485-B34CFC31A6D8}"/>
          </ac:spMkLst>
        </pc:spChg>
      </pc:sldChg>
      <pc:sldChg chg="modSp new mod ord">
        <pc:chgData name="Kamila Miler-Zdanowska" userId="9e93a0a6-fc9a-4a0b-bfc1-86c0f94fa1cb" providerId="ADAL" clId="{8D080E98-CB42-4D09-805A-A9C8D457BBC8}" dt="2024-05-23T05:15:58.132" v="3870" actId="207"/>
        <pc:sldMkLst>
          <pc:docMk/>
          <pc:sldMk cId="1911186837" sldId="419"/>
        </pc:sldMkLst>
        <pc:spChg chg="mod">
          <ac:chgData name="Kamila Miler-Zdanowska" userId="9e93a0a6-fc9a-4a0b-bfc1-86c0f94fa1cb" providerId="ADAL" clId="{8D080E98-CB42-4D09-805A-A9C8D457BBC8}" dt="2024-05-22T22:08:06.761" v="2804" actId="20577"/>
          <ac:spMkLst>
            <pc:docMk/>
            <pc:sldMk cId="1911186837" sldId="419"/>
            <ac:spMk id="2" creationId="{43DEC812-E7D7-75F0-C221-48469C3856FD}"/>
          </ac:spMkLst>
        </pc:spChg>
        <pc:spChg chg="mod">
          <ac:chgData name="Kamila Miler-Zdanowska" userId="9e93a0a6-fc9a-4a0b-bfc1-86c0f94fa1cb" providerId="ADAL" clId="{8D080E98-CB42-4D09-805A-A9C8D457BBC8}" dt="2024-05-23T05:15:58.132" v="3870" actId="207"/>
          <ac:spMkLst>
            <pc:docMk/>
            <pc:sldMk cId="1911186837" sldId="419"/>
            <ac:spMk id="3" creationId="{D50330D0-4261-D2D6-5A28-49ACD5D1A62F}"/>
          </ac:spMkLst>
        </pc:spChg>
      </pc:sldChg>
      <pc:sldChg chg="modSp new del mod ord">
        <pc:chgData name="Kamila Miler-Zdanowska" userId="9e93a0a6-fc9a-4a0b-bfc1-86c0f94fa1cb" providerId="ADAL" clId="{8D080E98-CB42-4D09-805A-A9C8D457BBC8}" dt="2024-05-22T22:10:27.441" v="2812" actId="47"/>
        <pc:sldMkLst>
          <pc:docMk/>
          <pc:sldMk cId="2507545865" sldId="420"/>
        </pc:sldMkLst>
        <pc:spChg chg="mod">
          <ac:chgData name="Kamila Miler-Zdanowska" userId="9e93a0a6-fc9a-4a0b-bfc1-86c0f94fa1cb" providerId="ADAL" clId="{8D080E98-CB42-4D09-805A-A9C8D457BBC8}" dt="2024-05-22T20:54:25.104" v="1344" actId="20577"/>
          <ac:spMkLst>
            <pc:docMk/>
            <pc:sldMk cId="2507545865" sldId="420"/>
            <ac:spMk id="3" creationId="{BE67A990-F497-BC5D-801F-6BD911017067}"/>
          </ac:spMkLst>
        </pc:spChg>
      </pc:sldChg>
      <pc:sldChg chg="modSp new del mod">
        <pc:chgData name="Kamila Miler-Zdanowska" userId="9e93a0a6-fc9a-4a0b-bfc1-86c0f94fa1cb" providerId="ADAL" clId="{8D080E98-CB42-4D09-805A-A9C8D457BBC8}" dt="2024-05-22T21:12:28.204" v="2171" actId="47"/>
        <pc:sldMkLst>
          <pc:docMk/>
          <pc:sldMk cId="2065080521" sldId="421"/>
        </pc:sldMkLst>
        <pc:spChg chg="mod">
          <ac:chgData name="Kamila Miler-Zdanowska" userId="9e93a0a6-fc9a-4a0b-bfc1-86c0f94fa1cb" providerId="ADAL" clId="{8D080E98-CB42-4D09-805A-A9C8D457BBC8}" dt="2024-05-22T19:55:01.382" v="1180"/>
          <ac:spMkLst>
            <pc:docMk/>
            <pc:sldMk cId="2065080521" sldId="421"/>
            <ac:spMk id="3" creationId="{B20A9D77-9EEA-331B-F240-DA97E6DACE79}"/>
          </ac:spMkLst>
        </pc:spChg>
      </pc:sldChg>
      <pc:sldChg chg="modSp new del mod">
        <pc:chgData name="Kamila Miler-Zdanowska" userId="9e93a0a6-fc9a-4a0b-bfc1-86c0f94fa1cb" providerId="ADAL" clId="{8D080E98-CB42-4D09-805A-A9C8D457BBC8}" dt="2024-05-22T22:21:04.285" v="3036" actId="47"/>
        <pc:sldMkLst>
          <pc:docMk/>
          <pc:sldMk cId="319455286" sldId="422"/>
        </pc:sldMkLst>
        <pc:spChg chg="mod">
          <ac:chgData name="Kamila Miler-Zdanowska" userId="9e93a0a6-fc9a-4a0b-bfc1-86c0f94fa1cb" providerId="ADAL" clId="{8D080E98-CB42-4D09-805A-A9C8D457BBC8}" dt="2024-05-22T21:35:05.511" v="2723" actId="27636"/>
          <ac:spMkLst>
            <pc:docMk/>
            <pc:sldMk cId="319455286" sldId="422"/>
            <ac:spMk id="3" creationId="{5F116390-0186-6F74-678A-3CA66B1D305C}"/>
          </ac:spMkLst>
        </pc:spChg>
      </pc:sldChg>
      <pc:sldChg chg="addSp delSp modSp new mod ord setBg">
        <pc:chgData name="Kamila Miler-Zdanowska" userId="9e93a0a6-fc9a-4a0b-bfc1-86c0f94fa1cb" providerId="ADAL" clId="{8D080E98-CB42-4D09-805A-A9C8D457BBC8}" dt="2024-05-23T05:24:39.173" v="3960" actId="26606"/>
        <pc:sldMkLst>
          <pc:docMk/>
          <pc:sldMk cId="4226326995" sldId="423"/>
        </pc:sldMkLst>
        <pc:spChg chg="del">
          <ac:chgData name="Kamila Miler-Zdanowska" userId="9e93a0a6-fc9a-4a0b-bfc1-86c0f94fa1cb" providerId="ADAL" clId="{8D080E98-CB42-4D09-805A-A9C8D457BBC8}" dt="2024-05-22T21:02:37.243" v="1659"/>
          <ac:spMkLst>
            <pc:docMk/>
            <pc:sldMk cId="4226326995" sldId="423"/>
            <ac:spMk id="2" creationId="{FCAD3A34-9943-33C7-E03F-9503BED58D40}"/>
          </ac:spMkLst>
        </pc:spChg>
        <pc:spChg chg="mod ord">
          <ac:chgData name="Kamila Miler-Zdanowska" userId="9e93a0a6-fc9a-4a0b-bfc1-86c0f94fa1cb" providerId="ADAL" clId="{8D080E98-CB42-4D09-805A-A9C8D457BBC8}" dt="2024-05-23T05:24:39.173" v="3960" actId="26606"/>
          <ac:spMkLst>
            <pc:docMk/>
            <pc:sldMk cId="4226326995" sldId="423"/>
            <ac:spMk id="3" creationId="{7B5A8A66-41DB-4760-6B38-23A1EDEE447C}"/>
          </ac:spMkLst>
        </pc:spChg>
        <pc:spChg chg="add mod">
          <ac:chgData name="Kamila Miler-Zdanowska" userId="9e93a0a6-fc9a-4a0b-bfc1-86c0f94fa1cb" providerId="ADAL" clId="{8D080E98-CB42-4D09-805A-A9C8D457BBC8}" dt="2024-05-23T05:24:39.173" v="3960" actId="26606"/>
          <ac:spMkLst>
            <pc:docMk/>
            <pc:sldMk cId="4226326995" sldId="423"/>
            <ac:spMk id="4" creationId="{D54BA48E-0C01-3539-E59C-DCFD099DEBD3}"/>
          </ac:spMkLst>
        </pc:spChg>
        <pc:spChg chg="add">
          <ac:chgData name="Kamila Miler-Zdanowska" userId="9e93a0a6-fc9a-4a0b-bfc1-86c0f94fa1cb" providerId="ADAL" clId="{8D080E98-CB42-4D09-805A-A9C8D457BBC8}" dt="2024-05-23T05:24:39.173" v="3960" actId="26606"/>
          <ac:spMkLst>
            <pc:docMk/>
            <pc:sldMk cId="4226326995" sldId="423"/>
            <ac:spMk id="9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3T05:24:39.173" v="3960" actId="26606"/>
          <ac:spMkLst>
            <pc:docMk/>
            <pc:sldMk cId="4226326995" sldId="423"/>
            <ac:spMk id="13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3T05:24:39.173" v="3960" actId="26606"/>
          <ac:spMkLst>
            <pc:docMk/>
            <pc:sldMk cId="4226326995" sldId="423"/>
            <ac:spMk id="15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3T05:24:39.173" v="3960" actId="26606"/>
          <ac:picMkLst>
            <pc:docMk/>
            <pc:sldMk cId="4226326995" sldId="423"/>
            <ac:picMk id="2" creationId="{8322AC42-6742-3B91-119D-C0B3C861BC8A}"/>
          </ac:picMkLst>
        </pc:picChg>
        <pc:cxnChg chg="add">
          <ac:chgData name="Kamila Miler-Zdanowska" userId="9e93a0a6-fc9a-4a0b-bfc1-86c0f94fa1cb" providerId="ADAL" clId="{8D080E98-CB42-4D09-805A-A9C8D457BBC8}" dt="2024-05-23T05:24:39.173" v="3960" actId="26606"/>
          <ac:cxnSpMkLst>
            <pc:docMk/>
            <pc:sldMk cId="4226326995" sldId="423"/>
            <ac:cxnSpMk id="11" creationId="{9C21570E-E159-49A6-9891-FA397B7A92D3}"/>
          </ac:cxnSpMkLst>
        </pc:cxnChg>
      </pc:sldChg>
      <pc:sldChg chg="addSp delSp modSp new mod setBg">
        <pc:chgData name="Kamila Miler-Zdanowska" userId="9e93a0a6-fc9a-4a0b-bfc1-86c0f94fa1cb" providerId="ADAL" clId="{8D080E98-CB42-4D09-805A-A9C8D457BBC8}" dt="2024-05-22T21:31:08.732" v="2646" actId="255"/>
        <pc:sldMkLst>
          <pc:docMk/>
          <pc:sldMk cId="883581674" sldId="424"/>
        </pc:sldMkLst>
        <pc:spChg chg="add del mod">
          <ac:chgData name="Kamila Miler-Zdanowska" userId="9e93a0a6-fc9a-4a0b-bfc1-86c0f94fa1cb" providerId="ADAL" clId="{8D080E98-CB42-4D09-805A-A9C8D457BBC8}" dt="2024-05-22T21:19:09.506" v="2307" actId="20577"/>
          <ac:spMkLst>
            <pc:docMk/>
            <pc:sldMk cId="883581674" sldId="424"/>
            <ac:spMk id="2" creationId="{FD96BE14-86BD-8D32-A0E1-C3FF569B3F6D}"/>
          </ac:spMkLst>
        </pc:spChg>
        <pc:spChg chg="mod ord">
          <ac:chgData name="Kamila Miler-Zdanowska" userId="9e93a0a6-fc9a-4a0b-bfc1-86c0f94fa1cb" providerId="ADAL" clId="{8D080E98-CB42-4D09-805A-A9C8D457BBC8}" dt="2024-05-22T21:31:08.732" v="2646" actId="255"/>
          <ac:spMkLst>
            <pc:docMk/>
            <pc:sldMk cId="883581674" sldId="424"/>
            <ac:spMk id="3" creationId="{A7ADA2E4-6F81-1768-DE97-D3941AF6C92C}"/>
          </ac:spMkLst>
        </pc:spChg>
        <pc:spChg chg="add">
          <ac:chgData name="Kamila Miler-Zdanowska" userId="9e93a0a6-fc9a-4a0b-bfc1-86c0f94fa1cb" providerId="ADAL" clId="{8D080E98-CB42-4D09-805A-A9C8D457BBC8}" dt="2024-05-22T21:17:41.939" v="2281" actId="26606"/>
          <ac:spMkLst>
            <pc:docMk/>
            <pc:sldMk cId="883581674" sldId="424"/>
            <ac:spMk id="9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2T21:17:41.939" v="2281" actId="26606"/>
          <ac:spMkLst>
            <pc:docMk/>
            <pc:sldMk cId="883581674" sldId="424"/>
            <ac:spMk id="13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2T21:17:41.939" v="2281" actId="26606"/>
          <ac:spMkLst>
            <pc:docMk/>
            <pc:sldMk cId="883581674" sldId="424"/>
            <ac:spMk id="15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2T21:17:41.939" v="2281" actId="26606"/>
          <ac:picMkLst>
            <pc:docMk/>
            <pc:sldMk cId="883581674" sldId="424"/>
            <ac:picMk id="4" creationId="{AA40ED63-358E-6931-9694-53BD73C673E0}"/>
          </ac:picMkLst>
        </pc:picChg>
        <pc:cxnChg chg="add">
          <ac:chgData name="Kamila Miler-Zdanowska" userId="9e93a0a6-fc9a-4a0b-bfc1-86c0f94fa1cb" providerId="ADAL" clId="{8D080E98-CB42-4D09-805A-A9C8D457BBC8}" dt="2024-05-22T21:17:41.939" v="2281" actId="26606"/>
          <ac:cxnSpMkLst>
            <pc:docMk/>
            <pc:sldMk cId="883581674" sldId="424"/>
            <ac:cxnSpMk id="11" creationId="{9C21570E-E159-49A6-9891-FA397B7A92D3}"/>
          </ac:cxnSpMkLst>
        </pc:cxnChg>
      </pc:sldChg>
      <pc:sldChg chg="modSp new del mod">
        <pc:chgData name="Kamila Miler-Zdanowska" userId="9e93a0a6-fc9a-4a0b-bfc1-86c0f94fa1cb" providerId="ADAL" clId="{8D080E98-CB42-4D09-805A-A9C8D457BBC8}" dt="2024-05-22T21:34:49.528" v="2720" actId="47"/>
        <pc:sldMkLst>
          <pc:docMk/>
          <pc:sldMk cId="704860887" sldId="425"/>
        </pc:sldMkLst>
        <pc:spChg chg="mod">
          <ac:chgData name="Kamila Miler-Zdanowska" userId="9e93a0a6-fc9a-4a0b-bfc1-86c0f94fa1cb" providerId="ADAL" clId="{8D080E98-CB42-4D09-805A-A9C8D457BBC8}" dt="2024-05-22T21:34:47.507" v="2719" actId="21"/>
          <ac:spMkLst>
            <pc:docMk/>
            <pc:sldMk cId="704860887" sldId="425"/>
            <ac:spMk id="3" creationId="{B64E1864-80C6-3B9F-B8F5-AA4BA46F8A01}"/>
          </ac:spMkLst>
        </pc:spChg>
      </pc:sldChg>
      <pc:sldChg chg="modSp new del mod ord">
        <pc:chgData name="Kamila Miler-Zdanowska" userId="9e93a0a6-fc9a-4a0b-bfc1-86c0f94fa1cb" providerId="ADAL" clId="{8D080E98-CB42-4D09-805A-A9C8D457BBC8}" dt="2024-05-22T22:27:00.972" v="3188" actId="47"/>
        <pc:sldMkLst>
          <pc:docMk/>
          <pc:sldMk cId="3115836234" sldId="426"/>
        </pc:sldMkLst>
        <pc:spChg chg="mod">
          <ac:chgData name="Kamila Miler-Zdanowska" userId="9e93a0a6-fc9a-4a0b-bfc1-86c0f94fa1cb" providerId="ADAL" clId="{8D080E98-CB42-4D09-805A-A9C8D457BBC8}" dt="2024-05-22T21:35:37.209" v="2738" actId="20577"/>
          <ac:spMkLst>
            <pc:docMk/>
            <pc:sldMk cId="3115836234" sldId="426"/>
            <ac:spMk id="3" creationId="{200E9F85-B667-30F1-B6F2-BBC74A3E23C9}"/>
          </ac:spMkLst>
        </pc:spChg>
      </pc:sldChg>
      <pc:sldChg chg="addSp delSp modSp new mod setBg">
        <pc:chgData name="Kamila Miler-Zdanowska" userId="9e93a0a6-fc9a-4a0b-bfc1-86c0f94fa1cb" providerId="ADAL" clId="{8D080E98-CB42-4D09-805A-A9C8D457BBC8}" dt="2024-05-22T21:31:16.873" v="2647" actId="255"/>
        <pc:sldMkLst>
          <pc:docMk/>
          <pc:sldMk cId="1277003443" sldId="427"/>
        </pc:sldMkLst>
        <pc:spChg chg="mod">
          <ac:chgData name="Kamila Miler-Zdanowska" userId="9e93a0a6-fc9a-4a0b-bfc1-86c0f94fa1cb" providerId="ADAL" clId="{8D080E98-CB42-4D09-805A-A9C8D457BBC8}" dt="2024-05-22T21:30:35.630" v="2642" actId="26606"/>
          <ac:spMkLst>
            <pc:docMk/>
            <pc:sldMk cId="1277003443" sldId="427"/>
            <ac:spMk id="2" creationId="{5E0F05F0-B094-1687-DF43-10875E09751E}"/>
          </ac:spMkLst>
        </pc:spChg>
        <pc:spChg chg="del">
          <ac:chgData name="Kamila Miler-Zdanowska" userId="9e93a0a6-fc9a-4a0b-bfc1-86c0f94fa1cb" providerId="ADAL" clId="{8D080E98-CB42-4D09-805A-A9C8D457BBC8}" dt="2024-05-22T21:29:01.045" v="2609" actId="478"/>
          <ac:spMkLst>
            <pc:docMk/>
            <pc:sldMk cId="1277003443" sldId="427"/>
            <ac:spMk id="3" creationId="{F2A1AB3D-DFC7-9DD8-3AC8-3BB57A0E08E4}"/>
          </ac:spMkLst>
        </pc:spChg>
        <pc:spChg chg="add mod">
          <ac:chgData name="Kamila Miler-Zdanowska" userId="9e93a0a6-fc9a-4a0b-bfc1-86c0f94fa1cb" providerId="ADAL" clId="{8D080E98-CB42-4D09-805A-A9C8D457BBC8}" dt="2024-05-22T21:31:16.873" v="2647" actId="255"/>
          <ac:spMkLst>
            <pc:docMk/>
            <pc:sldMk cId="1277003443" sldId="427"/>
            <ac:spMk id="10" creationId="{7AB3334E-EB5A-5CEE-5222-E2ABA33472DD}"/>
          </ac:spMkLst>
        </pc:spChg>
        <pc:spChg chg="add">
          <ac:chgData name="Kamila Miler-Zdanowska" userId="9e93a0a6-fc9a-4a0b-bfc1-86c0f94fa1cb" providerId="ADAL" clId="{8D080E98-CB42-4D09-805A-A9C8D457BBC8}" dt="2024-05-22T21:30:35.630" v="2642" actId="26606"/>
          <ac:spMkLst>
            <pc:docMk/>
            <pc:sldMk cId="1277003443" sldId="427"/>
            <ac:spMk id="15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2T21:30:35.630" v="2642" actId="26606"/>
          <ac:spMkLst>
            <pc:docMk/>
            <pc:sldMk cId="1277003443" sldId="427"/>
            <ac:spMk id="19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2T21:30:35.630" v="2642" actId="26606"/>
          <ac:spMkLst>
            <pc:docMk/>
            <pc:sldMk cId="1277003443" sldId="427"/>
            <ac:spMk id="21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2T21:30:35.630" v="2642" actId="26606"/>
          <ac:picMkLst>
            <pc:docMk/>
            <pc:sldMk cId="1277003443" sldId="427"/>
            <ac:picMk id="5" creationId="{348DBD52-0B88-AF6D-A173-704E821A5395}"/>
          </ac:picMkLst>
        </pc:picChg>
        <pc:picChg chg="add del mod">
          <ac:chgData name="Kamila Miler-Zdanowska" userId="9e93a0a6-fc9a-4a0b-bfc1-86c0f94fa1cb" providerId="ADAL" clId="{8D080E98-CB42-4D09-805A-A9C8D457BBC8}" dt="2024-05-22T21:28:47.581" v="2608" actId="478"/>
          <ac:picMkLst>
            <pc:docMk/>
            <pc:sldMk cId="1277003443" sldId="427"/>
            <ac:picMk id="7" creationId="{C6DEAC85-ECFA-D5F5-24E0-9ED142AC62FA}"/>
          </ac:picMkLst>
        </pc:picChg>
        <pc:picChg chg="add del">
          <ac:chgData name="Kamila Miler-Zdanowska" userId="9e93a0a6-fc9a-4a0b-bfc1-86c0f94fa1cb" providerId="ADAL" clId="{8D080E98-CB42-4D09-805A-A9C8D457BBC8}" dt="2024-05-22T21:29:42.472" v="2633" actId="478"/>
          <ac:picMkLst>
            <pc:docMk/>
            <pc:sldMk cId="1277003443" sldId="427"/>
            <ac:picMk id="8" creationId="{1BB3A829-B291-E11D-BDC4-ECDF886D8523}"/>
          </ac:picMkLst>
        </pc:picChg>
        <pc:cxnChg chg="add">
          <ac:chgData name="Kamila Miler-Zdanowska" userId="9e93a0a6-fc9a-4a0b-bfc1-86c0f94fa1cb" providerId="ADAL" clId="{8D080E98-CB42-4D09-805A-A9C8D457BBC8}" dt="2024-05-22T21:30:35.630" v="2642" actId="26606"/>
          <ac:cxnSpMkLst>
            <pc:docMk/>
            <pc:sldMk cId="1277003443" sldId="427"/>
            <ac:cxnSpMk id="17" creationId="{9C21570E-E159-49A6-9891-FA397B7A92D3}"/>
          </ac:cxnSpMkLst>
        </pc:cxnChg>
      </pc:sldChg>
      <pc:sldChg chg="addSp delSp modSp new mod">
        <pc:chgData name="Kamila Miler-Zdanowska" userId="9e93a0a6-fc9a-4a0b-bfc1-86c0f94fa1cb" providerId="ADAL" clId="{8D080E98-CB42-4D09-805A-A9C8D457BBC8}" dt="2024-05-22T21:34:31.772" v="2718" actId="1076"/>
        <pc:sldMkLst>
          <pc:docMk/>
          <pc:sldMk cId="2928562219" sldId="428"/>
        </pc:sldMkLst>
        <pc:spChg chg="del">
          <ac:chgData name="Kamila Miler-Zdanowska" userId="9e93a0a6-fc9a-4a0b-bfc1-86c0f94fa1cb" providerId="ADAL" clId="{8D080E98-CB42-4D09-805A-A9C8D457BBC8}" dt="2024-05-22T20:14:15.776" v="1202" actId="22"/>
          <ac:spMkLst>
            <pc:docMk/>
            <pc:sldMk cId="2928562219" sldId="428"/>
            <ac:spMk id="3" creationId="{7220EE6B-8B38-D403-EF60-AA59735F71AC}"/>
          </ac:spMkLst>
        </pc:spChg>
        <pc:picChg chg="add mod ord">
          <ac:chgData name="Kamila Miler-Zdanowska" userId="9e93a0a6-fc9a-4a0b-bfc1-86c0f94fa1cb" providerId="ADAL" clId="{8D080E98-CB42-4D09-805A-A9C8D457BBC8}" dt="2024-05-22T21:34:31.772" v="2718" actId="1076"/>
          <ac:picMkLst>
            <pc:docMk/>
            <pc:sldMk cId="2928562219" sldId="428"/>
            <ac:picMk id="5" creationId="{4B72B54C-F46A-B6B5-9783-FF67F9DF2137}"/>
          </ac:picMkLst>
        </pc:picChg>
      </pc:sldChg>
      <pc:sldChg chg="addSp modSp new mod">
        <pc:chgData name="Kamila Miler-Zdanowska" userId="9e93a0a6-fc9a-4a0b-bfc1-86c0f94fa1cb" providerId="ADAL" clId="{8D080E98-CB42-4D09-805A-A9C8D457BBC8}" dt="2024-05-22T20:15:24.251" v="1207" actId="1076"/>
        <pc:sldMkLst>
          <pc:docMk/>
          <pc:sldMk cId="1948318348" sldId="429"/>
        </pc:sldMkLst>
        <pc:picChg chg="add mod">
          <ac:chgData name="Kamila Miler-Zdanowska" userId="9e93a0a6-fc9a-4a0b-bfc1-86c0f94fa1cb" providerId="ADAL" clId="{8D080E98-CB42-4D09-805A-A9C8D457BBC8}" dt="2024-05-22T20:15:00.930" v="1205" actId="1076"/>
          <ac:picMkLst>
            <pc:docMk/>
            <pc:sldMk cId="1948318348" sldId="429"/>
            <ac:picMk id="5" creationId="{45766478-D442-9C0C-93AD-E8A4C4FD31F8}"/>
          </ac:picMkLst>
        </pc:picChg>
        <pc:picChg chg="add mod">
          <ac:chgData name="Kamila Miler-Zdanowska" userId="9e93a0a6-fc9a-4a0b-bfc1-86c0f94fa1cb" providerId="ADAL" clId="{8D080E98-CB42-4D09-805A-A9C8D457BBC8}" dt="2024-05-22T20:15:24.251" v="1207" actId="1076"/>
          <ac:picMkLst>
            <pc:docMk/>
            <pc:sldMk cId="1948318348" sldId="429"/>
            <ac:picMk id="7" creationId="{08447659-F0F9-9AAB-1099-82F5CE95EAE7}"/>
          </ac:picMkLst>
        </pc:picChg>
      </pc:sldChg>
      <pc:sldChg chg="addSp modSp new mod ord setBg">
        <pc:chgData name="Kamila Miler-Zdanowska" userId="9e93a0a6-fc9a-4a0b-bfc1-86c0f94fa1cb" providerId="ADAL" clId="{8D080E98-CB42-4D09-805A-A9C8D457BBC8}" dt="2024-05-22T22:09:00.284" v="2806" actId="14100"/>
        <pc:sldMkLst>
          <pc:docMk/>
          <pc:sldMk cId="3074826788" sldId="430"/>
        </pc:sldMkLst>
        <pc:spChg chg="mod">
          <ac:chgData name="Kamila Miler-Zdanowska" userId="9e93a0a6-fc9a-4a0b-bfc1-86c0f94fa1cb" providerId="ADAL" clId="{8D080E98-CB42-4D09-805A-A9C8D457BBC8}" dt="2024-05-22T20:52:56.832" v="1335" actId="26606"/>
          <ac:spMkLst>
            <pc:docMk/>
            <pc:sldMk cId="3074826788" sldId="430"/>
            <ac:spMk id="2" creationId="{7C7D0443-1F79-A4BB-B751-F26E800A719F}"/>
          </ac:spMkLst>
        </pc:spChg>
        <pc:spChg chg="mod ord">
          <ac:chgData name="Kamila Miler-Zdanowska" userId="9e93a0a6-fc9a-4a0b-bfc1-86c0f94fa1cb" providerId="ADAL" clId="{8D080E98-CB42-4D09-805A-A9C8D457BBC8}" dt="2024-05-22T22:09:00.284" v="2806" actId="14100"/>
          <ac:spMkLst>
            <pc:docMk/>
            <pc:sldMk cId="3074826788" sldId="430"/>
            <ac:spMk id="3" creationId="{42C75FB0-CB76-866A-AAF8-C1FE63F50AB1}"/>
          </ac:spMkLst>
        </pc:spChg>
        <pc:spChg chg="add">
          <ac:chgData name="Kamila Miler-Zdanowska" userId="9e93a0a6-fc9a-4a0b-bfc1-86c0f94fa1cb" providerId="ADAL" clId="{8D080E98-CB42-4D09-805A-A9C8D457BBC8}" dt="2024-05-22T20:52:56.832" v="1335" actId="26606"/>
          <ac:spMkLst>
            <pc:docMk/>
            <pc:sldMk cId="3074826788" sldId="430"/>
            <ac:spMk id="9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2T20:52:56.832" v="1335" actId="26606"/>
          <ac:spMkLst>
            <pc:docMk/>
            <pc:sldMk cId="3074826788" sldId="430"/>
            <ac:spMk id="13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2T20:52:56.832" v="1335" actId="26606"/>
          <ac:spMkLst>
            <pc:docMk/>
            <pc:sldMk cId="3074826788" sldId="430"/>
            <ac:spMk id="15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2T20:52:56.832" v="1335" actId="26606"/>
          <ac:picMkLst>
            <pc:docMk/>
            <pc:sldMk cId="3074826788" sldId="430"/>
            <ac:picMk id="4" creationId="{B2FE6921-9A45-5B2C-B973-6EC705BFD483}"/>
          </ac:picMkLst>
        </pc:picChg>
        <pc:cxnChg chg="add">
          <ac:chgData name="Kamila Miler-Zdanowska" userId="9e93a0a6-fc9a-4a0b-bfc1-86c0f94fa1cb" providerId="ADAL" clId="{8D080E98-CB42-4D09-805A-A9C8D457BBC8}" dt="2024-05-22T20:52:56.832" v="1335" actId="26606"/>
          <ac:cxnSpMkLst>
            <pc:docMk/>
            <pc:sldMk cId="3074826788" sldId="430"/>
            <ac:cxnSpMk id="11" creationId="{9C21570E-E159-49A6-9891-FA397B7A92D3}"/>
          </ac:cxnSpMkLst>
        </pc:cxnChg>
      </pc:sldChg>
      <pc:sldChg chg="modSp add mod ord">
        <pc:chgData name="Kamila Miler-Zdanowska" userId="9e93a0a6-fc9a-4a0b-bfc1-86c0f94fa1cb" providerId="ADAL" clId="{8D080E98-CB42-4D09-805A-A9C8D457BBC8}" dt="2024-05-22T22:13:31.797" v="2832"/>
        <pc:sldMkLst>
          <pc:docMk/>
          <pc:sldMk cId="3013541585" sldId="431"/>
        </pc:sldMkLst>
        <pc:spChg chg="mod">
          <ac:chgData name="Kamila Miler-Zdanowska" userId="9e93a0a6-fc9a-4a0b-bfc1-86c0f94fa1cb" providerId="ADAL" clId="{8D080E98-CB42-4D09-805A-A9C8D457BBC8}" dt="2024-05-22T22:13:05.464" v="2830" actId="20577"/>
          <ac:spMkLst>
            <pc:docMk/>
            <pc:sldMk cId="3013541585" sldId="431"/>
            <ac:spMk id="2" creationId="{1BDBB50C-EEE0-0CF5-596F-7E11B213B938}"/>
          </ac:spMkLst>
        </pc:spChg>
        <pc:spChg chg="mod">
          <ac:chgData name="Kamila Miler-Zdanowska" userId="9e93a0a6-fc9a-4a0b-bfc1-86c0f94fa1cb" providerId="ADAL" clId="{8D080E98-CB42-4D09-805A-A9C8D457BBC8}" dt="2024-05-22T21:01:17.886" v="1618" actId="5793"/>
          <ac:spMkLst>
            <pc:docMk/>
            <pc:sldMk cId="3013541585" sldId="431"/>
            <ac:spMk id="3" creationId="{E4E5E8C4-46B3-295E-4838-798BBD49891C}"/>
          </ac:spMkLst>
        </pc:spChg>
      </pc:sldChg>
      <pc:sldChg chg="modSp new del mod">
        <pc:chgData name="Kamila Miler-Zdanowska" userId="9e93a0a6-fc9a-4a0b-bfc1-86c0f94fa1cb" providerId="ADAL" clId="{8D080E98-CB42-4D09-805A-A9C8D457BBC8}" dt="2024-05-22T21:02:48.452" v="1662" actId="47"/>
        <pc:sldMkLst>
          <pc:docMk/>
          <pc:sldMk cId="1968006225" sldId="432"/>
        </pc:sldMkLst>
        <pc:spChg chg="mod">
          <ac:chgData name="Kamila Miler-Zdanowska" userId="9e93a0a6-fc9a-4a0b-bfc1-86c0f94fa1cb" providerId="ADAL" clId="{8D080E98-CB42-4D09-805A-A9C8D457BBC8}" dt="2024-05-22T21:02:05.939" v="1658" actId="20577"/>
          <ac:spMkLst>
            <pc:docMk/>
            <pc:sldMk cId="1968006225" sldId="432"/>
            <ac:spMk id="2" creationId="{A49AB2A9-CEFE-722D-E7A0-A46B1BBC53EC}"/>
          </ac:spMkLst>
        </pc:spChg>
      </pc:sldChg>
      <pc:sldChg chg="addSp modSp add mod ord setBg">
        <pc:chgData name="Kamila Miler-Zdanowska" userId="9e93a0a6-fc9a-4a0b-bfc1-86c0f94fa1cb" providerId="ADAL" clId="{8D080E98-CB42-4D09-805A-A9C8D457BBC8}" dt="2024-05-23T05:25:03.439" v="3962" actId="26606"/>
        <pc:sldMkLst>
          <pc:docMk/>
          <pc:sldMk cId="3858903575" sldId="432"/>
        </pc:sldMkLst>
        <pc:spChg chg="mod ord">
          <ac:chgData name="Kamila Miler-Zdanowska" userId="9e93a0a6-fc9a-4a0b-bfc1-86c0f94fa1cb" providerId="ADAL" clId="{8D080E98-CB42-4D09-805A-A9C8D457BBC8}" dt="2024-05-23T05:25:03.439" v="3962" actId="26606"/>
          <ac:spMkLst>
            <pc:docMk/>
            <pc:sldMk cId="3858903575" sldId="432"/>
            <ac:spMk id="3" creationId="{7B5A8A66-41DB-4760-6B38-23A1EDEE447C}"/>
          </ac:spMkLst>
        </pc:spChg>
        <pc:spChg chg="mod">
          <ac:chgData name="Kamila Miler-Zdanowska" userId="9e93a0a6-fc9a-4a0b-bfc1-86c0f94fa1cb" providerId="ADAL" clId="{8D080E98-CB42-4D09-805A-A9C8D457BBC8}" dt="2024-05-23T05:25:03.439" v="3962" actId="26606"/>
          <ac:spMkLst>
            <pc:docMk/>
            <pc:sldMk cId="3858903575" sldId="432"/>
            <ac:spMk id="4" creationId="{D54BA48E-0C01-3539-E59C-DCFD099DEBD3}"/>
          </ac:spMkLst>
        </pc:spChg>
        <pc:spChg chg="add">
          <ac:chgData name="Kamila Miler-Zdanowska" userId="9e93a0a6-fc9a-4a0b-bfc1-86c0f94fa1cb" providerId="ADAL" clId="{8D080E98-CB42-4D09-805A-A9C8D457BBC8}" dt="2024-05-23T05:25:03.439" v="3962" actId="26606"/>
          <ac:spMkLst>
            <pc:docMk/>
            <pc:sldMk cId="3858903575" sldId="432"/>
            <ac:spMk id="9" creationId="{52ABB703-2B0E-4C3B-B4A2-F3973548E561}"/>
          </ac:spMkLst>
        </pc:spChg>
        <pc:spChg chg="add">
          <ac:chgData name="Kamila Miler-Zdanowska" userId="9e93a0a6-fc9a-4a0b-bfc1-86c0f94fa1cb" providerId="ADAL" clId="{8D080E98-CB42-4D09-805A-A9C8D457BBC8}" dt="2024-05-23T05:25:03.439" v="3962" actId="26606"/>
          <ac:spMkLst>
            <pc:docMk/>
            <pc:sldMk cId="3858903575" sldId="432"/>
            <ac:spMk id="13" creationId="{E95DA498-D9A2-4DA9-B9DA-B3776E08CF7E}"/>
          </ac:spMkLst>
        </pc:spChg>
        <pc:spChg chg="add">
          <ac:chgData name="Kamila Miler-Zdanowska" userId="9e93a0a6-fc9a-4a0b-bfc1-86c0f94fa1cb" providerId="ADAL" clId="{8D080E98-CB42-4D09-805A-A9C8D457BBC8}" dt="2024-05-23T05:25:03.439" v="3962" actId="26606"/>
          <ac:spMkLst>
            <pc:docMk/>
            <pc:sldMk cId="3858903575" sldId="432"/>
            <ac:spMk id="15" creationId="{82A73093-4B9D-420D-B17E-52293703A1D4}"/>
          </ac:spMkLst>
        </pc:spChg>
        <pc:picChg chg="add mod">
          <ac:chgData name="Kamila Miler-Zdanowska" userId="9e93a0a6-fc9a-4a0b-bfc1-86c0f94fa1cb" providerId="ADAL" clId="{8D080E98-CB42-4D09-805A-A9C8D457BBC8}" dt="2024-05-23T05:25:03.439" v="3962" actId="26606"/>
          <ac:picMkLst>
            <pc:docMk/>
            <pc:sldMk cId="3858903575" sldId="432"/>
            <ac:picMk id="2" creationId="{2008D6AD-F699-7B03-E552-B6A286E3BCF6}"/>
          </ac:picMkLst>
        </pc:picChg>
        <pc:cxnChg chg="add">
          <ac:chgData name="Kamila Miler-Zdanowska" userId="9e93a0a6-fc9a-4a0b-bfc1-86c0f94fa1cb" providerId="ADAL" clId="{8D080E98-CB42-4D09-805A-A9C8D457BBC8}" dt="2024-05-23T05:25:03.439" v="3962" actId="26606"/>
          <ac:cxnSpMkLst>
            <pc:docMk/>
            <pc:sldMk cId="3858903575" sldId="432"/>
            <ac:cxnSpMk id="11" creationId="{9C21570E-E159-49A6-9891-FA397B7A92D3}"/>
          </ac:cxnSpMkLst>
        </pc:cxnChg>
      </pc:sldChg>
      <pc:sldChg chg="modSp add mod ord">
        <pc:chgData name="Kamila Miler-Zdanowska" userId="9e93a0a6-fc9a-4a0b-bfc1-86c0f94fa1cb" providerId="ADAL" clId="{8D080E98-CB42-4D09-805A-A9C8D457BBC8}" dt="2024-05-23T05:19:44.516" v="3939" actId="1036"/>
        <pc:sldMkLst>
          <pc:docMk/>
          <pc:sldMk cId="743654474" sldId="433"/>
        </pc:sldMkLst>
        <pc:spChg chg="mod">
          <ac:chgData name="Kamila Miler-Zdanowska" userId="9e93a0a6-fc9a-4a0b-bfc1-86c0f94fa1cb" providerId="ADAL" clId="{8D080E98-CB42-4D09-805A-A9C8D457BBC8}" dt="2024-05-23T05:19:44.516" v="3939" actId="1036"/>
          <ac:spMkLst>
            <pc:docMk/>
            <pc:sldMk cId="743654474" sldId="433"/>
            <ac:spMk id="3" creationId="{7B5A8A66-41DB-4760-6B38-23A1EDEE447C}"/>
          </ac:spMkLst>
        </pc:spChg>
        <pc:spChg chg="mod">
          <ac:chgData name="Kamila Miler-Zdanowska" userId="9e93a0a6-fc9a-4a0b-bfc1-86c0f94fa1cb" providerId="ADAL" clId="{8D080E98-CB42-4D09-805A-A9C8D457BBC8}" dt="2024-05-22T21:10:54.859" v="2151" actId="20577"/>
          <ac:spMkLst>
            <pc:docMk/>
            <pc:sldMk cId="743654474" sldId="433"/>
            <ac:spMk id="4" creationId="{D54BA48E-0C01-3539-E59C-DCFD099DEBD3}"/>
          </ac:spMkLst>
        </pc:spChg>
      </pc:sldChg>
      <pc:sldChg chg="addSp delSp modSp add mod setBg">
        <pc:chgData name="Kamila Miler-Zdanowska" userId="9e93a0a6-fc9a-4a0b-bfc1-86c0f94fa1cb" providerId="ADAL" clId="{8D080E98-CB42-4D09-805A-A9C8D457BBC8}" dt="2024-05-22T21:30:58.927" v="2645" actId="14100"/>
        <pc:sldMkLst>
          <pc:docMk/>
          <pc:sldMk cId="866795072" sldId="434"/>
        </pc:sldMkLst>
        <pc:spChg chg="del mod">
          <ac:chgData name="Kamila Miler-Zdanowska" userId="9e93a0a6-fc9a-4a0b-bfc1-86c0f94fa1cb" providerId="ADAL" clId="{8D080E98-CB42-4D09-805A-A9C8D457BBC8}" dt="2024-05-22T21:17:10.541" v="2277" actId="478"/>
          <ac:spMkLst>
            <pc:docMk/>
            <pc:sldMk cId="866795072" sldId="434"/>
            <ac:spMk id="2" creationId="{FD96BE14-86BD-8D32-A0E1-C3FF569B3F6D}"/>
          </ac:spMkLst>
        </pc:spChg>
        <pc:spChg chg="mod ord">
          <ac:chgData name="Kamila Miler-Zdanowska" userId="9e93a0a6-fc9a-4a0b-bfc1-86c0f94fa1cb" providerId="ADAL" clId="{8D080E98-CB42-4D09-805A-A9C8D457BBC8}" dt="2024-05-22T21:30:58.927" v="2645" actId="14100"/>
          <ac:spMkLst>
            <pc:docMk/>
            <pc:sldMk cId="866795072" sldId="434"/>
            <ac:spMk id="3" creationId="{A7ADA2E4-6F81-1768-DE97-D3941AF6C92C}"/>
          </ac:spMkLst>
        </pc:spChg>
        <pc:spChg chg="add del">
          <ac:chgData name="Kamila Miler-Zdanowska" userId="9e93a0a6-fc9a-4a0b-bfc1-86c0f94fa1cb" providerId="ADAL" clId="{8D080E98-CB42-4D09-805A-A9C8D457BBC8}" dt="2024-05-22T21:19:00.195" v="2287" actId="22"/>
          <ac:spMkLst>
            <pc:docMk/>
            <pc:sldMk cId="866795072" sldId="434"/>
            <ac:spMk id="7" creationId="{D927B752-386A-1883-48F0-4BD353917F6F}"/>
          </ac:spMkLst>
        </pc:spChg>
        <pc:spChg chg="add del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10" creationId="{52ABB703-2B0E-4C3B-B4A2-F3973548E561}"/>
          </ac:spMkLst>
        </pc:spChg>
        <pc:spChg chg="add del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14" creationId="{E95DA498-D9A2-4DA9-B9DA-B3776E08CF7E}"/>
          </ac:spMkLst>
        </pc:spChg>
        <pc:spChg chg="add del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16" creationId="{82A73093-4B9D-420D-B17E-52293703A1D4}"/>
          </ac:spMkLst>
        </pc:spChg>
        <pc:spChg chg="add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21" creationId="{E5958DBC-F4DA-42A8-8C52-860179790ECD}"/>
          </ac:spMkLst>
        </pc:spChg>
        <pc:spChg chg="add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25" creationId="{51DDD252-D7C8-4CE5-9C61-D60D722BC217}"/>
          </ac:spMkLst>
        </pc:spChg>
        <pc:spChg chg="add">
          <ac:chgData name="Kamila Miler-Zdanowska" userId="9e93a0a6-fc9a-4a0b-bfc1-86c0f94fa1cb" providerId="ADAL" clId="{8D080E98-CB42-4D09-805A-A9C8D457BBC8}" dt="2024-05-22T21:21:11.435" v="2470" actId="26606"/>
          <ac:spMkLst>
            <pc:docMk/>
            <pc:sldMk cId="866795072" sldId="434"/>
            <ac:spMk id="27" creationId="{2FBD75F5-C49C-4F6A-8D43-7A5939C23307}"/>
          </ac:spMkLst>
        </pc:spChg>
        <pc:picChg chg="del">
          <ac:chgData name="Kamila Miler-Zdanowska" userId="9e93a0a6-fc9a-4a0b-bfc1-86c0f94fa1cb" providerId="ADAL" clId="{8D080E98-CB42-4D09-805A-A9C8D457BBC8}" dt="2024-05-22T21:16:26.833" v="2269" actId="478"/>
          <ac:picMkLst>
            <pc:docMk/>
            <pc:sldMk cId="866795072" sldId="434"/>
            <ac:picMk id="4" creationId="{AA40ED63-358E-6931-9694-53BD73C673E0}"/>
          </ac:picMkLst>
        </pc:picChg>
        <pc:picChg chg="add mod">
          <ac:chgData name="Kamila Miler-Zdanowska" userId="9e93a0a6-fc9a-4a0b-bfc1-86c0f94fa1cb" providerId="ADAL" clId="{8D080E98-CB42-4D09-805A-A9C8D457BBC8}" dt="2024-05-22T21:23:32.912" v="2578" actId="14100"/>
          <ac:picMkLst>
            <pc:docMk/>
            <pc:sldMk cId="866795072" sldId="434"/>
            <ac:picMk id="5" creationId="{CADBA78F-A241-E053-A89F-2488187FE3A4}"/>
          </ac:picMkLst>
        </pc:picChg>
        <pc:picChg chg="add del mod ord">
          <ac:chgData name="Kamila Miler-Zdanowska" userId="9e93a0a6-fc9a-4a0b-bfc1-86c0f94fa1cb" providerId="ADAL" clId="{8D080E98-CB42-4D09-805A-A9C8D457BBC8}" dt="2024-05-22T21:23:09.510" v="2574" actId="478"/>
          <ac:picMkLst>
            <pc:docMk/>
            <pc:sldMk cId="866795072" sldId="434"/>
            <ac:picMk id="8" creationId="{F00EC07D-B310-FD85-2081-4A2BC4F4D7F6}"/>
          </ac:picMkLst>
        </pc:picChg>
        <pc:picChg chg="add mod">
          <ac:chgData name="Kamila Miler-Zdanowska" userId="9e93a0a6-fc9a-4a0b-bfc1-86c0f94fa1cb" providerId="ADAL" clId="{8D080E98-CB42-4D09-805A-A9C8D457BBC8}" dt="2024-05-22T21:24:06.390" v="2581" actId="14100"/>
          <ac:picMkLst>
            <pc:docMk/>
            <pc:sldMk cId="866795072" sldId="434"/>
            <ac:picMk id="9" creationId="{A7017F4A-85C0-5163-BC4C-89B35DEC013D}"/>
          </ac:picMkLst>
        </pc:picChg>
        <pc:cxnChg chg="add del">
          <ac:chgData name="Kamila Miler-Zdanowska" userId="9e93a0a6-fc9a-4a0b-bfc1-86c0f94fa1cb" providerId="ADAL" clId="{8D080E98-CB42-4D09-805A-A9C8D457BBC8}" dt="2024-05-22T21:21:11.435" v="2470" actId="26606"/>
          <ac:cxnSpMkLst>
            <pc:docMk/>
            <pc:sldMk cId="866795072" sldId="434"/>
            <ac:cxnSpMk id="12" creationId="{9C21570E-E159-49A6-9891-FA397B7A92D3}"/>
          </ac:cxnSpMkLst>
        </pc:cxnChg>
        <pc:cxnChg chg="add">
          <ac:chgData name="Kamila Miler-Zdanowska" userId="9e93a0a6-fc9a-4a0b-bfc1-86c0f94fa1cb" providerId="ADAL" clId="{8D080E98-CB42-4D09-805A-A9C8D457BBC8}" dt="2024-05-22T21:21:11.435" v="2470" actId="26606"/>
          <ac:cxnSpMkLst>
            <pc:docMk/>
            <pc:sldMk cId="866795072" sldId="434"/>
            <ac:cxnSpMk id="23" creationId="{79FCC9A9-2031-4283-9B27-34B62BB7F305}"/>
          </ac:cxnSpMkLst>
        </pc:cxnChg>
      </pc:sldChg>
      <pc:sldChg chg="addSp delSp modSp new mod">
        <pc:chgData name="Kamila Miler-Zdanowska" userId="9e93a0a6-fc9a-4a0b-bfc1-86c0f94fa1cb" providerId="ADAL" clId="{8D080E98-CB42-4D09-805A-A9C8D457BBC8}" dt="2024-05-22T21:34:18.345" v="2717" actId="20577"/>
        <pc:sldMkLst>
          <pc:docMk/>
          <pc:sldMk cId="384243463" sldId="435"/>
        </pc:sldMkLst>
        <pc:spChg chg="del">
          <ac:chgData name="Kamila Miler-Zdanowska" userId="9e93a0a6-fc9a-4a0b-bfc1-86c0f94fa1cb" providerId="ADAL" clId="{8D080E98-CB42-4D09-805A-A9C8D457BBC8}" dt="2024-05-22T21:32:19.258" v="2655" actId="478"/>
          <ac:spMkLst>
            <pc:docMk/>
            <pc:sldMk cId="384243463" sldId="435"/>
            <ac:spMk id="2" creationId="{535414C0-A335-92E5-D411-75B1D4DA71BC}"/>
          </ac:spMkLst>
        </pc:spChg>
        <pc:spChg chg="del">
          <ac:chgData name="Kamila Miler-Zdanowska" userId="9e93a0a6-fc9a-4a0b-bfc1-86c0f94fa1cb" providerId="ADAL" clId="{8D080E98-CB42-4D09-805A-A9C8D457BBC8}" dt="2024-05-22T21:29:13.540" v="2612" actId="478"/>
          <ac:spMkLst>
            <pc:docMk/>
            <pc:sldMk cId="384243463" sldId="435"/>
            <ac:spMk id="3" creationId="{B52263CC-E541-3E8B-4992-350F1E2B1B91}"/>
          </ac:spMkLst>
        </pc:spChg>
        <pc:spChg chg="add mod">
          <ac:chgData name="Kamila Miler-Zdanowska" userId="9e93a0a6-fc9a-4a0b-bfc1-86c0f94fa1cb" providerId="ADAL" clId="{8D080E98-CB42-4D09-805A-A9C8D457BBC8}" dt="2024-05-22T21:34:18.345" v="2717" actId="20577"/>
          <ac:spMkLst>
            <pc:docMk/>
            <pc:sldMk cId="384243463" sldId="435"/>
            <ac:spMk id="6" creationId="{A5D55C61-5C20-6615-6C68-67DA3D1022C4}"/>
          </ac:spMkLst>
        </pc:spChg>
        <pc:picChg chg="add mod">
          <ac:chgData name="Kamila Miler-Zdanowska" userId="9e93a0a6-fc9a-4a0b-bfc1-86c0f94fa1cb" providerId="ADAL" clId="{8D080E98-CB42-4D09-805A-A9C8D457BBC8}" dt="2024-05-22T21:29:10.736" v="2611" actId="1076"/>
          <ac:picMkLst>
            <pc:docMk/>
            <pc:sldMk cId="384243463" sldId="435"/>
            <ac:picMk id="4" creationId="{99D03D0B-2055-D0AF-0F72-6259F93F2B62}"/>
          </ac:picMkLst>
        </pc:picChg>
        <pc:picChg chg="add mod">
          <ac:chgData name="Kamila Miler-Zdanowska" userId="9e93a0a6-fc9a-4a0b-bfc1-86c0f94fa1cb" providerId="ADAL" clId="{8D080E98-CB42-4D09-805A-A9C8D457BBC8}" dt="2024-05-22T21:32:39.838" v="2656" actId="14100"/>
          <ac:picMkLst>
            <pc:docMk/>
            <pc:sldMk cId="384243463" sldId="435"/>
            <ac:picMk id="7" creationId="{741FC251-2107-746E-1F5B-EDBA880B8E94}"/>
          </ac:picMkLst>
        </pc:picChg>
      </pc:sldChg>
      <pc:sldChg chg="delSp modSp add del mod setBg delDesignElem">
        <pc:chgData name="Kamila Miler-Zdanowska" userId="9e93a0a6-fc9a-4a0b-bfc1-86c0f94fa1cb" providerId="ADAL" clId="{8D080E98-CB42-4D09-805A-A9C8D457BBC8}" dt="2024-05-22T21:33:31.808" v="2679" actId="47"/>
        <pc:sldMkLst>
          <pc:docMk/>
          <pc:sldMk cId="2447870265" sldId="436"/>
        </pc:sldMkLst>
        <pc:spChg chg="mod">
          <ac:chgData name="Kamila Miler-Zdanowska" userId="9e93a0a6-fc9a-4a0b-bfc1-86c0f94fa1cb" providerId="ADAL" clId="{8D080E98-CB42-4D09-805A-A9C8D457BBC8}" dt="2024-05-22T21:33:13.219" v="2677" actId="1035"/>
          <ac:spMkLst>
            <pc:docMk/>
            <pc:sldMk cId="2447870265" sldId="436"/>
            <ac:spMk id="2" creationId="{5E0F05F0-B094-1687-DF43-10875E09751E}"/>
          </ac:spMkLst>
        </pc:spChg>
        <pc:spChg chg="del">
          <ac:chgData name="Kamila Miler-Zdanowska" userId="9e93a0a6-fc9a-4a0b-bfc1-86c0f94fa1cb" providerId="ADAL" clId="{8D080E98-CB42-4D09-805A-A9C8D457BBC8}" dt="2024-05-22T21:33:22.723" v="2678" actId="478"/>
          <ac:spMkLst>
            <pc:docMk/>
            <pc:sldMk cId="2447870265" sldId="436"/>
            <ac:spMk id="10" creationId="{7AB3334E-EB5A-5CEE-5222-E2ABA33472DD}"/>
          </ac:spMkLst>
        </pc:spChg>
        <pc:spChg chg="del">
          <ac:chgData name="Kamila Miler-Zdanowska" userId="9e93a0a6-fc9a-4a0b-bfc1-86c0f94fa1cb" providerId="ADAL" clId="{8D080E98-CB42-4D09-805A-A9C8D457BBC8}" dt="2024-05-22T21:32:56.662" v="2658"/>
          <ac:spMkLst>
            <pc:docMk/>
            <pc:sldMk cId="2447870265" sldId="436"/>
            <ac:spMk id="15" creationId="{52ABB703-2B0E-4C3B-B4A2-F3973548E561}"/>
          </ac:spMkLst>
        </pc:spChg>
        <pc:spChg chg="del">
          <ac:chgData name="Kamila Miler-Zdanowska" userId="9e93a0a6-fc9a-4a0b-bfc1-86c0f94fa1cb" providerId="ADAL" clId="{8D080E98-CB42-4D09-805A-A9C8D457BBC8}" dt="2024-05-22T21:32:56.662" v="2658"/>
          <ac:spMkLst>
            <pc:docMk/>
            <pc:sldMk cId="2447870265" sldId="436"/>
            <ac:spMk id="19" creationId="{E95DA498-D9A2-4DA9-B9DA-B3776E08CF7E}"/>
          </ac:spMkLst>
        </pc:spChg>
        <pc:spChg chg="del">
          <ac:chgData name="Kamila Miler-Zdanowska" userId="9e93a0a6-fc9a-4a0b-bfc1-86c0f94fa1cb" providerId="ADAL" clId="{8D080E98-CB42-4D09-805A-A9C8D457BBC8}" dt="2024-05-22T21:32:56.662" v="2658"/>
          <ac:spMkLst>
            <pc:docMk/>
            <pc:sldMk cId="2447870265" sldId="436"/>
            <ac:spMk id="21" creationId="{82A73093-4B9D-420D-B17E-52293703A1D4}"/>
          </ac:spMkLst>
        </pc:spChg>
        <pc:picChg chg="del">
          <ac:chgData name="Kamila Miler-Zdanowska" userId="9e93a0a6-fc9a-4a0b-bfc1-86c0f94fa1cb" providerId="ADAL" clId="{8D080E98-CB42-4D09-805A-A9C8D457BBC8}" dt="2024-05-22T21:33:02.067" v="2659" actId="478"/>
          <ac:picMkLst>
            <pc:docMk/>
            <pc:sldMk cId="2447870265" sldId="436"/>
            <ac:picMk id="5" creationId="{348DBD52-0B88-AF6D-A173-704E821A5395}"/>
          </ac:picMkLst>
        </pc:picChg>
        <pc:cxnChg chg="del">
          <ac:chgData name="Kamila Miler-Zdanowska" userId="9e93a0a6-fc9a-4a0b-bfc1-86c0f94fa1cb" providerId="ADAL" clId="{8D080E98-CB42-4D09-805A-A9C8D457BBC8}" dt="2024-05-22T21:32:56.662" v="2658"/>
          <ac:cxnSpMkLst>
            <pc:docMk/>
            <pc:sldMk cId="2447870265" sldId="436"/>
            <ac:cxnSpMk id="17" creationId="{9C21570E-E159-49A6-9891-FA397B7A92D3}"/>
          </ac:cxnSpMkLst>
        </pc:cxnChg>
      </pc:sldChg>
      <pc:sldChg chg="addSp delSp modSp add mod setBg delDesignElem">
        <pc:chgData name="Kamila Miler-Zdanowska" userId="9e93a0a6-fc9a-4a0b-bfc1-86c0f94fa1cb" providerId="ADAL" clId="{8D080E98-CB42-4D09-805A-A9C8D457BBC8}" dt="2024-05-22T21:36:53.639" v="2752" actId="26606"/>
        <pc:sldMkLst>
          <pc:docMk/>
          <pc:sldMk cId="2804232867" sldId="436"/>
        </pc:sldMkLst>
        <pc:spChg chg="add">
          <ac:chgData name="Kamila Miler-Zdanowska" userId="9e93a0a6-fc9a-4a0b-bfc1-86c0f94fa1cb" providerId="ADAL" clId="{8D080E98-CB42-4D09-805A-A9C8D457BBC8}" dt="2024-05-22T21:36:53.639" v="2752" actId="26606"/>
          <ac:spMkLst>
            <pc:docMk/>
            <pc:sldMk cId="2804232867" sldId="436"/>
            <ac:spMk id="7" creationId="{C2579DAE-C141-48DB-810E-C070C300819E}"/>
          </ac:spMkLst>
        </pc:spChg>
        <pc:spChg chg="add">
          <ac:chgData name="Kamila Miler-Zdanowska" userId="9e93a0a6-fc9a-4a0b-bfc1-86c0f94fa1cb" providerId="ADAL" clId="{8D080E98-CB42-4D09-805A-A9C8D457BBC8}" dt="2024-05-22T21:36:53.639" v="2752" actId="26606"/>
          <ac:spMkLst>
            <pc:docMk/>
            <pc:sldMk cId="2804232867" sldId="436"/>
            <ac:spMk id="9" creationId="{02FD90C3-6350-4D5B-9738-6E94EDF30F74}"/>
          </ac:spMkLst>
        </pc:spChg>
        <pc:spChg chg="del">
          <ac:chgData name="Kamila Miler-Zdanowska" userId="9e93a0a6-fc9a-4a0b-bfc1-86c0f94fa1cb" providerId="ADAL" clId="{8D080E98-CB42-4D09-805A-A9C8D457BBC8}" dt="2024-05-22T21:36:36.426" v="2749"/>
          <ac:spMkLst>
            <pc:docMk/>
            <pc:sldMk cId="2804232867" sldId="436"/>
            <ac:spMk id="10" creationId="{C2579DAE-C141-48DB-810E-C070C300819E}"/>
          </ac:spMkLst>
        </pc:spChg>
        <pc:spChg chg="add">
          <ac:chgData name="Kamila Miler-Zdanowska" userId="9e93a0a6-fc9a-4a0b-bfc1-86c0f94fa1cb" providerId="ADAL" clId="{8D080E98-CB42-4D09-805A-A9C8D457BBC8}" dt="2024-05-22T21:36:53.639" v="2752" actId="26606"/>
          <ac:spMkLst>
            <pc:docMk/>
            <pc:sldMk cId="2804232867" sldId="436"/>
            <ac:spMk id="11" creationId="{41497DE5-0939-4D1D-9350-0C5E1B209C68}"/>
          </ac:spMkLst>
        </pc:spChg>
        <pc:spChg chg="del">
          <ac:chgData name="Kamila Miler-Zdanowska" userId="9e93a0a6-fc9a-4a0b-bfc1-86c0f94fa1cb" providerId="ADAL" clId="{8D080E98-CB42-4D09-805A-A9C8D457BBC8}" dt="2024-05-22T21:36:36.426" v="2749"/>
          <ac:spMkLst>
            <pc:docMk/>
            <pc:sldMk cId="2804232867" sldId="436"/>
            <ac:spMk id="12" creationId="{02FD90C3-6350-4D5B-9738-6E94EDF30F74}"/>
          </ac:spMkLst>
        </pc:spChg>
        <pc:spChg chg="add">
          <ac:chgData name="Kamila Miler-Zdanowska" userId="9e93a0a6-fc9a-4a0b-bfc1-86c0f94fa1cb" providerId="ADAL" clId="{8D080E98-CB42-4D09-805A-A9C8D457BBC8}" dt="2024-05-22T21:36:53.639" v="2752" actId="26606"/>
          <ac:spMkLst>
            <pc:docMk/>
            <pc:sldMk cId="2804232867" sldId="436"/>
            <ac:spMk id="13" creationId="{5CCC70ED-6C63-4537-B7EB-51990D6C0A6F}"/>
          </ac:spMkLst>
        </pc:spChg>
        <pc:spChg chg="del">
          <ac:chgData name="Kamila Miler-Zdanowska" userId="9e93a0a6-fc9a-4a0b-bfc1-86c0f94fa1cb" providerId="ADAL" clId="{8D080E98-CB42-4D09-805A-A9C8D457BBC8}" dt="2024-05-22T21:36:36.426" v="2749"/>
          <ac:spMkLst>
            <pc:docMk/>
            <pc:sldMk cId="2804232867" sldId="436"/>
            <ac:spMk id="14" creationId="{41497DE5-0939-4D1D-9350-0C5E1B209C68}"/>
          </ac:spMkLst>
        </pc:spChg>
        <pc:spChg chg="add">
          <ac:chgData name="Kamila Miler-Zdanowska" userId="9e93a0a6-fc9a-4a0b-bfc1-86c0f94fa1cb" providerId="ADAL" clId="{8D080E98-CB42-4D09-805A-A9C8D457BBC8}" dt="2024-05-22T21:36:53.639" v="2752" actId="26606"/>
          <ac:spMkLst>
            <pc:docMk/>
            <pc:sldMk cId="2804232867" sldId="436"/>
            <ac:spMk id="15" creationId="{B76E24C1-2968-40DC-A36E-F6B85F0F0752}"/>
          </ac:spMkLst>
        </pc:spChg>
        <pc:spChg chg="del">
          <ac:chgData name="Kamila Miler-Zdanowska" userId="9e93a0a6-fc9a-4a0b-bfc1-86c0f94fa1cb" providerId="ADAL" clId="{8D080E98-CB42-4D09-805A-A9C8D457BBC8}" dt="2024-05-22T21:36:36.426" v="2749"/>
          <ac:spMkLst>
            <pc:docMk/>
            <pc:sldMk cId="2804232867" sldId="436"/>
            <ac:spMk id="16" creationId="{5CCC70ED-6C63-4537-B7EB-51990D6C0A6F}"/>
          </ac:spMkLst>
        </pc:spChg>
        <pc:spChg chg="del">
          <ac:chgData name="Kamila Miler-Zdanowska" userId="9e93a0a6-fc9a-4a0b-bfc1-86c0f94fa1cb" providerId="ADAL" clId="{8D080E98-CB42-4D09-805A-A9C8D457BBC8}" dt="2024-05-22T21:36:36.426" v="2749"/>
          <ac:spMkLst>
            <pc:docMk/>
            <pc:sldMk cId="2804232867" sldId="436"/>
            <ac:spMk id="18" creationId="{B76E24C1-2968-40DC-A36E-F6B85F0F0752}"/>
          </ac:spMkLst>
        </pc:spChg>
        <pc:picChg chg="add mod">
          <ac:chgData name="Kamila Miler-Zdanowska" userId="9e93a0a6-fc9a-4a0b-bfc1-86c0f94fa1cb" providerId="ADAL" clId="{8D080E98-CB42-4D09-805A-A9C8D457BBC8}" dt="2024-05-22T21:36:53.639" v="2752" actId="26606"/>
          <ac:picMkLst>
            <pc:docMk/>
            <pc:sldMk cId="2804232867" sldId="436"/>
            <ac:picMk id="2" creationId="{AB96B020-B66A-8755-676E-2ED5750C53C0}"/>
          </ac:picMkLst>
        </pc:picChg>
        <pc:picChg chg="del">
          <ac:chgData name="Kamila Miler-Zdanowska" userId="9e93a0a6-fc9a-4a0b-bfc1-86c0f94fa1cb" providerId="ADAL" clId="{8D080E98-CB42-4D09-805A-A9C8D457BBC8}" dt="2024-05-22T21:36:38.880" v="2750" actId="478"/>
          <ac:picMkLst>
            <pc:docMk/>
            <pc:sldMk cId="2804232867" sldId="436"/>
            <ac:picMk id="5" creationId="{17F2E256-DF94-7C5D-5949-297ED57BC4BA}"/>
          </ac:picMkLst>
        </pc:picChg>
      </pc:sldChg>
      <pc:sldChg chg="new del">
        <pc:chgData name="Kamila Miler-Zdanowska" userId="9e93a0a6-fc9a-4a0b-bfc1-86c0f94fa1cb" providerId="ADAL" clId="{8D080E98-CB42-4D09-805A-A9C8D457BBC8}" dt="2024-05-22T21:41:36.520" v="2786" actId="47"/>
        <pc:sldMkLst>
          <pc:docMk/>
          <pc:sldMk cId="3986903619" sldId="437"/>
        </pc:sldMkLst>
      </pc:sldChg>
      <pc:sldChg chg="delSp modSp add mod setBg delDesignElem">
        <pc:chgData name="Kamila Miler-Zdanowska" userId="9e93a0a6-fc9a-4a0b-bfc1-86c0f94fa1cb" providerId="ADAL" clId="{8D080E98-CB42-4D09-805A-A9C8D457BBC8}" dt="2024-05-23T05:21:20.498" v="3952" actId="1076"/>
        <pc:sldMkLst>
          <pc:docMk/>
          <pc:sldMk cId="4143898587" sldId="437"/>
        </pc:sldMkLst>
        <pc:spChg chg="mod">
          <ac:chgData name="Kamila Miler-Zdanowska" userId="9e93a0a6-fc9a-4a0b-bfc1-86c0f94fa1cb" providerId="ADAL" clId="{8D080E98-CB42-4D09-805A-A9C8D457BBC8}" dt="2024-05-22T22:26:44.551" v="3186" actId="1037"/>
          <ac:spMkLst>
            <pc:docMk/>
            <pc:sldMk cId="4143898587" sldId="437"/>
            <ac:spMk id="2" creationId="{0B89A5D9-6901-EE0F-E6FA-424948DDAE23}"/>
          </ac:spMkLst>
        </pc:spChg>
        <pc:spChg chg="mod">
          <ac:chgData name="Kamila Miler-Zdanowska" userId="9e93a0a6-fc9a-4a0b-bfc1-86c0f94fa1cb" providerId="ADAL" clId="{8D080E98-CB42-4D09-805A-A9C8D457BBC8}" dt="2024-05-22T22:26:25.918" v="3163" actId="20577"/>
          <ac:spMkLst>
            <pc:docMk/>
            <pc:sldMk cId="4143898587" sldId="437"/>
            <ac:spMk id="3" creationId="{C9F50E70-6251-9F62-06B2-400010A4FA65}"/>
          </ac:spMkLst>
        </pc:spChg>
        <pc:spChg chg="del">
          <ac:chgData name="Kamila Miler-Zdanowska" userId="9e93a0a6-fc9a-4a0b-bfc1-86c0f94fa1cb" providerId="ADAL" clId="{8D080E98-CB42-4D09-805A-A9C8D457BBC8}" dt="2024-05-22T22:10:21.618" v="2810"/>
          <ac:spMkLst>
            <pc:docMk/>
            <pc:sldMk cId="4143898587" sldId="437"/>
            <ac:spMk id="10" creationId="{52ABB703-2B0E-4C3B-B4A2-F3973548E561}"/>
          </ac:spMkLst>
        </pc:spChg>
        <pc:spChg chg="del">
          <ac:chgData name="Kamila Miler-Zdanowska" userId="9e93a0a6-fc9a-4a0b-bfc1-86c0f94fa1cb" providerId="ADAL" clId="{8D080E98-CB42-4D09-805A-A9C8D457BBC8}" dt="2024-05-22T22:10:21.618" v="2810"/>
          <ac:spMkLst>
            <pc:docMk/>
            <pc:sldMk cId="4143898587" sldId="437"/>
            <ac:spMk id="14" creationId="{E95DA498-D9A2-4DA9-B9DA-B3776E08CF7E}"/>
          </ac:spMkLst>
        </pc:spChg>
        <pc:spChg chg="del">
          <ac:chgData name="Kamila Miler-Zdanowska" userId="9e93a0a6-fc9a-4a0b-bfc1-86c0f94fa1cb" providerId="ADAL" clId="{8D080E98-CB42-4D09-805A-A9C8D457BBC8}" dt="2024-05-22T22:10:21.618" v="2810"/>
          <ac:spMkLst>
            <pc:docMk/>
            <pc:sldMk cId="4143898587" sldId="437"/>
            <ac:spMk id="16" creationId="{82A73093-4B9D-420D-B17E-52293703A1D4}"/>
          </ac:spMkLst>
        </pc:spChg>
        <pc:picChg chg="mod">
          <ac:chgData name="Kamila Miler-Zdanowska" userId="9e93a0a6-fc9a-4a0b-bfc1-86c0f94fa1cb" providerId="ADAL" clId="{8D080E98-CB42-4D09-805A-A9C8D457BBC8}" dt="2024-05-23T05:21:20.498" v="3952" actId="1076"/>
          <ac:picMkLst>
            <pc:docMk/>
            <pc:sldMk cId="4143898587" sldId="437"/>
            <ac:picMk id="5" creationId="{8656274F-A49D-3005-9EB1-BC803DC3FA74}"/>
          </ac:picMkLst>
        </pc:picChg>
        <pc:cxnChg chg="del">
          <ac:chgData name="Kamila Miler-Zdanowska" userId="9e93a0a6-fc9a-4a0b-bfc1-86c0f94fa1cb" providerId="ADAL" clId="{8D080E98-CB42-4D09-805A-A9C8D457BBC8}" dt="2024-05-22T22:10:21.618" v="2810"/>
          <ac:cxnSpMkLst>
            <pc:docMk/>
            <pc:sldMk cId="4143898587" sldId="437"/>
            <ac:cxnSpMk id="12" creationId="{9C21570E-E159-49A6-9891-FA397B7A92D3}"/>
          </ac:cxnSpMkLst>
        </pc:cxnChg>
      </pc:sldChg>
      <pc:sldChg chg="add del">
        <pc:chgData name="Kamila Miler-Zdanowska" userId="9e93a0a6-fc9a-4a0b-bfc1-86c0f94fa1cb" providerId="ADAL" clId="{8D080E98-CB42-4D09-805A-A9C8D457BBC8}" dt="2024-05-22T22:26:47.330" v="3187" actId="47"/>
        <pc:sldMkLst>
          <pc:docMk/>
          <pc:sldMk cId="1578299190" sldId="438"/>
        </pc:sldMkLst>
      </pc:sldChg>
      <pc:sldChg chg="add del">
        <pc:chgData name="Kamila Miler-Zdanowska" userId="9e93a0a6-fc9a-4a0b-bfc1-86c0f94fa1cb" providerId="ADAL" clId="{8D080E98-CB42-4D09-805A-A9C8D457BBC8}" dt="2024-05-22T22:21:39.938" v="3056" actId="47"/>
        <pc:sldMkLst>
          <pc:docMk/>
          <pc:sldMk cId="1839478121" sldId="439"/>
        </pc:sldMkLst>
      </pc:sldChg>
      <pc:sldChg chg="modSp add mod">
        <pc:chgData name="Kamila Miler-Zdanowska" userId="9e93a0a6-fc9a-4a0b-bfc1-86c0f94fa1cb" providerId="ADAL" clId="{8D080E98-CB42-4D09-805A-A9C8D457BBC8}" dt="2024-05-23T05:20:47.100" v="3951" actId="20577"/>
        <pc:sldMkLst>
          <pc:docMk/>
          <pc:sldMk cId="2396621540" sldId="440"/>
        </pc:sldMkLst>
        <pc:spChg chg="mod">
          <ac:chgData name="Kamila Miler-Zdanowska" userId="9e93a0a6-fc9a-4a0b-bfc1-86c0f94fa1cb" providerId="ADAL" clId="{8D080E98-CB42-4D09-805A-A9C8D457BBC8}" dt="2024-05-23T05:20:47.100" v="3951" actId="20577"/>
          <ac:spMkLst>
            <pc:docMk/>
            <pc:sldMk cId="2396621540" sldId="440"/>
            <ac:spMk id="3" creationId="{7B5A8A66-41DB-4760-6B38-23A1EDEE447C}"/>
          </ac:spMkLst>
        </pc:spChg>
      </pc:sldChg>
      <pc:sldChg chg="modSp add del mod">
        <pc:chgData name="Kamila Miler-Zdanowska" userId="9e93a0a6-fc9a-4a0b-bfc1-86c0f94fa1cb" providerId="ADAL" clId="{8D080E98-CB42-4D09-805A-A9C8D457BBC8}" dt="2024-05-22T22:16:49.267" v="2896" actId="47"/>
        <pc:sldMkLst>
          <pc:docMk/>
          <pc:sldMk cId="2832315432" sldId="440"/>
        </pc:sldMkLst>
        <pc:spChg chg="mod">
          <ac:chgData name="Kamila Miler-Zdanowska" userId="9e93a0a6-fc9a-4a0b-bfc1-86c0f94fa1cb" providerId="ADAL" clId="{8D080E98-CB42-4D09-805A-A9C8D457BBC8}" dt="2024-05-22T22:16:32.158" v="2895" actId="20577"/>
          <ac:spMkLst>
            <pc:docMk/>
            <pc:sldMk cId="2832315432" sldId="440"/>
            <ac:spMk id="3" creationId="{7B5A8A66-41DB-4760-6B38-23A1EDEE447C}"/>
          </ac:spMkLst>
        </pc:spChg>
      </pc:sldChg>
      <pc:sldChg chg="new del">
        <pc:chgData name="Kamila Miler-Zdanowska" userId="9e93a0a6-fc9a-4a0b-bfc1-86c0f94fa1cb" providerId="ADAL" clId="{8D080E98-CB42-4D09-805A-A9C8D457BBC8}" dt="2024-05-22T22:31:46.327" v="3197" actId="47"/>
        <pc:sldMkLst>
          <pc:docMk/>
          <pc:sldMk cId="50302853" sldId="441"/>
        </pc:sldMkLst>
      </pc:sldChg>
      <pc:sldChg chg="new del">
        <pc:chgData name="Kamila Miler-Zdanowska" userId="9e93a0a6-fc9a-4a0b-bfc1-86c0f94fa1cb" providerId="ADAL" clId="{8D080E98-CB42-4D09-805A-A9C8D457BBC8}" dt="2024-05-22T22:31:35.551" v="3194" actId="680"/>
        <pc:sldMkLst>
          <pc:docMk/>
          <pc:sldMk cId="453310674" sldId="441"/>
        </pc:sldMkLst>
      </pc:sldChg>
      <pc:sldChg chg="new del">
        <pc:chgData name="Kamila Miler-Zdanowska" userId="9e93a0a6-fc9a-4a0b-bfc1-86c0f94fa1cb" providerId="ADAL" clId="{8D080E98-CB42-4D09-805A-A9C8D457BBC8}" dt="2024-05-22T22:31:26.562" v="3191" actId="47"/>
        <pc:sldMkLst>
          <pc:docMk/>
          <pc:sldMk cId="3338066788" sldId="441"/>
        </pc:sldMkLst>
      </pc:sldChg>
      <pc:sldChg chg="modSp new mod ord">
        <pc:chgData name="Kamila Miler-Zdanowska" userId="9e93a0a6-fc9a-4a0b-bfc1-86c0f94fa1cb" providerId="ADAL" clId="{8D080E98-CB42-4D09-805A-A9C8D457BBC8}" dt="2024-05-22T23:20:06.746" v="3826" actId="255"/>
        <pc:sldMkLst>
          <pc:docMk/>
          <pc:sldMk cId="3275117143" sldId="442"/>
        </pc:sldMkLst>
        <pc:spChg chg="mod">
          <ac:chgData name="Kamila Miler-Zdanowska" userId="9e93a0a6-fc9a-4a0b-bfc1-86c0f94fa1cb" providerId="ADAL" clId="{8D080E98-CB42-4D09-805A-A9C8D457BBC8}" dt="2024-05-22T22:33:30.431" v="3364" actId="5793"/>
          <ac:spMkLst>
            <pc:docMk/>
            <pc:sldMk cId="3275117143" sldId="442"/>
            <ac:spMk id="2" creationId="{F8F77F02-012B-29F5-7BCE-D3AE770B4D1E}"/>
          </ac:spMkLst>
        </pc:spChg>
        <pc:spChg chg="mod">
          <ac:chgData name="Kamila Miler-Zdanowska" userId="9e93a0a6-fc9a-4a0b-bfc1-86c0f94fa1cb" providerId="ADAL" clId="{8D080E98-CB42-4D09-805A-A9C8D457BBC8}" dt="2024-05-22T23:20:06.746" v="3826" actId="255"/>
          <ac:spMkLst>
            <pc:docMk/>
            <pc:sldMk cId="3275117143" sldId="442"/>
            <ac:spMk id="3" creationId="{1CB98021-805E-272B-C8CB-7D33E78522A0}"/>
          </ac:spMkLst>
        </pc:spChg>
      </pc:sldChg>
      <pc:sldChg chg="new del">
        <pc:chgData name="Kamila Miler-Zdanowska" userId="9e93a0a6-fc9a-4a0b-bfc1-86c0f94fa1cb" providerId="ADAL" clId="{8D080E98-CB42-4D09-805A-A9C8D457BBC8}" dt="2024-05-22T22:31:28.548" v="3192" actId="47"/>
        <pc:sldMkLst>
          <pc:docMk/>
          <pc:sldMk cId="3560135169" sldId="442"/>
        </pc:sldMkLst>
      </pc:sldChg>
      <pc:sldChg chg="addSp delSp modSp new del mod ord setBg">
        <pc:chgData name="Kamila Miler-Zdanowska" userId="9e93a0a6-fc9a-4a0b-bfc1-86c0f94fa1cb" providerId="ADAL" clId="{8D080E98-CB42-4D09-805A-A9C8D457BBC8}" dt="2024-05-22T23:17:54.553" v="3798" actId="47"/>
        <pc:sldMkLst>
          <pc:docMk/>
          <pc:sldMk cId="2892164442" sldId="443"/>
        </pc:sldMkLst>
        <pc:spChg chg="mo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2" creationId="{FF555CF6-14FC-6140-6B0C-C6B1FEC8CFEF}"/>
          </ac:spMkLst>
        </pc:spChg>
        <pc:spChg chg="del">
          <ac:chgData name="Kamila Miler-Zdanowska" userId="9e93a0a6-fc9a-4a0b-bfc1-86c0f94fa1cb" providerId="ADAL" clId="{8D080E98-CB42-4D09-805A-A9C8D457BBC8}" dt="2024-05-22T22:41:47.353" v="3769" actId="478"/>
          <ac:spMkLst>
            <pc:docMk/>
            <pc:sldMk cId="2892164442" sldId="443"/>
            <ac:spMk id="3" creationId="{5A2EC7B2-A96B-D25B-A943-A2086B43A0BB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11" creationId="{BB2B8762-61F0-4F1B-9364-D633EE9D6AF5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13" creationId="{E97675C8-1328-460C-9EBF-6B446B67EAD3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17" creationId="{C6417104-D4C1-4710-9982-2154A7F48492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19" creationId="{626F1402-2DEC-4071-84AF-350C7BF00D43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23" creationId="{DA52A394-10F4-4AA5-90E4-634D1E919DBA}"/>
          </ac:spMkLst>
        </pc:spChg>
        <pc:spChg chg="add del">
          <ac:chgData name="Kamila Miler-Zdanowska" userId="9e93a0a6-fc9a-4a0b-bfc1-86c0f94fa1cb" providerId="ADAL" clId="{8D080E98-CB42-4D09-805A-A9C8D457BBC8}" dt="2024-05-22T22:54:39.473" v="3774" actId="26606"/>
          <ac:spMkLst>
            <pc:docMk/>
            <pc:sldMk cId="2892164442" sldId="443"/>
            <ac:spMk id="25" creationId="{07BDDC51-8BB2-42BE-8EA8-39B3E9AC1EF6}"/>
          </ac:spMkLst>
        </pc:spChg>
        <pc:spChg chg="add del">
          <ac:chgData name="Kamila Miler-Zdanowska" userId="9e93a0a6-fc9a-4a0b-bfc1-86c0f94fa1cb" providerId="ADAL" clId="{8D080E98-CB42-4D09-805A-A9C8D457BBC8}" dt="2024-05-22T22:54:43.864" v="3776" actId="26606"/>
          <ac:spMkLst>
            <pc:docMk/>
            <pc:sldMk cId="2892164442" sldId="443"/>
            <ac:spMk id="27" creationId="{CF6BB2E5-F5C5-4876-9282-B0246E035740}"/>
          </ac:spMkLst>
        </pc:spChg>
        <pc:spChg chg="add del">
          <ac:chgData name="Kamila Miler-Zdanowska" userId="9e93a0a6-fc9a-4a0b-bfc1-86c0f94fa1cb" providerId="ADAL" clId="{8D080E98-CB42-4D09-805A-A9C8D457BBC8}" dt="2024-05-22T22:54:43.864" v="3776" actId="26606"/>
          <ac:spMkLst>
            <pc:docMk/>
            <pc:sldMk cId="2892164442" sldId="443"/>
            <ac:spMk id="28" creationId="{6E53EAE7-3851-4CE7-BE81-EF90F19EF019}"/>
          </ac:spMkLst>
        </pc:spChg>
        <pc:spChg chg="add del">
          <ac:chgData name="Kamila Miler-Zdanowska" userId="9e93a0a6-fc9a-4a0b-bfc1-86c0f94fa1cb" providerId="ADAL" clId="{8D080E98-CB42-4D09-805A-A9C8D457BBC8}" dt="2024-05-22T22:54:43.864" v="3776" actId="26606"/>
          <ac:spMkLst>
            <pc:docMk/>
            <pc:sldMk cId="2892164442" sldId="443"/>
            <ac:spMk id="30" creationId="{C4D3E4EC-9CAC-455D-8511-5C0D0BEFCF19}"/>
          </ac:spMkLst>
        </pc:spChg>
        <pc:spChg chg="add del">
          <ac:chgData name="Kamila Miler-Zdanowska" userId="9e93a0a6-fc9a-4a0b-bfc1-86c0f94fa1cb" providerId="ADAL" clId="{8D080E98-CB42-4D09-805A-A9C8D457BBC8}" dt="2024-05-22T22:54:43.864" v="3776" actId="26606"/>
          <ac:spMkLst>
            <pc:docMk/>
            <pc:sldMk cId="2892164442" sldId="443"/>
            <ac:spMk id="31" creationId="{3DDF40A7-2316-4304-8880-2FA7451E932E}"/>
          </ac:spMkLst>
        </pc:spChg>
        <pc:spChg chg="add del">
          <ac:chgData name="Kamila Miler-Zdanowska" userId="9e93a0a6-fc9a-4a0b-bfc1-86c0f94fa1cb" providerId="ADAL" clId="{8D080E98-CB42-4D09-805A-A9C8D457BBC8}" dt="2024-05-22T22:54:43.864" v="3776" actId="26606"/>
          <ac:spMkLst>
            <pc:docMk/>
            <pc:sldMk cId="2892164442" sldId="443"/>
            <ac:spMk id="32" creationId="{44BD36A9-BAC7-415E-8DDB-4C743838F557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34" creationId="{BB2B8762-61F0-4F1B-9364-D633EE9D6AF5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35" creationId="{E97675C8-1328-460C-9EBF-6B446B67EAD3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37" creationId="{C6417104-D4C1-4710-9982-2154A7F48492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38" creationId="{626F1402-2DEC-4071-84AF-350C7BF00D43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40" creationId="{DA52A394-10F4-4AA5-90E4-634D1E919DBA}"/>
          </ac:spMkLst>
        </pc:spChg>
        <pc:spChg chg="add">
          <ac:chgData name="Kamila Miler-Zdanowska" userId="9e93a0a6-fc9a-4a0b-bfc1-86c0f94fa1cb" providerId="ADAL" clId="{8D080E98-CB42-4D09-805A-A9C8D457BBC8}" dt="2024-05-22T22:54:43.876" v="3777" actId="26606"/>
          <ac:spMkLst>
            <pc:docMk/>
            <pc:sldMk cId="2892164442" sldId="443"/>
            <ac:spMk id="41" creationId="{07BDDC51-8BB2-42BE-8EA8-39B3E9AC1EF6}"/>
          </ac:spMkLst>
        </pc:spChg>
        <pc:picChg chg="add mod ord">
          <ac:chgData name="Kamila Miler-Zdanowska" userId="9e93a0a6-fc9a-4a0b-bfc1-86c0f94fa1cb" providerId="ADAL" clId="{8D080E98-CB42-4D09-805A-A9C8D457BBC8}" dt="2024-05-22T22:54:43.876" v="3777" actId="26606"/>
          <ac:picMkLst>
            <pc:docMk/>
            <pc:sldMk cId="2892164442" sldId="443"/>
            <ac:picMk id="4" creationId="{F0DC88A4-B1ED-F9C8-4ACA-54255FCE759E}"/>
          </ac:picMkLst>
        </pc:picChg>
        <pc:picChg chg="add mod">
          <ac:chgData name="Kamila Miler-Zdanowska" userId="9e93a0a6-fc9a-4a0b-bfc1-86c0f94fa1cb" providerId="ADAL" clId="{8D080E98-CB42-4D09-805A-A9C8D457BBC8}" dt="2024-05-22T22:54:43.876" v="3777" actId="26606"/>
          <ac:picMkLst>
            <pc:docMk/>
            <pc:sldMk cId="2892164442" sldId="443"/>
            <ac:picMk id="6" creationId="{C34EAACA-FB1D-25C6-4A01-198D5A875457}"/>
          </ac:picMkLst>
        </pc:picChg>
        <pc:cxnChg chg="add del">
          <ac:chgData name="Kamila Miler-Zdanowska" userId="9e93a0a6-fc9a-4a0b-bfc1-86c0f94fa1cb" providerId="ADAL" clId="{8D080E98-CB42-4D09-805A-A9C8D457BBC8}" dt="2024-05-22T22:54:39.473" v="3774" actId="26606"/>
          <ac:cxnSpMkLst>
            <pc:docMk/>
            <pc:sldMk cId="2892164442" sldId="443"/>
            <ac:cxnSpMk id="15" creationId="{514EE78B-AF71-4195-A01B-F1165D9233BF}"/>
          </ac:cxnSpMkLst>
        </pc:cxnChg>
        <pc:cxnChg chg="add del">
          <ac:chgData name="Kamila Miler-Zdanowska" userId="9e93a0a6-fc9a-4a0b-bfc1-86c0f94fa1cb" providerId="ADAL" clId="{8D080E98-CB42-4D09-805A-A9C8D457BBC8}" dt="2024-05-22T22:54:39.473" v="3774" actId="26606"/>
          <ac:cxnSpMkLst>
            <pc:docMk/>
            <pc:sldMk cId="2892164442" sldId="443"/>
            <ac:cxnSpMk id="21" creationId="{04733B62-1719-4677-A612-CA0AC0AD7482}"/>
          </ac:cxnSpMkLst>
        </pc:cxnChg>
        <pc:cxnChg chg="add del">
          <ac:chgData name="Kamila Miler-Zdanowska" userId="9e93a0a6-fc9a-4a0b-bfc1-86c0f94fa1cb" providerId="ADAL" clId="{8D080E98-CB42-4D09-805A-A9C8D457BBC8}" dt="2024-05-22T22:54:43.864" v="3776" actId="26606"/>
          <ac:cxnSpMkLst>
            <pc:docMk/>
            <pc:sldMk cId="2892164442" sldId="443"/>
            <ac:cxnSpMk id="29" creationId="{5C5EFB6A-0AF1-46B2-B103-4AA6C7B31025}"/>
          </ac:cxnSpMkLst>
        </pc:cxnChg>
        <pc:cxnChg chg="add">
          <ac:chgData name="Kamila Miler-Zdanowska" userId="9e93a0a6-fc9a-4a0b-bfc1-86c0f94fa1cb" providerId="ADAL" clId="{8D080E98-CB42-4D09-805A-A9C8D457BBC8}" dt="2024-05-22T22:54:43.876" v="3777" actId="26606"/>
          <ac:cxnSpMkLst>
            <pc:docMk/>
            <pc:sldMk cId="2892164442" sldId="443"/>
            <ac:cxnSpMk id="36" creationId="{514EE78B-AF71-4195-A01B-F1165D9233BF}"/>
          </ac:cxnSpMkLst>
        </pc:cxnChg>
        <pc:cxnChg chg="add">
          <ac:chgData name="Kamila Miler-Zdanowska" userId="9e93a0a6-fc9a-4a0b-bfc1-86c0f94fa1cb" providerId="ADAL" clId="{8D080E98-CB42-4D09-805A-A9C8D457BBC8}" dt="2024-05-22T22:54:43.876" v="3777" actId="26606"/>
          <ac:cxnSpMkLst>
            <pc:docMk/>
            <pc:sldMk cId="2892164442" sldId="443"/>
            <ac:cxnSpMk id="39" creationId="{04733B62-1719-4677-A612-CA0AC0AD7482}"/>
          </ac:cxnSpMkLst>
        </pc:cxnChg>
      </pc:sldChg>
      <pc:sldChg chg="addSp delSp modSp new mod ord">
        <pc:chgData name="Kamila Miler-Zdanowska" userId="9e93a0a6-fc9a-4a0b-bfc1-86c0f94fa1cb" providerId="ADAL" clId="{8D080E98-CB42-4D09-805A-A9C8D457BBC8}" dt="2024-05-23T05:21:35.909" v="3955" actId="1076"/>
        <pc:sldMkLst>
          <pc:docMk/>
          <pc:sldMk cId="967995202" sldId="444"/>
        </pc:sldMkLst>
        <pc:spChg chg="del">
          <ac:chgData name="Kamila Miler-Zdanowska" userId="9e93a0a6-fc9a-4a0b-bfc1-86c0f94fa1cb" providerId="ADAL" clId="{8D080E98-CB42-4D09-805A-A9C8D457BBC8}" dt="2024-05-23T05:21:31.262" v="3954" actId="478"/>
          <ac:spMkLst>
            <pc:docMk/>
            <pc:sldMk cId="967995202" sldId="444"/>
            <ac:spMk id="2" creationId="{960F0693-A7EB-78FA-334A-5971F79B8D1D}"/>
          </ac:spMkLst>
        </pc:spChg>
        <pc:spChg chg="del">
          <ac:chgData name="Kamila Miler-Zdanowska" userId="9e93a0a6-fc9a-4a0b-bfc1-86c0f94fa1cb" providerId="ADAL" clId="{8D080E98-CB42-4D09-805A-A9C8D457BBC8}" dt="2024-05-23T05:21:27.155" v="3953" actId="478"/>
          <ac:spMkLst>
            <pc:docMk/>
            <pc:sldMk cId="967995202" sldId="444"/>
            <ac:spMk id="3" creationId="{F4CBC628-4597-6595-849D-1584DD4E9F1E}"/>
          </ac:spMkLst>
        </pc:spChg>
        <pc:picChg chg="add mod">
          <ac:chgData name="Kamila Miler-Zdanowska" userId="9e93a0a6-fc9a-4a0b-bfc1-86c0f94fa1cb" providerId="ADAL" clId="{8D080E98-CB42-4D09-805A-A9C8D457BBC8}" dt="2024-05-23T05:21:35.909" v="3955" actId="1076"/>
          <ac:picMkLst>
            <pc:docMk/>
            <pc:sldMk cId="967995202" sldId="444"/>
            <ac:picMk id="4" creationId="{28B74DE6-B6B2-8253-0676-54B56684403B}"/>
          </ac:picMkLst>
        </pc:picChg>
        <pc:picChg chg="add mod">
          <ac:chgData name="Kamila Miler-Zdanowska" userId="9e93a0a6-fc9a-4a0b-bfc1-86c0f94fa1cb" providerId="ADAL" clId="{8D080E98-CB42-4D09-805A-A9C8D457BBC8}" dt="2024-05-22T23:00:38.436" v="3782" actId="1076"/>
          <ac:picMkLst>
            <pc:docMk/>
            <pc:sldMk cId="967995202" sldId="444"/>
            <ac:picMk id="5" creationId="{AC1A5D1C-5BCB-CACF-5C45-5E92665B81A8}"/>
          </ac:picMkLst>
        </pc:picChg>
      </pc:sldChg>
      <pc:sldChg chg="new del">
        <pc:chgData name="Kamila Miler-Zdanowska" userId="9e93a0a6-fc9a-4a0b-bfc1-86c0f94fa1cb" providerId="ADAL" clId="{8D080E98-CB42-4D09-805A-A9C8D457BBC8}" dt="2024-05-22T23:17:41.244" v="3794" actId="47"/>
        <pc:sldMkLst>
          <pc:docMk/>
          <pc:sldMk cId="1305924494" sldId="445"/>
        </pc:sldMkLst>
      </pc:sldChg>
      <pc:sldChg chg="delSp modSp add del mod ord setBg delDesignElem">
        <pc:chgData name="Kamila Miler-Zdanowska" userId="9e93a0a6-fc9a-4a0b-bfc1-86c0f94fa1cb" providerId="ADAL" clId="{8D080E98-CB42-4D09-805A-A9C8D457BBC8}" dt="2024-05-23T05:22:34.279" v="3958" actId="47"/>
        <pc:sldMkLst>
          <pc:docMk/>
          <pc:sldMk cId="2311860883" sldId="446"/>
        </pc:sldMkLst>
        <pc:spChg chg="del">
          <ac:chgData name="Kamila Miler-Zdanowska" userId="9e93a0a6-fc9a-4a0b-bfc1-86c0f94fa1cb" providerId="ADAL" clId="{8D080E98-CB42-4D09-805A-A9C8D457BBC8}" dt="2024-05-22T23:17:48.592" v="3797" actId="478"/>
          <ac:spMkLst>
            <pc:docMk/>
            <pc:sldMk cId="2311860883" sldId="446"/>
            <ac:spMk id="2" creationId="{FF555CF6-14FC-6140-6B0C-C6B1FEC8CFEF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34" creationId="{BB2B8762-61F0-4F1B-9364-D633EE9D6AF5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35" creationId="{E97675C8-1328-460C-9EBF-6B446B67EAD3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37" creationId="{C6417104-D4C1-4710-9982-2154A7F48492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38" creationId="{626F1402-2DEC-4071-84AF-350C7BF00D43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40" creationId="{DA52A394-10F4-4AA5-90E4-634D1E919DBA}"/>
          </ac:spMkLst>
        </pc:spChg>
        <pc:spChg chg="del">
          <ac:chgData name="Kamila Miler-Zdanowska" userId="9e93a0a6-fc9a-4a0b-bfc1-86c0f94fa1cb" providerId="ADAL" clId="{8D080E98-CB42-4D09-805A-A9C8D457BBC8}" dt="2024-05-22T23:17:38.760" v="3793"/>
          <ac:spMkLst>
            <pc:docMk/>
            <pc:sldMk cId="2311860883" sldId="446"/>
            <ac:spMk id="41" creationId="{07BDDC51-8BB2-42BE-8EA8-39B3E9AC1EF6}"/>
          </ac:spMkLst>
        </pc:spChg>
        <pc:picChg chg="del mod">
          <ac:chgData name="Kamila Miler-Zdanowska" userId="9e93a0a6-fc9a-4a0b-bfc1-86c0f94fa1cb" providerId="ADAL" clId="{8D080E98-CB42-4D09-805A-A9C8D457BBC8}" dt="2024-05-23T05:22:32.252" v="3957" actId="478"/>
          <ac:picMkLst>
            <pc:docMk/>
            <pc:sldMk cId="2311860883" sldId="446"/>
            <ac:picMk id="4" creationId="{F0DC88A4-B1ED-F9C8-4ACA-54255FCE759E}"/>
          </ac:picMkLst>
        </pc:picChg>
        <pc:picChg chg="del mod">
          <ac:chgData name="Kamila Miler-Zdanowska" userId="9e93a0a6-fc9a-4a0b-bfc1-86c0f94fa1cb" providerId="ADAL" clId="{8D080E98-CB42-4D09-805A-A9C8D457BBC8}" dt="2024-05-23T05:22:28.629" v="3956" actId="478"/>
          <ac:picMkLst>
            <pc:docMk/>
            <pc:sldMk cId="2311860883" sldId="446"/>
            <ac:picMk id="6" creationId="{C34EAACA-FB1D-25C6-4A01-198D5A875457}"/>
          </ac:picMkLst>
        </pc:picChg>
        <pc:cxnChg chg="del">
          <ac:chgData name="Kamila Miler-Zdanowska" userId="9e93a0a6-fc9a-4a0b-bfc1-86c0f94fa1cb" providerId="ADAL" clId="{8D080E98-CB42-4D09-805A-A9C8D457BBC8}" dt="2024-05-22T23:17:38.760" v="3793"/>
          <ac:cxnSpMkLst>
            <pc:docMk/>
            <pc:sldMk cId="2311860883" sldId="446"/>
            <ac:cxnSpMk id="36" creationId="{514EE78B-AF71-4195-A01B-F1165D9233BF}"/>
          </ac:cxnSpMkLst>
        </pc:cxnChg>
        <pc:cxnChg chg="del">
          <ac:chgData name="Kamila Miler-Zdanowska" userId="9e93a0a6-fc9a-4a0b-bfc1-86c0f94fa1cb" providerId="ADAL" clId="{8D080E98-CB42-4D09-805A-A9C8D457BBC8}" dt="2024-05-22T23:17:38.760" v="3793"/>
          <ac:cxnSpMkLst>
            <pc:docMk/>
            <pc:sldMk cId="2311860883" sldId="446"/>
            <ac:cxnSpMk id="39" creationId="{04733B62-1719-4677-A612-CA0AC0AD7482}"/>
          </ac:cxnSpMkLst>
        </pc:cxnChg>
      </pc:sldChg>
      <pc:sldChg chg="delSp modSp new mod">
        <pc:chgData name="Kamila Miler-Zdanowska" userId="9e93a0a6-fc9a-4a0b-bfc1-86c0f94fa1cb" providerId="ADAL" clId="{8D080E98-CB42-4D09-805A-A9C8D457BBC8}" dt="2024-05-22T23:20:59.942" v="3854" actId="255"/>
        <pc:sldMkLst>
          <pc:docMk/>
          <pc:sldMk cId="4265614714" sldId="447"/>
        </pc:sldMkLst>
        <pc:spChg chg="del">
          <ac:chgData name="Kamila Miler-Zdanowska" userId="9e93a0a6-fc9a-4a0b-bfc1-86c0f94fa1cb" providerId="ADAL" clId="{8D080E98-CB42-4D09-805A-A9C8D457BBC8}" dt="2024-05-22T23:20:52.912" v="3853" actId="478"/>
          <ac:spMkLst>
            <pc:docMk/>
            <pc:sldMk cId="4265614714" sldId="447"/>
            <ac:spMk id="2" creationId="{1319BC24-FAB3-E0DF-B20D-4018586A6D34}"/>
          </ac:spMkLst>
        </pc:spChg>
        <pc:spChg chg="mod">
          <ac:chgData name="Kamila Miler-Zdanowska" userId="9e93a0a6-fc9a-4a0b-bfc1-86c0f94fa1cb" providerId="ADAL" clId="{8D080E98-CB42-4D09-805A-A9C8D457BBC8}" dt="2024-05-22T23:20:59.942" v="3854" actId="255"/>
          <ac:spMkLst>
            <pc:docMk/>
            <pc:sldMk cId="4265614714" sldId="447"/>
            <ac:spMk id="3" creationId="{44F70B32-3CA3-7D7D-6F08-4E3D730E3163}"/>
          </ac:spMkLst>
        </pc:spChg>
      </pc:sldChg>
      <pc:sldChg chg="addSp delSp modSp new mod setBg">
        <pc:chgData name="Kamila Miler-Zdanowska" userId="9e93a0a6-fc9a-4a0b-bfc1-86c0f94fa1cb" providerId="ADAL" clId="{8D080E98-CB42-4D09-805A-A9C8D457BBC8}" dt="2024-05-23T05:36:08.230" v="3998" actId="26606"/>
        <pc:sldMkLst>
          <pc:docMk/>
          <pc:sldMk cId="1609866275" sldId="448"/>
        </pc:sldMkLst>
        <pc:spChg chg="del mod">
          <ac:chgData name="Kamila Miler-Zdanowska" userId="9e93a0a6-fc9a-4a0b-bfc1-86c0f94fa1cb" providerId="ADAL" clId="{8D080E98-CB42-4D09-805A-A9C8D457BBC8}" dt="2024-05-23T05:35:58.515" v="3994" actId="478"/>
          <ac:spMkLst>
            <pc:docMk/>
            <pc:sldMk cId="1609866275" sldId="448"/>
            <ac:spMk id="2" creationId="{21C6E19F-6EC7-5C9E-377A-92A19A85F9D0}"/>
          </ac:spMkLst>
        </pc:spChg>
        <pc:spChg chg="del mod ord">
          <ac:chgData name="Kamila Miler-Zdanowska" userId="9e93a0a6-fc9a-4a0b-bfc1-86c0f94fa1cb" providerId="ADAL" clId="{8D080E98-CB42-4D09-805A-A9C8D457BBC8}" dt="2024-05-23T05:36:01.310" v="3995" actId="478"/>
          <ac:spMkLst>
            <pc:docMk/>
            <pc:sldMk cId="1609866275" sldId="448"/>
            <ac:spMk id="3" creationId="{A8D7A74E-928C-F11D-7F19-0A42548D04D5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11" creationId="{151FCA92-37FC-419D-880C-DEE030371675}"/>
          </ac:spMkLst>
        </pc:spChg>
        <pc:spChg chg="add del">
          <ac:chgData name="Kamila Miler-Zdanowska" userId="9e93a0a6-fc9a-4a0b-bfc1-86c0f94fa1cb" providerId="ADAL" clId="{8D080E98-CB42-4D09-805A-A9C8D457BBC8}" dt="2024-05-23T05:36:08.230" v="3997" actId="26606"/>
          <ac:spMkLst>
            <pc:docMk/>
            <pc:sldMk cId="1609866275" sldId="448"/>
            <ac:spMk id="12" creationId="{6E14809C-AB06-455C-9E09-733EC00DDEBC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13" creationId="{49F734FC-80ED-4400-9FB7-5800EE74AE4C}"/>
          </ac:spMkLst>
        </pc:spChg>
        <pc:spChg chg="add del">
          <ac:chgData name="Kamila Miler-Zdanowska" userId="9e93a0a6-fc9a-4a0b-bfc1-86c0f94fa1cb" providerId="ADAL" clId="{8D080E98-CB42-4D09-805A-A9C8D457BBC8}" dt="2024-05-23T05:36:08.230" v="3997" actId="26606"/>
          <ac:spMkLst>
            <pc:docMk/>
            <pc:sldMk cId="1609866275" sldId="448"/>
            <ac:spMk id="14" creationId="{F9612D73-1056-4289-A977-92C9190C7AEF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15" creationId="{F54C209B-0440-412E-BEBF-D8694B5A0A76}"/>
          </ac:spMkLst>
        </pc:spChg>
        <pc:spChg chg="add del">
          <ac:chgData name="Kamila Miler-Zdanowska" userId="9e93a0a6-fc9a-4a0b-bfc1-86c0f94fa1cb" providerId="ADAL" clId="{8D080E98-CB42-4D09-805A-A9C8D457BBC8}" dt="2024-05-23T05:36:08.230" v="3997" actId="26606"/>
          <ac:spMkLst>
            <pc:docMk/>
            <pc:sldMk cId="1609866275" sldId="448"/>
            <ac:spMk id="16" creationId="{5014DE1B-FD50-40B1-A8A5-304666E7C6AF}"/>
          </ac:spMkLst>
        </pc:spChg>
        <pc:spChg chg="add del">
          <ac:chgData name="Kamila Miler-Zdanowska" userId="9e93a0a6-fc9a-4a0b-bfc1-86c0f94fa1cb" providerId="ADAL" clId="{8D080E98-CB42-4D09-805A-A9C8D457BBC8}" dt="2024-05-23T05:36:08.230" v="3997" actId="26606"/>
          <ac:spMkLst>
            <pc:docMk/>
            <pc:sldMk cId="1609866275" sldId="448"/>
            <ac:spMk id="18" creationId="{91B41FE9-4F8F-4675-8668-D3330B371AF8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19" creationId="{FDA25563-C462-4DA6-BB84-8243A6C7DF68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21" creationId="{64044755-AC7C-421A-B935-8BA9A23F876E}"/>
          </ac:spMkLst>
        </pc:spChg>
        <pc:spChg chg="add">
          <ac:chgData name="Kamila Miler-Zdanowska" userId="9e93a0a6-fc9a-4a0b-bfc1-86c0f94fa1cb" providerId="ADAL" clId="{8D080E98-CB42-4D09-805A-A9C8D457BBC8}" dt="2024-05-23T05:36:08.230" v="3998" actId="26606"/>
          <ac:spMkLst>
            <pc:docMk/>
            <pc:sldMk cId="1609866275" sldId="448"/>
            <ac:spMk id="22" creationId="{6E14809C-AB06-455C-9E09-733EC00DDEBC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23" creationId="{82225A9B-20AD-4869-96C9-770E8E704594}"/>
          </ac:spMkLst>
        </pc:spChg>
        <pc:spChg chg="add">
          <ac:chgData name="Kamila Miler-Zdanowska" userId="9e93a0a6-fc9a-4a0b-bfc1-86c0f94fa1cb" providerId="ADAL" clId="{8D080E98-CB42-4D09-805A-A9C8D457BBC8}" dt="2024-05-23T05:36:08.230" v="3998" actId="26606"/>
          <ac:spMkLst>
            <pc:docMk/>
            <pc:sldMk cId="1609866275" sldId="448"/>
            <ac:spMk id="24" creationId="{F9612D73-1056-4289-A977-92C9190C7AEF}"/>
          </ac:spMkLst>
        </pc:spChg>
        <pc:spChg chg="add del">
          <ac:chgData name="Kamila Miler-Zdanowska" userId="9e93a0a6-fc9a-4a0b-bfc1-86c0f94fa1cb" providerId="ADAL" clId="{8D080E98-CB42-4D09-805A-A9C8D457BBC8}" dt="2024-05-23T05:30:19.469" v="3974" actId="26606"/>
          <ac:spMkLst>
            <pc:docMk/>
            <pc:sldMk cId="1609866275" sldId="448"/>
            <ac:spMk id="25" creationId="{514D5E4E-F019-44AF-AF49-8FBBFBBE6B18}"/>
          </ac:spMkLst>
        </pc:spChg>
        <pc:spChg chg="add">
          <ac:chgData name="Kamila Miler-Zdanowska" userId="9e93a0a6-fc9a-4a0b-bfc1-86c0f94fa1cb" providerId="ADAL" clId="{8D080E98-CB42-4D09-805A-A9C8D457BBC8}" dt="2024-05-23T05:36:08.230" v="3998" actId="26606"/>
          <ac:spMkLst>
            <pc:docMk/>
            <pc:sldMk cId="1609866275" sldId="448"/>
            <ac:spMk id="26" creationId="{80BA5665-9598-4383-8F19-52182CBB6585}"/>
          </ac:spMkLst>
        </pc:spChg>
        <pc:spChg chg="add del">
          <ac:chgData name="Kamila Miler-Zdanowska" userId="9e93a0a6-fc9a-4a0b-bfc1-86c0f94fa1cb" providerId="ADAL" clId="{8D080E98-CB42-4D09-805A-A9C8D457BBC8}" dt="2024-05-23T05:30:24.969" v="3976" actId="26606"/>
          <ac:spMkLst>
            <pc:docMk/>
            <pc:sldMk cId="1609866275" sldId="448"/>
            <ac:spMk id="27" creationId="{CCBD7F24-76AF-485A-8CDA-BD14BB87DAED}"/>
          </ac:spMkLst>
        </pc:spChg>
        <pc:spChg chg="add del">
          <ac:chgData name="Kamila Miler-Zdanowska" userId="9e93a0a6-fc9a-4a0b-bfc1-86c0f94fa1cb" providerId="ADAL" clId="{8D080E98-CB42-4D09-805A-A9C8D457BBC8}" dt="2024-05-23T05:30:24.969" v="3976" actId="26606"/>
          <ac:spMkLst>
            <pc:docMk/>
            <pc:sldMk cId="1609866275" sldId="448"/>
            <ac:spMk id="29" creationId="{DBC45491-5547-43EE-A47D-B35FF1E5D1EC}"/>
          </ac:spMkLst>
        </pc:spChg>
        <pc:spChg chg="add del">
          <ac:chgData name="Kamila Miler-Zdanowska" userId="9e93a0a6-fc9a-4a0b-bfc1-86c0f94fa1cb" providerId="ADAL" clId="{8D080E98-CB42-4D09-805A-A9C8D457BBC8}" dt="2024-05-23T05:30:24.969" v="3976" actId="26606"/>
          <ac:spMkLst>
            <pc:docMk/>
            <pc:sldMk cId="1609866275" sldId="448"/>
            <ac:spMk id="30" creationId="{83EC4747-42A5-473A-BE8A-E5B5FE37ED21}"/>
          </ac:spMkLst>
        </pc:spChg>
        <pc:spChg chg="add del">
          <ac:chgData name="Kamila Miler-Zdanowska" userId="9e93a0a6-fc9a-4a0b-bfc1-86c0f94fa1cb" providerId="ADAL" clId="{8D080E98-CB42-4D09-805A-A9C8D457BBC8}" dt="2024-05-23T05:30:24.969" v="3976" actId="26606"/>
          <ac:spMkLst>
            <pc:docMk/>
            <pc:sldMk cId="1609866275" sldId="448"/>
            <ac:spMk id="31" creationId="{44CED4F7-01F5-434A-A0BB-233942471D65}"/>
          </ac:spMkLst>
        </pc:spChg>
        <pc:spChg chg="add">
          <ac:chgData name="Kamila Miler-Zdanowska" userId="9e93a0a6-fc9a-4a0b-bfc1-86c0f94fa1cb" providerId="ADAL" clId="{8D080E98-CB42-4D09-805A-A9C8D457BBC8}" dt="2024-05-23T05:36:08.230" v="3998" actId="26606"/>
          <ac:spMkLst>
            <pc:docMk/>
            <pc:sldMk cId="1609866275" sldId="448"/>
            <ac:spMk id="32" creationId="{B4C777A6-9696-47DF-BA90-40895EFCE8AA}"/>
          </ac:spMkLst>
        </pc:spChg>
        <pc:spChg chg="add">
          <ac:chgData name="Kamila Miler-Zdanowska" userId="9e93a0a6-fc9a-4a0b-bfc1-86c0f94fa1cb" providerId="ADAL" clId="{8D080E98-CB42-4D09-805A-A9C8D457BBC8}" dt="2024-05-23T05:36:08.230" v="3998" actId="26606"/>
          <ac:spMkLst>
            <pc:docMk/>
            <pc:sldMk cId="1609866275" sldId="448"/>
            <ac:spMk id="33" creationId="{5C05B094-D180-41FA-B209-8388E9F7DF56}"/>
          </ac:spMkLst>
        </pc:spChg>
        <pc:picChg chg="add mod">
          <ac:chgData name="Kamila Miler-Zdanowska" userId="9e93a0a6-fc9a-4a0b-bfc1-86c0f94fa1cb" providerId="ADAL" clId="{8D080E98-CB42-4D09-805A-A9C8D457BBC8}" dt="2024-05-23T05:36:08.230" v="3998" actId="26606"/>
          <ac:picMkLst>
            <pc:docMk/>
            <pc:sldMk cId="1609866275" sldId="448"/>
            <ac:picMk id="4" creationId="{E2B85D42-4A7B-BA23-9B11-EF946D7D62CD}"/>
          </ac:picMkLst>
        </pc:picChg>
        <pc:picChg chg="add del mod ord">
          <ac:chgData name="Kamila Miler-Zdanowska" userId="9e93a0a6-fc9a-4a0b-bfc1-86c0f94fa1cb" providerId="ADAL" clId="{8D080E98-CB42-4D09-805A-A9C8D457BBC8}" dt="2024-05-23T05:35:29.341" v="3985" actId="478"/>
          <ac:picMkLst>
            <pc:docMk/>
            <pc:sldMk cId="1609866275" sldId="448"/>
            <ac:picMk id="5" creationId="{FA078184-91F2-39D1-1FDA-C0FB6C3A792D}"/>
          </ac:picMkLst>
        </pc:picChg>
        <pc:picChg chg="add del mod ord">
          <ac:chgData name="Kamila Miler-Zdanowska" userId="9e93a0a6-fc9a-4a0b-bfc1-86c0f94fa1cb" providerId="ADAL" clId="{8D080E98-CB42-4D09-805A-A9C8D457BBC8}" dt="2024-05-23T05:35:28.313" v="3984" actId="478"/>
          <ac:picMkLst>
            <pc:docMk/>
            <pc:sldMk cId="1609866275" sldId="448"/>
            <ac:picMk id="6" creationId="{622A1041-D392-EABE-B8D0-F02EBE570970}"/>
          </ac:picMkLst>
        </pc:picChg>
        <pc:picChg chg="add mod">
          <ac:chgData name="Kamila Miler-Zdanowska" userId="9e93a0a6-fc9a-4a0b-bfc1-86c0f94fa1cb" providerId="ADAL" clId="{8D080E98-CB42-4D09-805A-A9C8D457BBC8}" dt="2024-05-23T05:36:08.230" v="3998" actId="26606"/>
          <ac:picMkLst>
            <pc:docMk/>
            <pc:sldMk cId="1609866275" sldId="448"/>
            <ac:picMk id="7" creationId="{C3F1BC08-118D-242F-DB9B-863814863B0F}"/>
          </ac:picMkLst>
        </pc:picChg>
        <pc:cxnChg chg="add del">
          <ac:chgData name="Kamila Miler-Zdanowska" userId="9e93a0a6-fc9a-4a0b-bfc1-86c0f94fa1cb" providerId="ADAL" clId="{8D080E98-CB42-4D09-805A-A9C8D457BBC8}" dt="2024-05-23T05:30:19.469" v="3974" actId="26606"/>
          <ac:cxnSpMkLst>
            <pc:docMk/>
            <pc:sldMk cId="1609866275" sldId="448"/>
            <ac:cxnSpMk id="17" creationId="{CBEEBACE-87BA-4CA1-BF49-0E9ABA508749}"/>
          </ac:cxnSpMkLst>
        </pc:cxnChg>
        <pc:cxnChg chg="add del">
          <ac:chgData name="Kamila Miler-Zdanowska" userId="9e93a0a6-fc9a-4a0b-bfc1-86c0f94fa1cb" providerId="ADAL" clId="{8D080E98-CB42-4D09-805A-A9C8D457BBC8}" dt="2024-05-23T05:36:08.230" v="3997" actId="26606"/>
          <ac:cxnSpMkLst>
            <pc:docMk/>
            <pc:sldMk cId="1609866275" sldId="448"/>
            <ac:cxnSpMk id="20" creationId="{E230929C-760C-4746-B0AE-0D09A78A8873}"/>
          </ac:cxnSpMkLst>
        </pc:cxnChg>
        <pc:cxnChg chg="add del">
          <ac:chgData name="Kamila Miler-Zdanowska" userId="9e93a0a6-fc9a-4a0b-bfc1-86c0f94fa1cb" providerId="ADAL" clId="{8D080E98-CB42-4D09-805A-A9C8D457BBC8}" dt="2024-05-23T05:30:24.969" v="3976" actId="26606"/>
          <ac:cxnSpMkLst>
            <pc:docMk/>
            <pc:sldMk cId="1609866275" sldId="448"/>
            <ac:cxnSpMk id="28" creationId="{547DDE70-3D61-4ED7-B056-AB206613206F}"/>
          </ac:cxnSpMkLst>
        </pc:cxnChg>
      </pc:sldChg>
      <pc:sldChg chg="addSp delSp modSp add mod setBg">
        <pc:chgData name="Kamila Miler-Zdanowska" userId="9e93a0a6-fc9a-4a0b-bfc1-86c0f94fa1cb" providerId="ADAL" clId="{8D080E98-CB42-4D09-805A-A9C8D457BBC8}" dt="2024-05-23T05:36:22.227" v="4003" actId="26606"/>
        <pc:sldMkLst>
          <pc:docMk/>
          <pc:sldMk cId="3074643401" sldId="449"/>
        </pc:sldMkLst>
        <pc:spChg chg="del">
          <ac:chgData name="Kamila Miler-Zdanowska" userId="9e93a0a6-fc9a-4a0b-bfc1-86c0f94fa1cb" providerId="ADAL" clId="{8D080E98-CB42-4D09-805A-A9C8D457BBC8}" dt="2024-05-23T05:36:16.939" v="4001" actId="478"/>
          <ac:spMkLst>
            <pc:docMk/>
            <pc:sldMk cId="3074643401" sldId="449"/>
            <ac:spMk id="2" creationId="{21C6E19F-6EC7-5C9E-377A-92A19A85F9D0}"/>
          </ac:spMkLst>
        </pc:spChg>
        <pc:spChg chg="del">
          <ac:chgData name="Kamila Miler-Zdanowska" userId="9e93a0a6-fc9a-4a0b-bfc1-86c0f94fa1cb" providerId="ADAL" clId="{8D080E98-CB42-4D09-805A-A9C8D457BBC8}" dt="2024-05-23T05:36:19.649" v="4002" actId="478"/>
          <ac:spMkLst>
            <pc:docMk/>
            <pc:sldMk cId="3074643401" sldId="449"/>
            <ac:spMk id="3" creationId="{A8D7A74E-928C-F11D-7F19-0A42548D04D5}"/>
          </ac:spMkLst>
        </pc:spChg>
        <pc:spChg chg="add">
          <ac:chgData name="Kamila Miler-Zdanowska" userId="9e93a0a6-fc9a-4a0b-bfc1-86c0f94fa1cb" providerId="ADAL" clId="{8D080E98-CB42-4D09-805A-A9C8D457BBC8}" dt="2024-05-23T05:36:22.227" v="4003" actId="26606"/>
          <ac:spMkLst>
            <pc:docMk/>
            <pc:sldMk cId="3074643401" sldId="449"/>
            <ac:spMk id="11" creationId="{6E14809C-AB06-455C-9E09-733EC00DDEBC}"/>
          </ac:spMkLst>
        </pc:spChg>
        <pc:spChg chg="add">
          <ac:chgData name="Kamila Miler-Zdanowska" userId="9e93a0a6-fc9a-4a0b-bfc1-86c0f94fa1cb" providerId="ADAL" clId="{8D080E98-CB42-4D09-805A-A9C8D457BBC8}" dt="2024-05-23T05:36:22.227" v="4003" actId="26606"/>
          <ac:spMkLst>
            <pc:docMk/>
            <pc:sldMk cId="3074643401" sldId="449"/>
            <ac:spMk id="13" creationId="{F9612D73-1056-4289-A977-92C9190C7AEF}"/>
          </ac:spMkLst>
        </pc:spChg>
        <pc:spChg chg="add">
          <ac:chgData name="Kamila Miler-Zdanowska" userId="9e93a0a6-fc9a-4a0b-bfc1-86c0f94fa1cb" providerId="ADAL" clId="{8D080E98-CB42-4D09-805A-A9C8D457BBC8}" dt="2024-05-23T05:36:22.227" v="4003" actId="26606"/>
          <ac:spMkLst>
            <pc:docMk/>
            <pc:sldMk cId="3074643401" sldId="449"/>
            <ac:spMk id="15" creationId="{80BA5665-9598-4383-8F19-52182CBB6585}"/>
          </ac:spMkLst>
        </pc:spChg>
        <pc:spChg chg="add">
          <ac:chgData name="Kamila Miler-Zdanowska" userId="9e93a0a6-fc9a-4a0b-bfc1-86c0f94fa1cb" providerId="ADAL" clId="{8D080E98-CB42-4D09-805A-A9C8D457BBC8}" dt="2024-05-23T05:36:22.227" v="4003" actId="26606"/>
          <ac:spMkLst>
            <pc:docMk/>
            <pc:sldMk cId="3074643401" sldId="449"/>
            <ac:spMk id="17" creationId="{B4C777A6-9696-47DF-BA90-40895EFCE8AA}"/>
          </ac:spMkLst>
        </pc:spChg>
        <pc:spChg chg="add">
          <ac:chgData name="Kamila Miler-Zdanowska" userId="9e93a0a6-fc9a-4a0b-bfc1-86c0f94fa1cb" providerId="ADAL" clId="{8D080E98-CB42-4D09-805A-A9C8D457BBC8}" dt="2024-05-23T05:36:22.227" v="4003" actId="26606"/>
          <ac:spMkLst>
            <pc:docMk/>
            <pc:sldMk cId="3074643401" sldId="449"/>
            <ac:spMk id="19" creationId="{5C05B094-D180-41FA-B209-8388E9F7DF56}"/>
          </ac:spMkLst>
        </pc:spChg>
        <pc:picChg chg="del">
          <ac:chgData name="Kamila Miler-Zdanowska" userId="9e93a0a6-fc9a-4a0b-bfc1-86c0f94fa1cb" providerId="ADAL" clId="{8D080E98-CB42-4D09-805A-A9C8D457BBC8}" dt="2024-05-23T05:36:11.398" v="3999" actId="478"/>
          <ac:picMkLst>
            <pc:docMk/>
            <pc:sldMk cId="3074643401" sldId="449"/>
            <ac:picMk id="4" creationId="{E2B85D42-4A7B-BA23-9B11-EF946D7D62CD}"/>
          </ac:picMkLst>
        </pc:picChg>
        <pc:picChg chg="mod">
          <ac:chgData name="Kamila Miler-Zdanowska" userId="9e93a0a6-fc9a-4a0b-bfc1-86c0f94fa1cb" providerId="ADAL" clId="{8D080E98-CB42-4D09-805A-A9C8D457BBC8}" dt="2024-05-23T05:36:22.227" v="4003" actId="26606"/>
          <ac:picMkLst>
            <pc:docMk/>
            <pc:sldMk cId="3074643401" sldId="449"/>
            <ac:picMk id="5" creationId="{FA078184-91F2-39D1-1FDA-C0FB6C3A792D}"/>
          </ac:picMkLst>
        </pc:picChg>
        <pc:picChg chg="mod">
          <ac:chgData name="Kamila Miler-Zdanowska" userId="9e93a0a6-fc9a-4a0b-bfc1-86c0f94fa1cb" providerId="ADAL" clId="{8D080E98-CB42-4D09-805A-A9C8D457BBC8}" dt="2024-05-23T05:36:22.227" v="4003" actId="26606"/>
          <ac:picMkLst>
            <pc:docMk/>
            <pc:sldMk cId="3074643401" sldId="449"/>
            <ac:picMk id="6" creationId="{622A1041-D392-EABE-B8D0-F02EBE570970}"/>
          </ac:picMkLst>
        </pc:picChg>
        <pc:picChg chg="del">
          <ac:chgData name="Kamila Miler-Zdanowska" userId="9e93a0a6-fc9a-4a0b-bfc1-86c0f94fa1cb" providerId="ADAL" clId="{8D080E98-CB42-4D09-805A-A9C8D457BBC8}" dt="2024-05-23T05:36:12.273" v="4000" actId="478"/>
          <ac:picMkLst>
            <pc:docMk/>
            <pc:sldMk cId="3074643401" sldId="449"/>
            <ac:picMk id="7" creationId="{C3F1BC08-118D-242F-DB9B-863814863B0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F1EB9-2412-4E31-BC58-4B3EA7B7D659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756AC-7364-4DD6-8B6A-178863803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078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ymbol zastępczy obrazu slajdu 1">
            <a:extLst>
              <a:ext uri="{FF2B5EF4-FFF2-40B4-BE49-F238E27FC236}">
                <a16:creationId xmlns:a16="http://schemas.microsoft.com/office/drawing/2014/main" id="{B9BD046F-E5B5-8327-FE0E-947789FF7B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Symbol zastępczy notatek 2">
            <a:extLst>
              <a:ext uri="{FF2B5EF4-FFF2-40B4-BE49-F238E27FC236}">
                <a16:creationId xmlns:a16="http://schemas.microsoft.com/office/drawing/2014/main" id="{9C1DEE3C-A645-EBB2-F912-62CB07C878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2820" name="Symbol zastępczy numeru slajdu 3">
            <a:extLst>
              <a:ext uri="{FF2B5EF4-FFF2-40B4-BE49-F238E27FC236}">
                <a16:creationId xmlns:a16="http://schemas.microsoft.com/office/drawing/2014/main" id="{71369331-8EB6-1CD4-005C-B1E1D77B6B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C0B0FE-B6CA-41DB-8272-3F80562F15FA}" type="slidenum">
              <a:rPr lang="pl-PL" altLang="pl-PL" smtClean="0"/>
              <a:pPr>
                <a:spcBef>
                  <a:spcPct val="0"/>
                </a:spcBef>
              </a:pPr>
              <a:t>18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>
            <a:extLst>
              <a:ext uri="{FF2B5EF4-FFF2-40B4-BE49-F238E27FC236}">
                <a16:creationId xmlns:a16="http://schemas.microsoft.com/office/drawing/2014/main" id="{CA8C118E-E015-6FF9-8381-64F3639859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Symbol zastępczy notatek 2">
            <a:extLst>
              <a:ext uri="{FF2B5EF4-FFF2-40B4-BE49-F238E27FC236}">
                <a16:creationId xmlns:a16="http://schemas.microsoft.com/office/drawing/2014/main" id="{0A64B01B-96EC-7A31-D448-CC293DB0FB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8372" name="Symbol zastępczy numeru slajdu 3">
            <a:extLst>
              <a:ext uri="{FF2B5EF4-FFF2-40B4-BE49-F238E27FC236}">
                <a16:creationId xmlns:a16="http://schemas.microsoft.com/office/drawing/2014/main" id="{B196590E-DC08-4EF0-D797-E1D852A23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748B88-2BE6-4259-B96A-C6FE0E761E58}" type="slidenum">
              <a:rPr lang="pl-PL" altLang="pl-PL"/>
              <a:pPr eaLnBrk="1" hangingPunct="1"/>
              <a:t>29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ymbol zastępczy obrazu slajdu 1">
            <a:extLst>
              <a:ext uri="{FF2B5EF4-FFF2-40B4-BE49-F238E27FC236}">
                <a16:creationId xmlns:a16="http://schemas.microsoft.com/office/drawing/2014/main" id="{4C59AD90-939D-7AAA-9491-6C3E2E34F4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ymbol zastępczy notatek 2">
            <a:extLst>
              <a:ext uri="{FF2B5EF4-FFF2-40B4-BE49-F238E27FC236}">
                <a16:creationId xmlns:a16="http://schemas.microsoft.com/office/drawing/2014/main" id="{C12E72CB-2D6F-6FDF-7382-F03F083610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17764" name="Symbol zastępczy numeru slajdu 3">
            <a:extLst>
              <a:ext uri="{FF2B5EF4-FFF2-40B4-BE49-F238E27FC236}">
                <a16:creationId xmlns:a16="http://schemas.microsoft.com/office/drawing/2014/main" id="{BFD0523D-53B8-6BA2-CEB3-34E22703AE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85AFA0-4D0E-43F5-83C0-374097D731B0}" type="slidenum">
              <a:rPr lang="pl-PL" altLang="pl-PL" smtClean="0"/>
              <a:pPr>
                <a:spcBef>
                  <a:spcPct val="0"/>
                </a:spcBef>
              </a:pPr>
              <a:t>30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34F3A485-7A77-B4BA-E954-706AACF6A3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D42AE257-B9BB-4AF0-3549-0F44CFBE3A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8A09C7D2-8CF6-5945-D7DF-E52C12735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66CD64-AA66-425E-B9CB-0FA1AFDC666A}" type="slidenum">
              <a:rPr lang="pl-PL" altLang="pl-PL"/>
              <a:pPr eaLnBrk="1" hangingPunct="1"/>
              <a:t>31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ymbol zastępczy obrazu slajdu 1">
            <a:extLst>
              <a:ext uri="{FF2B5EF4-FFF2-40B4-BE49-F238E27FC236}">
                <a16:creationId xmlns:a16="http://schemas.microsoft.com/office/drawing/2014/main" id="{F559085F-50B7-A214-9B18-08413D0ADE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Symbol zastępczy notatek 2">
            <a:extLst>
              <a:ext uri="{FF2B5EF4-FFF2-40B4-BE49-F238E27FC236}">
                <a16:creationId xmlns:a16="http://schemas.microsoft.com/office/drawing/2014/main" id="{AA03B837-0113-E952-2A66-7CA37FCBBD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3908" name="Symbol zastępczy numeru slajdu 3">
            <a:extLst>
              <a:ext uri="{FF2B5EF4-FFF2-40B4-BE49-F238E27FC236}">
                <a16:creationId xmlns:a16="http://schemas.microsoft.com/office/drawing/2014/main" id="{E2DA235D-40C2-5B42-C040-D68FC88522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2AFC66-616E-466B-AC48-A7377729AAA4}" type="slidenum">
              <a:rPr lang="pl-PL" altLang="pl-PL" smtClean="0"/>
              <a:pPr>
                <a:spcBef>
                  <a:spcPct val="0"/>
                </a:spcBef>
              </a:pPr>
              <a:t>32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ymbol zastępczy obrazu slajdu 1">
            <a:extLst>
              <a:ext uri="{FF2B5EF4-FFF2-40B4-BE49-F238E27FC236}">
                <a16:creationId xmlns:a16="http://schemas.microsoft.com/office/drawing/2014/main" id="{D50AD08F-B7C6-7A98-F395-4B80FBCFEE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Symbol zastępczy notatek 2">
            <a:extLst>
              <a:ext uri="{FF2B5EF4-FFF2-40B4-BE49-F238E27FC236}">
                <a16:creationId xmlns:a16="http://schemas.microsoft.com/office/drawing/2014/main" id="{B99466E7-8B35-9F64-8527-026D83C86C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5956" name="Symbol zastępczy numeru slajdu 3">
            <a:extLst>
              <a:ext uri="{FF2B5EF4-FFF2-40B4-BE49-F238E27FC236}">
                <a16:creationId xmlns:a16="http://schemas.microsoft.com/office/drawing/2014/main" id="{FA964319-F59B-F2E2-2A7D-9DAF3BC19B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0C1226-32D5-489A-B1B6-B158522835F0}" type="slidenum">
              <a:rPr lang="pl-PL" altLang="pl-PL" smtClean="0"/>
              <a:pPr>
                <a:spcBef>
                  <a:spcPct val="0"/>
                </a:spcBef>
              </a:pPr>
              <a:t>33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3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999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85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72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00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979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116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81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553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990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155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Obraz tekstu — ukł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D9F5580C-B983-400A-1446-90BCA9997C0A}"/>
              </a:ext>
            </a:extLst>
          </p:cNvPr>
          <p:cNvSpPr/>
          <p:nvPr userDrawn="1"/>
        </p:nvSpPr>
        <p:spPr>
          <a:xfrm>
            <a:off x="9775825" y="1762125"/>
            <a:ext cx="1984375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7" name="Obraz — symbol zastępczy 6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lnSpc>
                <a:spcPct val="90000"/>
              </a:lnSpc>
              <a:defRPr sz="41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0" name="Podtytuł 2"/>
          <p:cNvSpPr>
            <a:spLocks noGrp="1"/>
          </p:cNvSpPr>
          <p:nvPr>
            <p:ph type="body" sz="quarter" idx="32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3">
            <a:extLst>
              <a:ext uri="{FF2B5EF4-FFF2-40B4-BE49-F238E27FC236}">
                <a16:creationId xmlns:a16="http://schemas.microsoft.com/office/drawing/2014/main" id="{5F1F76F8-0336-75EC-3F6F-D985F0FC556A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Dodaj stopkę</a:t>
            </a:r>
          </a:p>
        </p:txBody>
      </p:sp>
      <p:sp>
        <p:nvSpPr>
          <p:cNvPr id="6" name="Numer slajdu — symbol zastępczy 4">
            <a:extLst>
              <a:ext uri="{FF2B5EF4-FFF2-40B4-BE49-F238E27FC236}">
                <a16:creationId xmlns:a16="http://schemas.microsoft.com/office/drawing/2014/main" id="{A075FDB4-FD92-B361-245F-445B619E8D6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297B8-71A1-426B-B2E1-ECAA9277E57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69984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podziału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FD648BA6-E00B-6126-24B4-C2BD894784EC}"/>
              </a:ext>
            </a:extLst>
          </p:cNvPr>
          <p:cNvSpPr/>
          <p:nvPr userDrawn="1"/>
        </p:nvSpPr>
        <p:spPr>
          <a:xfrm>
            <a:off x="9780588" y="5248275"/>
            <a:ext cx="2411412" cy="114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8283B45-2CCB-5201-556F-3401AF8F4D18}"/>
              </a:ext>
            </a:extLst>
          </p:cNvPr>
          <p:cNvSpPr/>
          <p:nvPr userDrawn="1"/>
        </p:nvSpPr>
        <p:spPr>
          <a:xfrm>
            <a:off x="9780588" y="6804025"/>
            <a:ext cx="1979612" cy="5397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E329BD4-C915-1D15-F09C-F728724072DE}"/>
              </a:ext>
            </a:extLst>
          </p:cNvPr>
          <p:cNvSpPr/>
          <p:nvPr userDrawn="1"/>
        </p:nvSpPr>
        <p:spPr>
          <a:xfrm>
            <a:off x="0" y="6804025"/>
            <a:ext cx="9780588" cy="5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3337F02-4676-619E-3A25-5EEDCCEF0ADB}"/>
              </a:ext>
            </a:extLst>
          </p:cNvPr>
          <p:cNvSpPr/>
          <p:nvPr userDrawn="1"/>
        </p:nvSpPr>
        <p:spPr>
          <a:xfrm>
            <a:off x="11760200" y="6804025"/>
            <a:ext cx="431800" cy="53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41" name="Obraz — symbol zastępczy 4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lIns="180000" tIns="180000" rIns="252000" bIns="180000" anchor="t"/>
          <a:lstStyle>
            <a:lvl1pPr algn="r">
              <a:defRPr lang="en-ZA" sz="4100" b="1" spc="-300" dirty="0"/>
            </a:lvl1pPr>
          </a:lstStyle>
          <a:p>
            <a:pPr lv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7" name="Podtytuł 2"/>
          <p:cNvSpPr>
            <a:spLocks noGrp="1"/>
          </p:cNvSpPr>
          <p:nvPr>
            <p:ph type="body" sz="quarter" idx="13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topka — symbol zastępczy 3">
            <a:extLst>
              <a:ext uri="{FF2B5EF4-FFF2-40B4-BE49-F238E27FC236}">
                <a16:creationId xmlns:a16="http://schemas.microsoft.com/office/drawing/2014/main" id="{55F0B879-6205-3998-4F66-CC1C7B06417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Dodaj stopkę</a:t>
            </a:r>
          </a:p>
        </p:txBody>
      </p:sp>
      <p:sp>
        <p:nvSpPr>
          <p:cNvPr id="9" name="Numer slajdu — symbol zastępczy 4">
            <a:extLst>
              <a:ext uri="{FF2B5EF4-FFF2-40B4-BE49-F238E27FC236}">
                <a16:creationId xmlns:a16="http://schemas.microsoft.com/office/drawing/2014/main" id="{FF9226AD-822B-785B-FF11-4DF8C2BEDA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AF704-22F5-4A99-8867-7C79D940A9B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687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2C0F96-5613-4305-9B93-04AB6F40BB51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B35BB48-7099-42BA-A81A-5B790EB25E30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64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20CFCCB-1F32-08F5-DACC-AFDF6B0445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1" b="13721"/>
          <a:stretch/>
        </p:blipFill>
        <p:spPr bwMode="auto">
          <a:xfrm>
            <a:off x="7562088" y="304431"/>
            <a:ext cx="4289183" cy="172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278593E4-9F18-4133-8E6D-49F2BD5E1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5FC0D40-E5EA-4A69-6163-0BA317BE6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173" y="5120640"/>
            <a:ext cx="10058400" cy="822960"/>
          </a:xfrm>
        </p:spPr>
        <p:txBody>
          <a:bodyPr>
            <a:normAutofit/>
          </a:bodyPr>
          <a:lstStyle/>
          <a:p>
            <a:r>
              <a:rPr lang="pl-PL" sz="3600" dirty="0">
                <a:solidFill>
                  <a:srgbClr val="FFFFFF"/>
                </a:solidFill>
              </a:rPr>
              <a:t> dr Kamila Miler-Zdanowska 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82D7CB0-CBA7-460E-824A-FAAA7D333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D8D6EB9-143B-589D-EFF0-73CF81371B44}"/>
              </a:ext>
            </a:extLst>
          </p:cNvPr>
          <p:cNvSpPr txBox="1"/>
          <p:nvPr/>
        </p:nvSpPr>
        <p:spPr>
          <a:xfrm>
            <a:off x="493776" y="3429000"/>
            <a:ext cx="11242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WCZESNA EDUKACJA TYFLOGRAFICZNA I TYFLOKARTOGRAFICZNA </a:t>
            </a:r>
            <a:br>
              <a:rPr lang="pl-PL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ŚWIETLE BADAŃ I DOBRYCH PRAKTYK</a:t>
            </a:r>
          </a:p>
          <a:p>
            <a:endParaRPr lang="pl-PL" sz="32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53E99A1-7292-D3F1-BD1B-A7C62E14D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66" y="304432"/>
            <a:ext cx="1563686" cy="163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6E7FA-74BA-FC08-1B52-BEC92FF1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Tyflografika</a:t>
            </a:r>
            <a:r>
              <a:rPr lang="pl-PL" dirty="0"/>
              <a:t> – początki nauczania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0FE1FA-2F44-8F43-19C7-1D59651CC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Szkoła dla niewidomych w Paryżu (1784) - pierwsze prace nad przetworzeniem rzeczywistości przestrzennej na jej dostępne dotykowo odwzorowanie. Wytłaczano w grubym papierze i kartonie kształty liter, mapy, rysunki itp.</a:t>
            </a:r>
          </a:p>
          <a:p>
            <a:pPr marL="0" indent="0">
              <a:buNone/>
            </a:pPr>
            <a:endParaRPr lang="pl-PL" sz="2400" dirty="0"/>
          </a:p>
          <a:p>
            <a:pPr algn="just"/>
            <a:r>
              <a:rPr lang="pl-PL" sz="2400" b="1" dirty="0">
                <a:solidFill>
                  <a:schemeClr val="accent1"/>
                </a:solidFill>
              </a:rPr>
              <a:t>Martin </a:t>
            </a:r>
            <a:r>
              <a:rPr lang="pl-PL" sz="2400" b="1" dirty="0" err="1">
                <a:solidFill>
                  <a:schemeClr val="accent1"/>
                </a:solidFill>
              </a:rPr>
              <a:t>Kunz</a:t>
            </a:r>
            <a:r>
              <a:rPr lang="pl-PL" sz="2400" b="1" dirty="0">
                <a:solidFill>
                  <a:schemeClr val="accent1"/>
                </a:solidFill>
              </a:rPr>
              <a:t> </a:t>
            </a:r>
            <a:r>
              <a:rPr lang="pl-PL" sz="2400" dirty="0"/>
              <a:t>– opracował tę technologię, jego prace w drugiej połowie XIX w. dotarły do krajów Europy. </a:t>
            </a:r>
          </a:p>
          <a:p>
            <a:pPr algn="just"/>
            <a:r>
              <a:rPr lang="pl-PL" sz="2400" b="1" dirty="0">
                <a:solidFill>
                  <a:schemeClr val="accent1"/>
                </a:solidFill>
              </a:rPr>
              <a:t>1895 rok – Monachium </a:t>
            </a:r>
            <a:r>
              <a:rPr lang="pl-PL" sz="2400" dirty="0"/>
              <a:t>- kongres nauczycieli ze szkół dla niewidomych – dyskusja nad przydatnością obrazka w edukacji niewidomych. Ustalono, że rysunek ma duże znaczenie w dydaktyce i należy go bezwzględnie wprowadzić do szkół dla niewidomych. </a:t>
            </a:r>
          </a:p>
        </p:txBody>
      </p:sp>
    </p:spTree>
    <p:extLst>
      <p:ext uri="{BB962C8B-B14F-4D97-AF65-F5344CB8AC3E}">
        <p14:creationId xmlns:p14="http://schemas.microsoft.com/office/powerpoint/2010/main" val="204236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6E7FA-74BA-FC08-1B52-BEC92FF1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Tyflografika</a:t>
            </a:r>
            <a:r>
              <a:rPr lang="pl-PL" dirty="0"/>
              <a:t> – pierwsze badania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0FE1FA-2F44-8F43-19C7-1D59651CC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70855"/>
            <a:ext cx="100584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Lata 50-te w Polsce prowadzono pierwsze badania nad przydatnością rysunku wypukłego w kształceniu dzieci niewidomych.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accent1"/>
                </a:solidFill>
              </a:rPr>
              <a:t>Roman Przezwański</a:t>
            </a:r>
            <a:r>
              <a:rPr lang="pl-PL" sz="2400" dirty="0"/>
              <a:t>, niewidome i ociemniałe dzieci klas I – III. Wyniki badań wykazały , że uczniowie potrafią prawidłowo kojarzyć przedmiot z jego konturową reprezentacją graficzną.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accent1"/>
                </a:solidFill>
              </a:rPr>
              <a:t>Zofia Zaworska </a:t>
            </a:r>
            <a:r>
              <a:rPr lang="pl-PL" sz="2400" dirty="0"/>
              <a:t>(nauczyciel w Ośrodku dla Niewidomych w </a:t>
            </a:r>
            <a:r>
              <a:rPr lang="pl-PL" sz="2400" dirty="0" err="1"/>
              <a:t>Owińskach</a:t>
            </a:r>
            <a:r>
              <a:rPr lang="pl-PL" sz="2400" dirty="0"/>
              <a:t>) przeprowadziła wśród 52 uczniów w wieku 10-16 lat testy, których celem było sprawdzenie, czy obrazek plastyczny daje dziecku wartościowe wyobrażenie o przedmiocie oraz który ze sposobów zobrazowania przedmiotu – konturowy czy plastyczny, jest dla dziecka najlepszy.</a:t>
            </a:r>
          </a:p>
          <a:p>
            <a:r>
              <a:rPr lang="pl-PL" sz="2400" dirty="0"/>
              <a:t>Wnioski: obrazki konturowe i plastyczne mogą dać dziecku dość dokładne wyobrażenie przedmiotu. Obrazki plastyczne są łatwiejsze w odczytywaniu, należałoby je zastosować w toku nauczania przed obrazkiem konturowym.</a:t>
            </a:r>
          </a:p>
        </p:txBody>
      </p:sp>
    </p:spTree>
    <p:extLst>
      <p:ext uri="{BB962C8B-B14F-4D97-AF65-F5344CB8AC3E}">
        <p14:creationId xmlns:p14="http://schemas.microsoft.com/office/powerpoint/2010/main" val="211261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8470EC-CBDE-9B01-D2E9-D626700E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Tyflografika</a:t>
            </a:r>
            <a:r>
              <a:rPr lang="pl-PL" dirty="0"/>
              <a:t> – pierwsze badania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87BA20-A6FF-1C0B-6481-93AD71654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/>
              <a:t>Lata 90-te </a:t>
            </a:r>
          </a:p>
          <a:p>
            <a:r>
              <a:rPr lang="pl-PL" sz="2400" b="1" dirty="0" err="1">
                <a:solidFill>
                  <a:schemeClr val="accent1"/>
                </a:solidFill>
              </a:rPr>
              <a:t>Bendych</a:t>
            </a:r>
            <a:r>
              <a:rPr lang="pl-PL" sz="2400" b="1" dirty="0">
                <a:solidFill>
                  <a:schemeClr val="accent1"/>
                </a:solidFill>
              </a:rPr>
              <a:t> Ewa </a:t>
            </a:r>
            <a:r>
              <a:rPr lang="pl-PL" sz="2400" dirty="0"/>
              <a:t>badania nad warunkami wprowadzania rysunku do edukacji wczesnoszkolnej, 58 uczniów wieku 7-10 lat,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w nauczaniu wczesnoszkolnym w aktywności poznawczej powinien dominować dotyk obejmujący oraz liniowy,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powinien być stosowany rysunek wypukły; ponieważ w klasach starszych często stosowany jest rysunek wypukły jako forma </a:t>
            </a:r>
            <a:r>
              <a:rPr lang="pl-PL" sz="2400" dirty="0" err="1"/>
              <a:t>upoglądowienia</a:t>
            </a:r>
            <a:r>
              <a:rPr lang="pl-PL" sz="2400" dirty="0"/>
              <a:t> wielu treści programowych w nauczaniu osób niewidomych </a:t>
            </a:r>
          </a:p>
        </p:txBody>
      </p:sp>
    </p:spTree>
    <p:extLst>
      <p:ext uri="{BB962C8B-B14F-4D97-AF65-F5344CB8AC3E}">
        <p14:creationId xmlns:p14="http://schemas.microsoft.com/office/powerpoint/2010/main" val="2822507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8470EC-CBDE-9B01-D2E9-D626700E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Tyflografika</a:t>
            </a:r>
            <a:r>
              <a:rPr lang="pl-PL" dirty="0"/>
              <a:t> – pierwsze badania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87BA20-A6FF-1C0B-6481-93AD71654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uczniowie klasy wstępnej powinni „odczytywać” rysunek wykonany z różnych materiałów, możliwie przypominających powierzchnię rzeczywistych przedmiotów;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zajęcia z rysunkiem powinny mieć charakter indywidualny;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zestawy rysunków powinny przypominać dziecięcą książkę z obrazkami;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dobór i wykonanie rysunków powinny być opracowane zgodnie z zasadami tyflopedagogicznymi; </a:t>
            </a:r>
          </a:p>
        </p:txBody>
      </p:sp>
    </p:spTree>
    <p:extLst>
      <p:ext uri="{BB962C8B-B14F-4D97-AF65-F5344CB8AC3E}">
        <p14:creationId xmlns:p14="http://schemas.microsoft.com/office/powerpoint/2010/main" val="164267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DEC812-E7D7-75F0-C221-48469C385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Tyflografika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0330D0-4261-D2D6-5A28-49ACD5D1A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Dziecko widzące zaczyna uczyć się języka grafiki (podobnie, jak języka ojczystego) już w okresie niemowlęctwa. </a:t>
            </a:r>
            <a:br>
              <a:rPr lang="pl-PL" sz="2400" dirty="0"/>
            </a:br>
            <a:endParaRPr lang="pl-PL" sz="2400" dirty="0"/>
          </a:p>
          <a:p>
            <a:r>
              <a:rPr lang="pl-PL" sz="2400" dirty="0"/>
              <a:t>Podstawowym warunkiem użyteczności grafik dobrze zredagowanych dla</a:t>
            </a:r>
          </a:p>
          <a:p>
            <a:r>
              <a:rPr lang="pl-PL" sz="2400" dirty="0"/>
              <a:t>niewidomych jest </a:t>
            </a:r>
            <a:r>
              <a:rPr lang="pl-PL" sz="2400" dirty="0">
                <a:solidFill>
                  <a:schemeClr val="accent1"/>
                </a:solidFill>
              </a:rPr>
              <a:t>rozpoczęcie edukacji graficznej niewidomych uczniów w jak</a:t>
            </a:r>
          </a:p>
          <a:p>
            <a:r>
              <a:rPr lang="pl-PL" sz="2400" dirty="0">
                <a:solidFill>
                  <a:schemeClr val="accent1"/>
                </a:solidFill>
              </a:rPr>
              <a:t>najwcześniejszym okresie ich rozwoju. </a:t>
            </a:r>
            <a:r>
              <a:rPr lang="pl-PL" sz="2400" dirty="0"/>
              <a:t>Tylko czytelnik nauczony „języka grafiki"</a:t>
            </a:r>
          </a:p>
          <a:p>
            <a:r>
              <a:rPr lang="pl-PL" sz="2400" dirty="0"/>
              <a:t>może czytać i rozumieć informacje przekazywane tym językiem (</a:t>
            </a:r>
            <a:r>
              <a:rPr lang="pl-PL" sz="2400" dirty="0" err="1"/>
              <a:t>Bendych</a:t>
            </a:r>
            <a:endParaRPr lang="pl-PL" sz="2400" dirty="0"/>
          </a:p>
          <a:p>
            <a:r>
              <a:rPr lang="pl-PL" sz="2400" dirty="0"/>
              <a:t>1995, cz. III, s. 151-152)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91118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7D0443-1F79-A4BB-B751-F26E800A7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pl-PL" sz="4100"/>
              <a:t>Edukacja </a:t>
            </a:r>
            <a:r>
              <a:rPr lang="pl-PL" sz="4100" err="1"/>
              <a:t>tyflograficzna</a:t>
            </a:r>
            <a:r>
              <a:rPr lang="pl-PL" sz="4100"/>
              <a:t> – dziecko niewidome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FE6921-9A45-5B2C-B973-6EC705BFD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306394"/>
            <a:ext cx="5451627" cy="392517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C75FB0-CB76-866A-AAF8-C1FE63F50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281552" cy="36701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Dziecko niewidome nie uczy się grafiki w sposób podobny do dziecka widzącego.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Edukacja graficzna dziecka niewidomego nie odbywa się spontanicznie.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Dziecko niewidome ma dużo mniej okazji czytania grafiki, a czytanie jej jest dla niego dużo trudniejsze.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Dziecko niewidome nie ma okazji do samodzielnego rysowania. </a:t>
            </a:r>
          </a:p>
          <a:p>
            <a:endParaRPr lang="pl-PL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482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BB50C-EEE0-0CF5-596F-7E11B213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Proces nauczania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E5E8C4-46B3-295E-4838-798BBD498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45150"/>
            <a:ext cx="10058400" cy="40233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dirty="0"/>
              <a:t>1. Pierwszymi technikami służącymi dziecku niewidomemu do odwzorowania rzeczywistości powinny być techniki trójwymiarowe - modelowanie z klocków, plasteliny, gliny itp.</a:t>
            </a:r>
          </a:p>
          <a:p>
            <a:pPr>
              <a:lnSpc>
                <a:spcPct val="100000"/>
              </a:lnSpc>
            </a:pPr>
            <a:r>
              <a:rPr lang="pl-PL" sz="2400" dirty="0"/>
              <a:t>2. Edukacja graficzna dziecka niewidomego i czytanie ilustracji nie zastąpi bezpośredniego poznania przedmiotów codziennego użytku, obiektów przyrodniczych, roślin i zwierząt, narzędzi i innych wytworów człowieka.</a:t>
            </a:r>
          </a:p>
          <a:p>
            <a:pPr>
              <a:lnSpc>
                <a:spcPct val="100000"/>
              </a:lnSpc>
            </a:pPr>
            <a:r>
              <a:rPr lang="pl-PL" sz="2400" dirty="0"/>
              <a:t>3. Dziecko niewidome powinno mieć możliwość przejścia przez wszystkie naturalne etapy rozwoju ekspresji graficznej.</a:t>
            </a:r>
          </a:p>
          <a:p>
            <a:pPr marL="0" indent="0">
              <a:lnSpc>
                <a:spcPct val="100000"/>
              </a:lnSpc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01354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BDBB50C-EEE0-0CF5-596F-7E11B213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pl-PL" dirty="0"/>
              <a:t>Proces nauczania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4B7CA63-8192-E840-E937-D05DB648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374539"/>
            <a:ext cx="5451627" cy="378888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E5E8C4-46B3-295E-4838-798BBD498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pl-PL"/>
              <a:t>Warunki organizacyjne: </a:t>
            </a:r>
          </a:p>
          <a:p>
            <a:r>
              <a:rPr lang="pl-PL"/>
              <a:t>- wykwalifikowana kadra (</a:t>
            </a:r>
            <a:r>
              <a:rPr lang="pl-PL" err="1"/>
              <a:t>tyflopedagog</a:t>
            </a:r>
            <a:r>
              <a:rPr lang="pl-PL"/>
              <a:t>)</a:t>
            </a:r>
          </a:p>
          <a:p>
            <a:r>
              <a:rPr lang="pl-PL"/>
              <a:t>- pomoce dydaktyczne (narzędzia do rysowania, rysunki, </a:t>
            </a:r>
            <a:r>
              <a:rPr lang="pl-PL" err="1"/>
              <a:t>tyflografiki</a:t>
            </a:r>
            <a:r>
              <a:rPr lang="pl-PL"/>
              <a:t> itp.)</a:t>
            </a:r>
          </a:p>
          <a:p>
            <a:r>
              <a:rPr lang="pl-PL"/>
              <a:t>- liczba uczniów (maksymalnie 4 uczniów)</a:t>
            </a:r>
          </a:p>
          <a:p>
            <a:r>
              <a:rPr lang="pl-PL"/>
              <a:t>- edukacja </a:t>
            </a:r>
            <a:r>
              <a:rPr lang="pl-PL" err="1"/>
              <a:t>tyflograficzna</a:t>
            </a:r>
            <a:r>
              <a:rPr lang="pl-PL"/>
              <a:t> to rysowanie i czytanie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152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1">
            <a:extLst>
              <a:ext uri="{FF2B5EF4-FFF2-40B4-BE49-F238E27FC236}">
                <a16:creationId xmlns:a16="http://schemas.microsoft.com/office/drawing/2014/main" id="{6E14809C-AB06-455C-9E09-733EC00DD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F9612D73-1056-4289-A977-92C9190C7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80BA5665-9598-4383-8F19-52182CBB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B4C777A6-9696-47DF-BA90-40895EFCE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9">
            <a:extLst>
              <a:ext uri="{FF2B5EF4-FFF2-40B4-BE49-F238E27FC236}">
                <a16:creationId xmlns:a16="http://schemas.microsoft.com/office/drawing/2014/main" id="{5C05B094-D180-41FA-B209-8388E9F7D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2B85D42-4A7B-BA23-9B11-EF946D7D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72" y="1525730"/>
            <a:ext cx="5092361" cy="380654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3F1BC08-118D-242F-DB9B-863814863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173" y="2130448"/>
            <a:ext cx="5092361" cy="259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66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E14809C-AB06-455C-9E09-733EC00DD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612D73-1056-4289-A977-92C9190C7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BA5665-9598-4383-8F19-52182CBB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C777A6-9696-47DF-BA90-40895EFCE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05B094-D180-41FA-B209-8388E9F7D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A078184-91F2-39D1-1FDA-C0FB6C3A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72" y="1519365"/>
            <a:ext cx="5092361" cy="381927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22A1041-D392-EABE-B8D0-F02EBE570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173" y="1894926"/>
            <a:ext cx="5092361" cy="306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4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54BA48E-0C01-3539-E59C-DCFD099D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pl-PL" sz="4100"/>
              <a:t>Edukacja </a:t>
            </a:r>
            <a:r>
              <a:rPr lang="pl-PL" sz="4100" err="1"/>
              <a:t>tyflograficzna</a:t>
            </a:r>
            <a:r>
              <a:rPr lang="pl-PL" sz="4100"/>
              <a:t> - przedszkole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322AC42-6742-3B91-119D-C0B3C861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100" y="645106"/>
            <a:ext cx="3935811" cy="52477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5A8A66-41DB-4760-6B38-23A1EDE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pl-PL"/>
              <a:t>Rozwijanie wrażliwości dotykowej, poprzez ćwiczenia manualne: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/>
              <a:t>manipulowanie różnego rodzaju przedmiotami,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/>
              <a:t>modelowanie, formowanie prostych kształtów z różnych mas plastycznych (kulka, wałeczek itp.)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/>
              <a:t>układanie wypukłych kształtów na planszach,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/>
              <a:t>poznawanie przedmiotów i grafik dotykiem obejmującym, rozpoznawanie i nazywanie oglądanych obiektów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32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54BA48E-0C01-3539-E59C-DCFD099D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pl-PL" sz="4100"/>
              <a:t>Edukacja </a:t>
            </a:r>
            <a:r>
              <a:rPr lang="pl-PL" sz="4100" err="1"/>
              <a:t>tyflograficzna</a:t>
            </a:r>
            <a:r>
              <a:rPr lang="pl-PL" sz="4100"/>
              <a:t> - przedszkole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08D6AD-F699-7B03-E552-B6A286E3B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217805"/>
            <a:ext cx="5451627" cy="410234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5A8A66-41DB-4760-6B38-23A1EDE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/>
              <a:t>ćwiczenia odtwarzania poznanych przedmiotów, obiektów: jabłko, marchewka, gruszka, kotek, laleczka itd.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/>
              <a:t>ćwiczenia polegające na spłaszczaniu na kartce obiektów wykonanych z gliny, modeliny, plasteliny, tak, by powstała płaskorzeźba. Jest to wprowadzenie do czytania rysunku przedstawiającego przedmioty.</a:t>
            </a:r>
          </a:p>
          <a:p>
            <a:endParaRPr lang="pl-P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890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5A8A66-41DB-4760-6B38-23A1EDE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4022"/>
            <a:ext cx="100584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zajęcia z rysunku służą poznaniu grafiki jako języka - sposobu „mówienia" z dzieckiem o przedmiotach i ich układach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tematem rysowanych i czytanych rysunków powinny być znane dziecku obiekty, najlepiej takie, które można oglądać w czasie zajęć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nie można na tym etapie używać rysunku do przekazywania dziecku informacji o nieznanych mu obiektach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54BA48E-0C01-3539-E59C-DCFD099D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pl-PL" dirty="0"/>
              <a:t>Edukacja </a:t>
            </a:r>
            <a:r>
              <a:rPr lang="pl-PL" dirty="0" err="1"/>
              <a:t>tyflograficzna</a:t>
            </a:r>
            <a:r>
              <a:rPr lang="pl-PL" dirty="0"/>
              <a:t> – nauczanie początkowe</a:t>
            </a:r>
          </a:p>
        </p:txBody>
      </p:sp>
    </p:spTree>
    <p:extLst>
      <p:ext uri="{BB962C8B-B14F-4D97-AF65-F5344CB8AC3E}">
        <p14:creationId xmlns:p14="http://schemas.microsoft.com/office/powerpoint/2010/main" val="743654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5A8A66-41DB-4760-6B38-23A1EDEE4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/>
              <a:t>W toku nauczania początkowego powinny przeplatać się zadania: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 zakresu kształcenia technicznych umiejętności rysowania i umiejętności obejmowania wyobraźnią powierzchni arkusza (czytanie rysunków linii i figur, kreślenie linii, figur, tworzenie faktur),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 zakresu czytania i rysowania rysunków przedstawiających przedmioty znane dziecku,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z zakresu obejmowania planem coraz większej przestrzeni poczynając od planu powierzchni dostępnej rękom bez przemieszczania się jak plan nakrycia, plan stołu z wielu nakryciami., plan rozmieszczenia innych przedmiotów na stole.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54BA48E-0C01-3539-E59C-DCFD099D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pl-PL" dirty="0"/>
              <a:t>Edukacja </a:t>
            </a:r>
            <a:r>
              <a:rPr lang="pl-PL" dirty="0" err="1"/>
              <a:t>tyflograficzna</a:t>
            </a:r>
            <a:r>
              <a:rPr lang="pl-PL" dirty="0"/>
              <a:t> – nauczanie początkowe</a:t>
            </a:r>
          </a:p>
        </p:txBody>
      </p:sp>
    </p:spTree>
    <p:extLst>
      <p:ext uri="{BB962C8B-B14F-4D97-AF65-F5344CB8AC3E}">
        <p14:creationId xmlns:p14="http://schemas.microsoft.com/office/powerpoint/2010/main" val="2396621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89A5D9-6901-EE0F-E6FA-424948DD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673" y="269186"/>
            <a:ext cx="5809488" cy="1450757"/>
          </a:xfrm>
        </p:spPr>
        <p:txBody>
          <a:bodyPr>
            <a:normAutofit/>
          </a:bodyPr>
          <a:lstStyle/>
          <a:p>
            <a:r>
              <a:rPr lang="pl-PL" dirty="0"/>
              <a:t>Edukacja </a:t>
            </a:r>
            <a:r>
              <a:rPr lang="pl-PL" dirty="0" err="1"/>
              <a:t>tyflograficzna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656274F-A49D-3005-9EB1-BC803DC3F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38" y="1835648"/>
            <a:ext cx="4999623" cy="3749717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F50E70-6251-9F62-06B2-400010A4F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736" y="1814866"/>
            <a:ext cx="5650120" cy="3670180"/>
          </a:xfrm>
        </p:spPr>
        <p:txBody>
          <a:bodyPr>
            <a:noAutofit/>
          </a:bodyPr>
          <a:lstStyle/>
          <a:p>
            <a:r>
              <a:rPr lang="pl-PL" sz="2400" dirty="0"/>
              <a:t>Nauka czytania rysunku polega na czytaniu pod kierunkiem nauczyciela, który pytaniami, potwierdzeniami i radami pomaga uczniowi w wypracowaniu własnej metody czytania grafiki. Konieczne jest umiejętne stopniowanie trudności. </a:t>
            </a:r>
          </a:p>
          <a:p>
            <a:pPr marL="0" indent="0">
              <a:buNone/>
            </a:pPr>
            <a:r>
              <a:rPr lang="pl-PL" sz="2400" dirty="0"/>
              <a:t>Oprawa słowna jest konieczna, by ułatwić celowe czytanie grafiki i uzupełnić o informację „niemieszczącą się„ w warstwie graficznej. Oprawą słowną grafiki dla małego dziecka będzie ustne objaśnienie rodzica lub pedagoga.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4389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8B74DE6-B6B2-8253-0676-54B566844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18" y="499278"/>
            <a:ext cx="3883489" cy="517595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C1A5D1C-5BCB-CACF-5C45-5E92665B8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868" y="499278"/>
            <a:ext cx="3938357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95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04" name="Rectangle 161803">
            <a:extLst>
              <a:ext uri="{FF2B5EF4-FFF2-40B4-BE49-F238E27FC236}">
                <a16:creationId xmlns:a16="http://schemas.microsoft.com/office/drawing/2014/main" id="{3F87243A-F810-42AD-AA74-3FA38B1D8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1806" name="Rectangle 161805">
            <a:extLst>
              <a:ext uri="{FF2B5EF4-FFF2-40B4-BE49-F238E27FC236}">
                <a16:creationId xmlns:a16="http://schemas.microsoft.com/office/drawing/2014/main" id="{E4710C0A-057C-4274-BA2D-001F1025E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61808" name="Straight Connector 161807">
            <a:extLst>
              <a:ext uri="{FF2B5EF4-FFF2-40B4-BE49-F238E27FC236}">
                <a16:creationId xmlns:a16="http://schemas.microsoft.com/office/drawing/2014/main" id="{BEFAE2A0-B30D-40C7-BB2F-AE3D6D5D0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1810" name="Rectangle 161809">
            <a:extLst>
              <a:ext uri="{FF2B5EF4-FFF2-40B4-BE49-F238E27FC236}">
                <a16:creationId xmlns:a16="http://schemas.microsoft.com/office/drawing/2014/main" id="{401AB748-B9E7-4AEC-AAB9-0EABDE63F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0570A55-C38A-3C66-7DEC-2993D65BE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29"/>
            <a:ext cx="10909073" cy="10576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Elementarz</a:t>
            </a:r>
            <a:r>
              <a:rPr lang="pl-PL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 </a:t>
            </a:r>
            <a:r>
              <a:rPr lang="en-US" sz="6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nauki</a:t>
            </a: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6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rysunku</a:t>
            </a: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pic>
        <p:nvPicPr>
          <p:cNvPr id="161799" name="Picture 4" descr="Wprowadzenie">
            <a:extLst>
              <a:ext uri="{FF2B5EF4-FFF2-40B4-BE49-F238E27FC236}">
                <a16:creationId xmlns:a16="http://schemas.microsoft.com/office/drawing/2014/main" id="{7534DFA5-1452-D0D7-9EE4-5C4E74596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458" y="1178449"/>
            <a:ext cx="3312784" cy="252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812" name="Rectangle 161811">
            <a:extLst>
              <a:ext uri="{FF2B5EF4-FFF2-40B4-BE49-F238E27FC236}">
                <a16:creationId xmlns:a16="http://schemas.microsoft.com/office/drawing/2014/main" id="{E0954B38-9C23-4C8B-AC5D-0E80CEA3B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553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797" name="Picture 4" descr="Wprowadzenie">
            <a:extLst>
              <a:ext uri="{FF2B5EF4-FFF2-40B4-BE49-F238E27FC236}">
                <a16:creationId xmlns:a16="http://schemas.microsoft.com/office/drawing/2014/main" id="{20DA79E5-5D57-A3BF-FD62-40775BCD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2872" y="1277832"/>
            <a:ext cx="3312785" cy="232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814" name="Rectangle 161813">
            <a:extLst>
              <a:ext uri="{FF2B5EF4-FFF2-40B4-BE49-F238E27FC236}">
                <a16:creationId xmlns:a16="http://schemas.microsoft.com/office/drawing/2014/main" id="{791376A8-6B7C-49D5-B3B0-B1D81BC15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969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796" name="Picture 2" descr="Wprowadzenie">
            <a:extLst>
              <a:ext uri="{FF2B5EF4-FFF2-40B4-BE49-F238E27FC236}">
                <a16:creationId xmlns:a16="http://schemas.microsoft.com/office/drawing/2014/main" id="{E2002654-D7B8-6E92-41AF-6766464B6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0289" y="1240564"/>
            <a:ext cx="3312784" cy="240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1816" name="Straight Connector 161815">
            <a:extLst>
              <a:ext uri="{FF2B5EF4-FFF2-40B4-BE49-F238E27FC236}">
                <a16:creationId xmlns:a16="http://schemas.microsoft.com/office/drawing/2014/main" id="{73A16B78-E8EF-4C99-BDA5-80142980A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818" name="Rectangle 161817">
            <a:extLst>
              <a:ext uri="{FF2B5EF4-FFF2-40B4-BE49-F238E27FC236}">
                <a16:creationId xmlns:a16="http://schemas.microsoft.com/office/drawing/2014/main" id="{3B0D8F16-5F3B-465F-9D06-983E2E826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1820" name="Rectangle 161819">
            <a:extLst>
              <a:ext uri="{FF2B5EF4-FFF2-40B4-BE49-F238E27FC236}">
                <a16:creationId xmlns:a16="http://schemas.microsoft.com/office/drawing/2014/main" id="{5DED356E-7923-4393-BAEA-0116D9D76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B96B020-B66A-8755-676E-2ED5750C5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947" y="905933"/>
            <a:ext cx="6742110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32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5958DBC-F4DA-42A8-8C52-860179790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FCC9A9-2031-4283-9B27-34B62BB7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>
            <a:extLst>
              <a:ext uri="{FF2B5EF4-FFF2-40B4-BE49-F238E27FC236}">
                <a16:creationId xmlns:a16="http://schemas.microsoft.com/office/drawing/2014/main" id="{CADBA78F-A241-E053-A89F-2488187FE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68" y="1256114"/>
            <a:ext cx="4609059" cy="3721816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ADA2E4-6F81-1768-DE97-D3941AF6C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219" y="2198914"/>
            <a:ext cx="6109524" cy="3670180"/>
          </a:xfrm>
        </p:spPr>
        <p:txBody>
          <a:bodyPr>
            <a:normAutofit/>
          </a:bodyPr>
          <a:lstStyle/>
          <a:p>
            <a:r>
              <a:rPr lang="pl-PL" sz="2400" dirty="0"/>
              <a:t>Pierwszymi rysunkami czytanymi i wykonywanymi przez dziecko powinny być rysunki jednej lub kilku linii. </a:t>
            </a:r>
          </a:p>
          <a:p>
            <a:r>
              <a:rPr lang="pl-PL" sz="2400" dirty="0"/>
              <a:t>Śledzenie na rysunku linii prostych zakrzywionych i łamanych, gładkich, punktowych i przerywanych, cienkich i grubych jest dla małego dziecka atrakcyjną zabawą. </a:t>
            </a:r>
          </a:p>
          <a:p>
            <a:r>
              <a:rPr lang="pl-PL" sz="2400" dirty="0"/>
              <a:t>W toku tej zabawy należy nazywać linie i wprowadzać pojęcia przestrzenne.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DDD252-D7C8-4CE5-9C61-D60D722BC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FBD75F5-C49C-4F6A-8D43-7A5939C23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7017F4A-85C0-5163-BC4C-89B35DEC0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145" y="590026"/>
            <a:ext cx="5253045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95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D96BE14-86BD-8D32-A0E1-C3FF569B3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pl-PL" dirty="0"/>
              <a:t>Przykłady ćwiczeń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A40ED63-358E-6931-9694-53BD73C67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197361"/>
            <a:ext cx="5451627" cy="414323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ADA2E4-6F81-1768-DE97-D3941AF6C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pl-PL" sz="2400" dirty="0"/>
              <a:t>Następnym etapem powinno być rysowanie i czytanie rysunków prostych figur i znaków (kwadracik, kółeczko, krzyżyk itp.). Wtedy dziecko trenuje sprawność rysowania i umiejętność czytania grafiki, nie borykając się z trudnym problemem reprezentowania przedmiotu przez jego spłaszczony obraz.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581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50C8D8-6E42-7002-5D3B-CA034569F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ćwiczeń </a:t>
            </a:r>
          </a:p>
        </p:txBody>
      </p:sp>
      <p:pic>
        <p:nvPicPr>
          <p:cNvPr id="4" name="Picture 1" descr="\\Zdanowscy\d\Moje dokumenty - Kamila\praca\APS\PODYPLOMOWE\Podyplomowe -logopedia\logopedia 2010\zdjecia Ada\elementarz_rysunekjpg.jpg">
            <a:extLst>
              <a:ext uri="{FF2B5EF4-FFF2-40B4-BE49-F238E27FC236}">
                <a16:creationId xmlns:a16="http://schemas.microsoft.com/office/drawing/2014/main" id="{9973B364-E7D2-2E00-7FF8-5B927A0F61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19" y="1846263"/>
            <a:ext cx="6034087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827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7F2E256-DF94-7C5D-5949-297ED57BC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791" y="905933"/>
            <a:ext cx="6566421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1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E0F05F0-B094-1687-DF43-10875E097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Przykłady</a:t>
            </a:r>
            <a:r>
              <a:rPr lang="en-US" dirty="0"/>
              <a:t> </a:t>
            </a:r>
            <a:r>
              <a:rPr lang="en-US" dirty="0" err="1"/>
              <a:t>ćwiczeń</a:t>
            </a:r>
            <a:r>
              <a:rPr lang="en-US" dirty="0"/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48DBD52-0B88-AF6D-A173-704E821A5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108773"/>
            <a:ext cx="5451627" cy="432041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AB3334E-EB5A-5CEE-5222-E2ABA33472DD}"/>
              </a:ext>
            </a:extLst>
          </p:cNvPr>
          <p:cNvSpPr txBox="1"/>
          <p:nvPr/>
        </p:nvSpPr>
        <p:spPr>
          <a:xfrm>
            <a:off x="6411684" y="2198914"/>
            <a:ext cx="5127172" cy="36701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rysowanie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czytanie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rysunków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prostych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przedmiotów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z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otoczenia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dziecka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grzebyk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sztućce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jesienne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liście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talerzyk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7003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9D03D0B-2055-D0AF-0F72-6259F93F2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53" y="863761"/>
            <a:ext cx="6334293" cy="479796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5D55C61-5C20-6615-6C68-67DA3D1022C4}"/>
              </a:ext>
            </a:extLst>
          </p:cNvPr>
          <p:cNvSpPr txBox="1"/>
          <p:nvPr/>
        </p:nvSpPr>
        <p:spPr>
          <a:xfrm>
            <a:off x="6715124" y="1913096"/>
            <a:ext cx="46767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reprezentacje graficzne przedmiotów trudniej kojarzących się z ich płaskim zarysem, jak owoce, warzywa, naczynia. </a:t>
            </a:r>
          </a:p>
          <a:p>
            <a:r>
              <a:rPr lang="pl-PL" sz="2400" dirty="0"/>
              <a:t>trzeba odróżnić „widok z boku” od „widoku z góry”.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41FC251-2107-746E-1F5B-EDBA880B8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701" y="79319"/>
            <a:ext cx="5407621" cy="17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921386-06BB-318C-2596-C29B6B28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B72B54C-F46A-B6B5-9783-FF67F9DF2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525" y="1894532"/>
            <a:ext cx="6639852" cy="2591162"/>
          </a:xfrm>
        </p:spPr>
      </p:pic>
    </p:spTree>
    <p:extLst>
      <p:ext uri="{BB962C8B-B14F-4D97-AF65-F5344CB8AC3E}">
        <p14:creationId xmlns:p14="http://schemas.microsoft.com/office/powerpoint/2010/main" val="2928562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0566BFD-A5CD-9809-D882-9C5E9C443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781" y="905933"/>
            <a:ext cx="6810442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91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7BC2A-711D-0B17-45E3-CEB2E3B53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2E2EE6-FF0A-756D-A0CD-DC7823976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5766478-D442-9C0C-93AD-E8A4C4FD3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0" y="224258"/>
            <a:ext cx="6249272" cy="481079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8447659-F0F9-9AAB-1099-82F5CE95E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756" y="1456779"/>
            <a:ext cx="6582694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18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>
            <a:extLst>
              <a:ext uri="{FF2B5EF4-FFF2-40B4-BE49-F238E27FC236}">
                <a16:creationId xmlns:a16="http://schemas.microsoft.com/office/drawing/2014/main" id="{2E69EABF-B019-1CBB-DC3C-163BCC7EAE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81250" y="2214563"/>
            <a:ext cx="8072438" cy="121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endParaRPr lang="pl-PL" sz="28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59D0630-C966-4F1A-C0EA-28B3FB2E5D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28876" y="4132264"/>
            <a:ext cx="3667125" cy="72548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l-PL" altLang="pl-PL"/>
          </a:p>
        </p:txBody>
      </p:sp>
      <p:pic>
        <p:nvPicPr>
          <p:cNvPr id="30724" name="Picture 4" descr="\\Zdanowscy\d\Moje dokumenty - Kamila\praca\APS\PODYPLOMOWE\Podyplomowe -logopedia\logopedia 2010\zdjecia Ada\nakrycie_stolu.jpg">
            <a:extLst>
              <a:ext uri="{FF2B5EF4-FFF2-40B4-BE49-F238E27FC236}">
                <a16:creationId xmlns:a16="http://schemas.microsoft.com/office/drawing/2014/main" id="{E8A4FFD3-FBBA-2BF2-C830-08315FD3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428625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08FA8FFD-7EBB-1910-2F60-86E023BD3701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7C005DDB-C2E3-4199-AB20-EBCA3C303323}" type="slidenum">
              <a:rPr lang="pl-PL" altLang="pl-PL" smtClean="0">
                <a:solidFill>
                  <a:schemeClr val="bg1"/>
                </a:solidFill>
                <a:latin typeface="Corbel" panose="020B0503020204020204" pitchFamily="34" charset="0"/>
              </a:rPr>
              <a:pPr eaLnBrk="1" hangingPunct="1">
                <a:defRPr/>
              </a:pPr>
              <a:t>30</a:t>
            </a:fld>
            <a:endParaRPr lang="pl-PL" altLang="pl-PL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E14DDC8-695F-7586-4F21-92EDF9333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88" y="1176211"/>
            <a:ext cx="5472112" cy="435451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pl-PL" sz="2400" b="1" dirty="0"/>
              <a:t>PLAN z „KLOCKÓW RZEPOWYCH”</a:t>
            </a:r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pl-PL" sz="2400" dirty="0">
                <a:cs typeface="Arial" pitchFamily="34" charset="0"/>
              </a:rPr>
              <a:t>„</a:t>
            </a:r>
            <a:r>
              <a:rPr lang="pl-PL" sz="2000" dirty="0">
                <a:cs typeface="Arial" pitchFamily="34" charset="0"/>
              </a:rPr>
              <a:t>Klocki </a:t>
            </a:r>
            <a:r>
              <a:rPr lang="pl-PL" sz="2000" dirty="0" err="1">
                <a:cs typeface="Arial" pitchFamily="34" charset="0"/>
              </a:rPr>
              <a:t>rzepowe</a:t>
            </a:r>
            <a:r>
              <a:rPr lang="pl-PL" sz="2000" dirty="0">
                <a:cs typeface="Arial" pitchFamily="34" charset="0"/>
              </a:rPr>
              <a:t>” – to zestaw składający się z maty (tworzywo pokryte czarnym materiałem) i żółtych, gumowych klocków podklejonych rzepą (klocki w kształcie figur geometrycznych - kółka, kwadraty, trójkąty, prostokąty oraz długie klocki – prostokąty, ludziki plastikowe, cienkie paseczki rzepy). </a:t>
            </a:r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pl-PL" sz="2000" dirty="0">
                <a:cs typeface="Arial" pitchFamily="34" charset="0"/>
              </a:rPr>
              <a:t>zestaw zaopatrzony jest w podręcznik, gdzie można znaleźć, przykłady ćwiczeń rozwijających percepcje dotykową. </a:t>
            </a:r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pl-PL" sz="2000" dirty="0">
                <a:cs typeface="Arial" pitchFamily="34" charset="0"/>
              </a:rPr>
              <a:t>za pomocą klocków można układać dowolne plany, schematy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pl-PL" sz="24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eaLnBrk="1" hangingPunct="1">
              <a:buFont typeface="Arial" charset="0"/>
              <a:buNone/>
              <a:defRPr/>
            </a:pPr>
            <a:endParaRPr lang="pl-PL" sz="2400" b="1" dirty="0"/>
          </a:p>
          <a:p>
            <a:pPr algn="just" eaLnBrk="1" hangingPunct="1">
              <a:buFont typeface="Arial" charset="0"/>
              <a:buNone/>
              <a:defRPr/>
            </a:pPr>
            <a:endParaRPr lang="pl-PL" sz="2400" dirty="0">
              <a:cs typeface="Arial" pitchFamily="34" charset="0"/>
            </a:endParaRPr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C97D402C-5641-1932-BC3B-FFF8FF2B1F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370638"/>
          </a:xfrm>
        </p:spPr>
        <p:txBody>
          <a:bodyPr/>
          <a:lstStyle/>
          <a:p>
            <a:endParaRPr lang="pl-PL"/>
          </a:p>
        </p:txBody>
      </p:sp>
      <p:pic>
        <p:nvPicPr>
          <p:cNvPr id="116741" name="Picture 5" descr="IMG_5842">
            <a:extLst>
              <a:ext uri="{FF2B5EF4-FFF2-40B4-BE49-F238E27FC236}">
                <a16:creationId xmlns:a16="http://schemas.microsoft.com/office/drawing/2014/main" id="{69C1F3D7-C1BC-F360-934A-6FEDF7B4E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8" b="26068"/>
          <a:stretch>
            <a:fillRect/>
          </a:stretch>
        </p:blipFill>
        <p:spPr bwMode="auto">
          <a:xfrm>
            <a:off x="0" y="0"/>
            <a:ext cx="6054725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>
            <a:extLst>
              <a:ext uri="{FF2B5EF4-FFF2-40B4-BE49-F238E27FC236}">
                <a16:creationId xmlns:a16="http://schemas.microsoft.com/office/drawing/2014/main" id="{C71D7DA4-9E7F-48B0-2A96-58D690D38A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81250" y="2214563"/>
            <a:ext cx="8072438" cy="121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endParaRPr lang="pl-PL" sz="28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B193DA2-2729-86F8-0B44-AB1B4B169EA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28876" y="4132264"/>
            <a:ext cx="3667125" cy="72548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l-PL" altLang="pl-PL"/>
          </a:p>
        </p:txBody>
      </p:sp>
      <p:pic>
        <p:nvPicPr>
          <p:cNvPr id="19460" name="Picture 4" descr="\\Zdanowscy\d\Moje dokumenty - Kamila\praca\APS\PODYPLOMOWE\Podyplomowe -logopedia\logopedia 2010\zdjecia Ada\klocki_rzepowe2.jpg">
            <a:extLst>
              <a:ext uri="{FF2B5EF4-FFF2-40B4-BE49-F238E27FC236}">
                <a16:creationId xmlns:a16="http://schemas.microsoft.com/office/drawing/2014/main" id="{9940E672-6D8D-4A4C-3A0B-AC0019278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785813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C9087071-7383-38CB-293C-8E205D4AB00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D9DE093E-1919-42E4-A227-7542ECE06EE5}" type="slidenum">
              <a:rPr lang="pl-PL" altLang="pl-PL" smtClean="0">
                <a:solidFill>
                  <a:schemeClr val="bg1"/>
                </a:solidFill>
                <a:latin typeface="Corbel" panose="020B0503020204020204" pitchFamily="34" charset="0"/>
              </a:rPr>
              <a:pPr eaLnBrk="1" hangingPunct="1">
                <a:defRPr/>
              </a:pPr>
              <a:t>32</a:t>
            </a:fld>
            <a:endParaRPr lang="pl-PL" altLang="pl-PL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2883" name="Picture 5" descr="IMG_5848">
            <a:extLst>
              <a:ext uri="{FF2B5EF4-FFF2-40B4-BE49-F238E27FC236}">
                <a16:creationId xmlns:a16="http://schemas.microsoft.com/office/drawing/2014/main" id="{13A58715-8F6B-9CE0-47C2-C503CD7538B5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" b="1161"/>
          <a:stretch>
            <a:fillRect/>
          </a:stretch>
        </p:blipFill>
        <p:spPr>
          <a:xfrm>
            <a:off x="0" y="0"/>
            <a:ext cx="9780588" cy="6370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433C5F91-1689-B5AC-7B76-B23DC15D7A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FB915357-E2CD-4A2A-BDBD-4A854828B703}" type="slidenum">
              <a:rPr lang="pl-PL" altLang="pl-PL" smtClean="0">
                <a:solidFill>
                  <a:schemeClr val="bg1"/>
                </a:solidFill>
                <a:latin typeface="Corbel" panose="020B0503020204020204" pitchFamily="34" charset="0"/>
              </a:rPr>
              <a:pPr eaLnBrk="1" hangingPunct="1">
                <a:defRPr/>
              </a:pPr>
              <a:t>33</a:t>
            </a:fld>
            <a:endParaRPr lang="pl-PL" altLang="pl-PL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4931" name="Picture 5" descr="IMG_5851">
            <a:extLst>
              <a:ext uri="{FF2B5EF4-FFF2-40B4-BE49-F238E27FC236}">
                <a16:creationId xmlns:a16="http://schemas.microsoft.com/office/drawing/2014/main" id="{C5FC6F39-B94D-566A-998F-F50C56C89210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" b="1161"/>
          <a:stretch>
            <a:fillRect/>
          </a:stretch>
        </p:blipFill>
        <p:spPr>
          <a:xfrm>
            <a:off x="0" y="0"/>
            <a:ext cx="9780588" cy="6370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71E11CF-5F4C-AEA5-182E-BA91A88F5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84" y="243564"/>
            <a:ext cx="9778832" cy="637087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F77F02-012B-29F5-7BCE-D3AE770B4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Edukacja </a:t>
            </a:r>
            <a:r>
              <a:rPr lang="pl-PL" dirty="0" err="1"/>
              <a:t>tyflograficzna</a:t>
            </a:r>
            <a:r>
              <a:rPr lang="pl-PL" dirty="0"/>
              <a:t> – korzyści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B98021-805E-272B-C8CB-7D33E7852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pl-PL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sprawniejsze i efektywniejsze posługiwanie się przyrządami służącymi do rysowania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rozumienie grafik używanych na lekcjach przyrody, geografii, biologii, matematyki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rozwijanie wyobraźni przestrzennej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rozwijanie pojęć przestrzennych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rozumienie planów, map itp.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 rozumienie konwencji rysunku, świata przedstawianego w sposób graficzny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2751171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F70B32-3CA3-7D7D-6F08-4E3D730E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l-PL" sz="4400" dirty="0"/>
          </a:p>
          <a:p>
            <a:pPr algn="ctr"/>
            <a:r>
              <a:rPr lang="pl-PL" sz="4400" dirty="0"/>
              <a:t>Dziękuję za uwagę !!!</a:t>
            </a:r>
          </a:p>
        </p:txBody>
      </p:sp>
    </p:spTree>
    <p:extLst>
      <p:ext uri="{BB962C8B-B14F-4D97-AF65-F5344CB8AC3E}">
        <p14:creationId xmlns:p14="http://schemas.microsoft.com/office/powerpoint/2010/main" val="42656147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Zielony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3411</TotalTime>
  <Words>1216</Words>
  <Application>Microsoft Office PowerPoint</Application>
  <PresentationFormat>Panoramiczny</PresentationFormat>
  <Paragraphs>105</Paragraphs>
  <Slides>35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Corbel</vt:lpstr>
      <vt:lpstr>Times New Roman</vt:lpstr>
      <vt:lpstr>Wingdings</vt:lpstr>
      <vt:lpstr>Retrospekcja</vt:lpstr>
      <vt:lpstr> dr Kamila Miler-Zdanowska </vt:lpstr>
      <vt:lpstr>Tyflografika – początki nauczania</vt:lpstr>
      <vt:lpstr>Tyflografika – pierwsze badania</vt:lpstr>
      <vt:lpstr>Tyflografika – pierwsze badania</vt:lpstr>
      <vt:lpstr>Tyflografika – pierwsze badania</vt:lpstr>
      <vt:lpstr>Tyflografika</vt:lpstr>
      <vt:lpstr>Edukacja tyflograficzna – dziecko niewidome</vt:lpstr>
      <vt:lpstr>Proces nauczania </vt:lpstr>
      <vt:lpstr>Proces nauczania </vt:lpstr>
      <vt:lpstr>Prezentacja programu PowerPoint</vt:lpstr>
      <vt:lpstr>Prezentacja programu PowerPoint</vt:lpstr>
      <vt:lpstr>Edukacja tyflograficzna - przedszkole</vt:lpstr>
      <vt:lpstr>Edukacja tyflograficzna - przedszkole</vt:lpstr>
      <vt:lpstr>Edukacja tyflograficzna – nauczanie początkowe</vt:lpstr>
      <vt:lpstr>Edukacja tyflograficzna – nauczanie początkowe</vt:lpstr>
      <vt:lpstr>Edukacja tyflograficzna</vt:lpstr>
      <vt:lpstr>Prezentacja programu PowerPoint</vt:lpstr>
      <vt:lpstr>Elementarze do nauki rysunku </vt:lpstr>
      <vt:lpstr>Prezentacja programu PowerPoint</vt:lpstr>
      <vt:lpstr>Prezentacja programu PowerPoint</vt:lpstr>
      <vt:lpstr>Przykłady ćwiczeń</vt:lpstr>
      <vt:lpstr>Przykłady ćwiczeń </vt:lpstr>
      <vt:lpstr>Prezentacja programu PowerPoint</vt:lpstr>
      <vt:lpstr>Przykłady ćwiczeń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Edukacja tyflograficzna – korzyści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dr Kamila Miler-Zdanowska </dc:title>
  <dc:creator>Kamila Miler-Zdanowska</dc:creator>
  <cp:lastModifiedBy>Kamila Miler-Zdanowska</cp:lastModifiedBy>
  <cp:revision>1</cp:revision>
  <dcterms:created xsi:type="dcterms:W3CDTF">2024-05-20T20:43:08Z</dcterms:created>
  <dcterms:modified xsi:type="dcterms:W3CDTF">2024-05-23T05:36:28Z</dcterms:modified>
</cp:coreProperties>
</file>