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92" r:id="rId4"/>
    <p:sldId id="273" r:id="rId5"/>
    <p:sldId id="282" r:id="rId6"/>
    <p:sldId id="283" r:id="rId7"/>
    <p:sldId id="281" r:id="rId8"/>
    <p:sldId id="275" r:id="rId9"/>
    <p:sldId id="285" r:id="rId10"/>
    <p:sldId id="289" r:id="rId11"/>
    <p:sldId id="276" r:id="rId12"/>
    <p:sldId id="277" r:id="rId13"/>
    <p:sldId id="278" r:id="rId14"/>
    <p:sldId id="280" r:id="rId15"/>
    <p:sldId id="279" r:id="rId16"/>
    <p:sldId id="284" r:id="rId17"/>
    <p:sldId id="286" r:id="rId18"/>
    <p:sldId id="287" r:id="rId19"/>
    <p:sldId id="288" r:id="rId20"/>
    <p:sldId id="291" r:id="rId21"/>
    <p:sldId id="27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3C41"/>
    <a:srgbClr val="212427"/>
    <a:srgbClr val="1E21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4E53-47BD-435D-AC3B-CCB740BD7BFA}" type="datetimeFigureOut">
              <a:rPr lang="cs-CZ" smtClean="0"/>
              <a:t>22.05.2024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082-AE01-4ED8-B5C1-7EE52767EA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4732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4E53-47BD-435D-AC3B-CCB740BD7BFA}" type="datetimeFigureOut">
              <a:rPr lang="cs-CZ" smtClean="0"/>
              <a:t>22.05.2024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082-AE01-4ED8-B5C1-7EE52767EA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5178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4E53-47BD-435D-AC3B-CCB740BD7BFA}" type="datetimeFigureOut">
              <a:rPr lang="cs-CZ" smtClean="0"/>
              <a:t>22.05.2024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082-AE01-4ED8-B5C1-7EE52767EA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9354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4E53-47BD-435D-AC3B-CCB740BD7BFA}" type="datetimeFigureOut">
              <a:rPr lang="cs-CZ" smtClean="0"/>
              <a:t>22.05.2024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082-AE01-4ED8-B5C1-7EE52767EA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4946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4E53-47BD-435D-AC3B-CCB740BD7BFA}" type="datetimeFigureOut">
              <a:rPr lang="cs-CZ" smtClean="0"/>
              <a:t>22.05.2024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082-AE01-4ED8-B5C1-7EE52767EA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4531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4E53-47BD-435D-AC3B-CCB740BD7BFA}" type="datetimeFigureOut">
              <a:rPr lang="cs-CZ" smtClean="0"/>
              <a:t>22.05.2024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082-AE01-4ED8-B5C1-7EE52767EA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637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4E53-47BD-435D-AC3B-CCB740BD7BFA}" type="datetimeFigureOut">
              <a:rPr lang="cs-CZ" smtClean="0"/>
              <a:t>22.05.2024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082-AE01-4ED8-B5C1-7EE52767EA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3753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4E53-47BD-435D-AC3B-CCB740BD7BFA}" type="datetimeFigureOut">
              <a:rPr lang="cs-CZ" smtClean="0"/>
              <a:t>22.05.2024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082-AE01-4ED8-B5C1-7EE52767EA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2443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0A444E53-47BD-435D-AC3B-CCB740BD7BFA}" type="datetimeFigureOut">
              <a:rPr lang="cs-CZ" smtClean="0"/>
              <a:t>22.05.2024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6EB3A082-AE01-4ED8-B5C1-7EE52767EA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1531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4E53-47BD-435D-AC3B-CCB740BD7BFA}" type="datetimeFigureOut">
              <a:rPr lang="cs-CZ" smtClean="0"/>
              <a:t>22.05.2024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082-AE01-4ED8-B5C1-7EE52767EA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6507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4E53-47BD-435D-AC3B-CCB740BD7BFA}" type="datetimeFigureOut">
              <a:rPr lang="cs-CZ" smtClean="0"/>
              <a:t>22.05.2024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082-AE01-4ED8-B5C1-7EE52767EA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3403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4E53-47BD-435D-AC3B-CCB740BD7BFA}" type="datetimeFigureOut">
              <a:rPr lang="cs-CZ" smtClean="0"/>
              <a:t>22.05.2024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082-AE01-4ED8-B5C1-7EE52767EA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55472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4E53-47BD-435D-AC3B-CCB740BD7BFA}" type="datetimeFigureOut">
              <a:rPr lang="cs-CZ" smtClean="0"/>
              <a:t>22.05.2024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082-AE01-4ED8-B5C1-7EE52767EA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17179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4E53-47BD-435D-AC3B-CCB740BD7BFA}" type="datetimeFigureOut">
              <a:rPr lang="cs-CZ" smtClean="0"/>
              <a:t>22.05.2024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082-AE01-4ED8-B5C1-7EE52767EA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28062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4E53-47BD-435D-AC3B-CCB740BD7BFA}" type="datetimeFigureOut">
              <a:rPr lang="cs-CZ" smtClean="0"/>
              <a:t>22.05.2024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082-AE01-4ED8-B5C1-7EE52767EA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1981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4E53-47BD-435D-AC3B-CCB740BD7BFA}" type="datetimeFigureOut">
              <a:rPr lang="cs-CZ" smtClean="0"/>
              <a:t>22.05.2024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082-AE01-4ED8-B5C1-7EE52767EA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27126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4E53-47BD-435D-AC3B-CCB740BD7BFA}" type="datetimeFigureOut">
              <a:rPr lang="cs-CZ" smtClean="0"/>
              <a:t>22.05.2024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A082-AE01-4ED8-B5C1-7EE52767EA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6941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95000"/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-3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0A444E53-47BD-435D-AC3B-CCB740BD7BFA}" type="datetimeFigureOut">
              <a:rPr lang="cs-CZ" smtClean="0"/>
              <a:t>22.05.2024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EB3A082-AE01-4ED8-B5C1-7EE52767EA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07291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13" Type="http://schemas.openxmlformats.org/officeDocument/2006/relationships/image" Target="../media/image44.jpg"/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12" Type="http://schemas.openxmlformats.org/officeDocument/2006/relationships/image" Target="../media/image43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11" Type="http://schemas.openxmlformats.org/officeDocument/2006/relationships/image" Target="../media/image42.jpg"/><Relationship Id="rId5" Type="http://schemas.openxmlformats.org/officeDocument/2006/relationships/image" Target="../media/image36.jpg"/><Relationship Id="rId10" Type="http://schemas.openxmlformats.org/officeDocument/2006/relationships/image" Target="../media/image41.jpg"/><Relationship Id="rId4" Type="http://schemas.openxmlformats.org/officeDocument/2006/relationships/image" Target="../media/image35.jpg"/><Relationship Id="rId9" Type="http://schemas.openxmlformats.org/officeDocument/2006/relationships/image" Target="../media/image4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https://tactilemaps.upol.cz/project-output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hyperlink" Target="mailto:radek.barvir@upol.cz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A7E9E7-580C-5D1B-06C0-79C151EC1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284" y="609601"/>
            <a:ext cx="11273678" cy="2819399"/>
          </a:xfrm>
        </p:spPr>
        <p:txBody>
          <a:bodyPr anchor="ctr">
            <a:normAutofit/>
          </a:bodyPr>
          <a:lstStyle/>
          <a:p>
            <a:pPr>
              <a:spcAft>
                <a:spcPts val="7200"/>
              </a:spcAft>
            </a:pPr>
            <a:r>
              <a:rPr lang="cs-CZ" sz="5400" b="1" cap="none" dirty="0" err="1"/>
              <a:t>TouchIt</a:t>
            </a:r>
            <a:r>
              <a:rPr lang="cs-CZ" sz="5400" b="1" cap="none" dirty="0"/>
              <a:t> 3D</a:t>
            </a:r>
            <a:br>
              <a:rPr lang="cs-CZ" sz="5400" b="1" dirty="0"/>
            </a:br>
            <a:r>
              <a:rPr lang="cs-CZ" sz="3200" dirty="0"/>
              <a:t> </a:t>
            </a:r>
            <a:br>
              <a:rPr lang="cs-CZ" sz="5400" b="1" dirty="0"/>
            </a:br>
            <a:r>
              <a:rPr lang="cs-CZ" sz="3200" dirty="0"/>
              <a:t>INTERACTIVE TACTILE MAPS &amp; MODELS</a:t>
            </a:r>
            <a:br>
              <a:rPr lang="cs-CZ" sz="3200" dirty="0"/>
            </a:br>
            <a:r>
              <a:rPr lang="cs-CZ" sz="3200" dirty="0"/>
              <a:t>LINKABLE WITH MOBILE DEVICES</a:t>
            </a:r>
            <a:endParaRPr lang="cs-CZ" sz="3200" cap="none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DA276AA-56DD-2008-1720-B1D2698F60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429000"/>
            <a:ext cx="8676222" cy="1905000"/>
          </a:xfrm>
        </p:spPr>
        <p:txBody>
          <a:bodyPr anchor="b"/>
          <a:lstStyle/>
          <a:p>
            <a:r>
              <a:rPr lang="cs-CZ" dirty="0"/>
              <a:t>Radek Barvíř</a:t>
            </a:r>
          </a:p>
          <a:p>
            <a:endParaRPr lang="cs-CZ" dirty="0"/>
          </a:p>
          <a:p>
            <a:r>
              <a:rPr lang="cs-CZ" dirty="0"/>
              <a:t>Palacký University Olomouc</a:t>
            </a:r>
          </a:p>
        </p:txBody>
      </p:sp>
      <p:pic>
        <p:nvPicPr>
          <p:cNvPr id="5" name="Obrázek 4" descr="Obsah obrázku Písmo, text, logo, Grafika&#10;&#10;Popis byl vytvořen automaticky">
            <a:extLst>
              <a:ext uri="{FF2B5EF4-FFF2-40B4-BE49-F238E27FC236}">
                <a16:creationId xmlns:a16="http://schemas.microsoft.com/office/drawing/2014/main" id="{9EC72B90-2F55-A6B2-3642-3B72CCD0D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977" y="5461819"/>
            <a:ext cx="2606045" cy="118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846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>
            <a:extLst>
              <a:ext uri="{FF2B5EF4-FFF2-40B4-BE49-F238E27FC236}">
                <a16:creationId xmlns:a16="http://schemas.microsoft.com/office/drawing/2014/main" id="{709DFC87-B69F-A67A-2D30-F385CE50B1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Ovál 13">
            <a:extLst>
              <a:ext uri="{FF2B5EF4-FFF2-40B4-BE49-F238E27FC236}">
                <a16:creationId xmlns:a16="http://schemas.microsoft.com/office/drawing/2014/main" id="{3C471D6C-82B7-5CEA-20D2-6EC935E62F2B}"/>
              </a:ext>
            </a:extLst>
          </p:cNvPr>
          <p:cNvSpPr/>
          <p:nvPr/>
        </p:nvSpPr>
        <p:spPr>
          <a:xfrm>
            <a:off x="4084320" y="4693920"/>
            <a:ext cx="182880" cy="182880"/>
          </a:xfrm>
          <a:prstGeom prst="ellipse">
            <a:avLst/>
          </a:prstGeom>
          <a:solidFill>
            <a:srgbClr val="383C4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ál 14">
            <a:extLst>
              <a:ext uri="{FF2B5EF4-FFF2-40B4-BE49-F238E27FC236}">
                <a16:creationId xmlns:a16="http://schemas.microsoft.com/office/drawing/2014/main" id="{089D3D50-AD90-50F8-B378-58E18088CA80}"/>
              </a:ext>
            </a:extLst>
          </p:cNvPr>
          <p:cNvSpPr/>
          <p:nvPr/>
        </p:nvSpPr>
        <p:spPr>
          <a:xfrm>
            <a:off x="6837680" y="1625600"/>
            <a:ext cx="182880" cy="182880"/>
          </a:xfrm>
          <a:prstGeom prst="ellipse">
            <a:avLst/>
          </a:prstGeom>
          <a:solidFill>
            <a:srgbClr val="383C4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0" name="Picture 2" descr="Prohlášení vedení PřF UP k podkladovým dokumentům ke vzniku nového  vysokoškolského ústavu: Přírodovědecká fakulta UP">
            <a:extLst>
              <a:ext uri="{FF2B5EF4-FFF2-40B4-BE49-F238E27FC236}">
                <a16:creationId xmlns:a16="http://schemas.microsoft.com/office/drawing/2014/main" id="{2D57F692-5982-B3AD-332D-712FD1047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680" y="3212662"/>
            <a:ext cx="4988560" cy="33282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Volný tvar: obrazec 16">
            <a:extLst>
              <a:ext uri="{FF2B5EF4-FFF2-40B4-BE49-F238E27FC236}">
                <a16:creationId xmlns:a16="http://schemas.microsoft.com/office/drawing/2014/main" id="{8E4975F5-28CF-0D25-55D4-26E43640776E}"/>
              </a:ext>
            </a:extLst>
          </p:cNvPr>
          <p:cNvSpPr/>
          <p:nvPr/>
        </p:nvSpPr>
        <p:spPr>
          <a:xfrm>
            <a:off x="317432" y="3589020"/>
            <a:ext cx="5012183" cy="2363046"/>
          </a:xfrm>
          <a:custGeom>
            <a:avLst/>
            <a:gdLst>
              <a:gd name="connsiteX0" fmla="*/ 701559 w 5033318"/>
              <a:gd name="connsiteY0" fmla="*/ 0 h 2363046"/>
              <a:gd name="connsiteX1" fmla="*/ 671079 w 5033318"/>
              <a:gd name="connsiteY1" fmla="*/ 251460 h 2363046"/>
              <a:gd name="connsiteX2" fmla="*/ 526299 w 5033318"/>
              <a:gd name="connsiteY2" fmla="*/ 175260 h 2363046"/>
              <a:gd name="connsiteX3" fmla="*/ 404379 w 5033318"/>
              <a:gd name="connsiteY3" fmla="*/ 259080 h 2363046"/>
              <a:gd name="connsiteX4" fmla="*/ 236739 w 5033318"/>
              <a:gd name="connsiteY4" fmla="*/ 259080 h 2363046"/>
              <a:gd name="connsiteX5" fmla="*/ 198639 w 5033318"/>
              <a:gd name="connsiteY5" fmla="*/ 510540 h 2363046"/>
              <a:gd name="connsiteX6" fmla="*/ 61479 w 5033318"/>
              <a:gd name="connsiteY6" fmla="*/ 335280 h 2363046"/>
              <a:gd name="connsiteX7" fmla="*/ 519 w 5033318"/>
              <a:gd name="connsiteY7" fmla="*/ 434340 h 2363046"/>
              <a:gd name="connsiteX8" fmla="*/ 91959 w 5033318"/>
              <a:gd name="connsiteY8" fmla="*/ 541020 h 2363046"/>
              <a:gd name="connsiteX9" fmla="*/ 122439 w 5033318"/>
              <a:gd name="connsiteY9" fmla="*/ 670560 h 2363046"/>
              <a:gd name="connsiteX10" fmla="*/ 358659 w 5033318"/>
              <a:gd name="connsiteY10" fmla="*/ 800100 h 2363046"/>
              <a:gd name="connsiteX11" fmla="*/ 213879 w 5033318"/>
              <a:gd name="connsiteY11" fmla="*/ 998220 h 2363046"/>
              <a:gd name="connsiteX12" fmla="*/ 335799 w 5033318"/>
              <a:gd name="connsiteY12" fmla="*/ 1089660 h 2363046"/>
              <a:gd name="connsiteX13" fmla="*/ 351039 w 5033318"/>
              <a:gd name="connsiteY13" fmla="*/ 1257300 h 2363046"/>
              <a:gd name="connsiteX14" fmla="*/ 434859 w 5033318"/>
              <a:gd name="connsiteY14" fmla="*/ 1333500 h 2363046"/>
              <a:gd name="connsiteX15" fmla="*/ 488199 w 5033318"/>
              <a:gd name="connsiteY15" fmla="*/ 1485900 h 2363046"/>
              <a:gd name="connsiteX16" fmla="*/ 640599 w 5033318"/>
              <a:gd name="connsiteY16" fmla="*/ 1447800 h 2363046"/>
              <a:gd name="connsiteX17" fmla="*/ 792999 w 5033318"/>
              <a:gd name="connsiteY17" fmla="*/ 1737360 h 2363046"/>
              <a:gd name="connsiteX18" fmla="*/ 914919 w 5033318"/>
              <a:gd name="connsiteY18" fmla="*/ 1737360 h 2363046"/>
              <a:gd name="connsiteX19" fmla="*/ 998739 w 5033318"/>
              <a:gd name="connsiteY19" fmla="*/ 1920240 h 2363046"/>
              <a:gd name="connsiteX20" fmla="*/ 1090179 w 5033318"/>
              <a:gd name="connsiteY20" fmla="*/ 1897380 h 2363046"/>
              <a:gd name="connsiteX21" fmla="*/ 1280679 w 5033318"/>
              <a:gd name="connsiteY21" fmla="*/ 2095500 h 2363046"/>
              <a:gd name="connsiteX22" fmla="*/ 1433079 w 5033318"/>
              <a:gd name="connsiteY22" fmla="*/ 2225040 h 2363046"/>
              <a:gd name="connsiteX23" fmla="*/ 1433079 w 5033318"/>
              <a:gd name="connsiteY23" fmla="*/ 2301240 h 2363046"/>
              <a:gd name="connsiteX24" fmla="*/ 1684539 w 5033318"/>
              <a:gd name="connsiteY24" fmla="*/ 2362200 h 2363046"/>
              <a:gd name="connsiteX25" fmla="*/ 1753119 w 5033318"/>
              <a:gd name="connsiteY25" fmla="*/ 2255520 h 2363046"/>
              <a:gd name="connsiteX26" fmla="*/ 1943619 w 5033318"/>
              <a:gd name="connsiteY26" fmla="*/ 2339340 h 2363046"/>
              <a:gd name="connsiteX27" fmla="*/ 1943619 w 5033318"/>
              <a:gd name="connsiteY27" fmla="*/ 2225040 h 2363046"/>
              <a:gd name="connsiteX28" fmla="*/ 2035059 w 5033318"/>
              <a:gd name="connsiteY28" fmla="*/ 2110740 h 2363046"/>
              <a:gd name="connsiteX29" fmla="*/ 2164599 w 5033318"/>
              <a:gd name="connsiteY29" fmla="*/ 2156460 h 2363046"/>
              <a:gd name="connsiteX30" fmla="*/ 2126499 w 5033318"/>
              <a:gd name="connsiteY30" fmla="*/ 1920240 h 2363046"/>
              <a:gd name="connsiteX31" fmla="*/ 2179839 w 5033318"/>
              <a:gd name="connsiteY31" fmla="*/ 1821180 h 2363046"/>
              <a:gd name="connsiteX32" fmla="*/ 2286519 w 5033318"/>
              <a:gd name="connsiteY32" fmla="*/ 1920240 h 2363046"/>
              <a:gd name="connsiteX33" fmla="*/ 2400819 w 5033318"/>
              <a:gd name="connsiteY33" fmla="*/ 1866900 h 2363046"/>
              <a:gd name="connsiteX34" fmla="*/ 2591319 w 5033318"/>
              <a:gd name="connsiteY34" fmla="*/ 1981200 h 2363046"/>
              <a:gd name="connsiteX35" fmla="*/ 2728479 w 5033318"/>
              <a:gd name="connsiteY35" fmla="*/ 2049780 h 2363046"/>
              <a:gd name="connsiteX36" fmla="*/ 2797059 w 5033318"/>
              <a:gd name="connsiteY36" fmla="*/ 2011680 h 2363046"/>
              <a:gd name="connsiteX37" fmla="*/ 2979939 w 5033318"/>
              <a:gd name="connsiteY37" fmla="*/ 2141220 h 2363046"/>
              <a:gd name="connsiteX38" fmla="*/ 3200919 w 5033318"/>
              <a:gd name="connsiteY38" fmla="*/ 2179320 h 2363046"/>
              <a:gd name="connsiteX39" fmla="*/ 3254259 w 5033318"/>
              <a:gd name="connsiteY39" fmla="*/ 2065020 h 2363046"/>
              <a:gd name="connsiteX40" fmla="*/ 3437139 w 5033318"/>
              <a:gd name="connsiteY40" fmla="*/ 2103120 h 2363046"/>
              <a:gd name="connsiteX41" fmla="*/ 3406659 w 5033318"/>
              <a:gd name="connsiteY41" fmla="*/ 2179320 h 2363046"/>
              <a:gd name="connsiteX42" fmla="*/ 3581919 w 5033318"/>
              <a:gd name="connsiteY42" fmla="*/ 2194560 h 2363046"/>
              <a:gd name="connsiteX43" fmla="*/ 3581919 w 5033318"/>
              <a:gd name="connsiteY43" fmla="*/ 2308860 h 2363046"/>
              <a:gd name="connsiteX44" fmla="*/ 3673359 w 5033318"/>
              <a:gd name="connsiteY44" fmla="*/ 2171700 h 2363046"/>
              <a:gd name="connsiteX45" fmla="*/ 3741939 w 5033318"/>
              <a:gd name="connsiteY45" fmla="*/ 2034540 h 2363046"/>
              <a:gd name="connsiteX46" fmla="*/ 3825759 w 5033318"/>
              <a:gd name="connsiteY46" fmla="*/ 1996440 h 2363046"/>
              <a:gd name="connsiteX47" fmla="*/ 3940059 w 5033318"/>
              <a:gd name="connsiteY47" fmla="*/ 2087880 h 2363046"/>
              <a:gd name="connsiteX48" fmla="*/ 4001019 w 5033318"/>
              <a:gd name="connsiteY48" fmla="*/ 2034540 h 2363046"/>
              <a:gd name="connsiteX49" fmla="*/ 4069599 w 5033318"/>
              <a:gd name="connsiteY49" fmla="*/ 2080260 h 2363046"/>
              <a:gd name="connsiteX50" fmla="*/ 4267719 w 5033318"/>
              <a:gd name="connsiteY50" fmla="*/ 1965960 h 2363046"/>
              <a:gd name="connsiteX51" fmla="*/ 4336299 w 5033318"/>
              <a:gd name="connsiteY51" fmla="*/ 1828800 h 2363046"/>
              <a:gd name="connsiteX52" fmla="*/ 4465839 w 5033318"/>
              <a:gd name="connsiteY52" fmla="*/ 1813560 h 2363046"/>
              <a:gd name="connsiteX53" fmla="*/ 4519179 w 5033318"/>
              <a:gd name="connsiteY53" fmla="*/ 1531620 h 2363046"/>
              <a:gd name="connsiteX54" fmla="*/ 4717299 w 5033318"/>
              <a:gd name="connsiteY54" fmla="*/ 1493520 h 2363046"/>
              <a:gd name="connsiteX55" fmla="*/ 4740159 w 5033318"/>
              <a:gd name="connsiteY55" fmla="*/ 1371600 h 2363046"/>
              <a:gd name="connsiteX56" fmla="*/ 4915419 w 5033318"/>
              <a:gd name="connsiteY56" fmla="*/ 1295400 h 2363046"/>
              <a:gd name="connsiteX57" fmla="*/ 5029719 w 5033318"/>
              <a:gd name="connsiteY57" fmla="*/ 1264920 h 2363046"/>
              <a:gd name="connsiteX58" fmla="*/ 4991619 w 5033318"/>
              <a:gd name="connsiteY58" fmla="*/ 1082040 h 2363046"/>
              <a:gd name="connsiteX59" fmla="*/ 4862079 w 5033318"/>
              <a:gd name="connsiteY59" fmla="*/ 1059180 h 2363046"/>
              <a:gd name="connsiteX60" fmla="*/ 4823979 w 5033318"/>
              <a:gd name="connsiteY60" fmla="*/ 937260 h 2363046"/>
              <a:gd name="connsiteX61" fmla="*/ 4785879 w 5033318"/>
              <a:gd name="connsiteY61" fmla="*/ 807720 h 2363046"/>
              <a:gd name="connsiteX62" fmla="*/ 4587759 w 5033318"/>
              <a:gd name="connsiteY62" fmla="*/ 800100 h 2363046"/>
              <a:gd name="connsiteX63" fmla="*/ 4526799 w 5033318"/>
              <a:gd name="connsiteY63" fmla="*/ 731520 h 2363046"/>
              <a:gd name="connsiteX64" fmla="*/ 4435359 w 5033318"/>
              <a:gd name="connsiteY64" fmla="*/ 640080 h 2363046"/>
              <a:gd name="connsiteX65" fmla="*/ 4359159 w 5033318"/>
              <a:gd name="connsiteY65" fmla="*/ 723900 h 2363046"/>
              <a:gd name="connsiteX66" fmla="*/ 4260099 w 5033318"/>
              <a:gd name="connsiteY66" fmla="*/ 739140 h 2363046"/>
              <a:gd name="connsiteX67" fmla="*/ 4199139 w 5033318"/>
              <a:gd name="connsiteY67" fmla="*/ 579120 h 2363046"/>
              <a:gd name="connsiteX68" fmla="*/ 4077219 w 5033318"/>
              <a:gd name="connsiteY68" fmla="*/ 556260 h 2363046"/>
              <a:gd name="connsiteX69" fmla="*/ 4176279 w 5033318"/>
              <a:gd name="connsiteY69" fmla="*/ 495300 h 2363046"/>
              <a:gd name="connsiteX70" fmla="*/ 4206759 w 5033318"/>
              <a:gd name="connsiteY70" fmla="*/ 365760 h 2363046"/>
              <a:gd name="connsiteX71" fmla="*/ 4161039 w 5033318"/>
              <a:gd name="connsiteY71" fmla="*/ 335280 h 2363046"/>
              <a:gd name="connsiteX72" fmla="*/ 4092459 w 5033318"/>
              <a:gd name="connsiteY72" fmla="*/ 411480 h 2363046"/>
              <a:gd name="connsiteX73" fmla="*/ 3909579 w 5033318"/>
              <a:gd name="connsiteY73" fmla="*/ 411480 h 2363046"/>
              <a:gd name="connsiteX74" fmla="*/ 3901959 w 5033318"/>
              <a:gd name="connsiteY74" fmla="*/ 342900 h 2363046"/>
              <a:gd name="connsiteX75" fmla="*/ 3734319 w 5033318"/>
              <a:gd name="connsiteY75" fmla="*/ 228600 h 2363046"/>
              <a:gd name="connsiteX76" fmla="*/ 3574299 w 5033318"/>
              <a:gd name="connsiteY76" fmla="*/ 205740 h 2363046"/>
              <a:gd name="connsiteX77" fmla="*/ 3673359 w 5033318"/>
              <a:gd name="connsiteY77" fmla="*/ 419100 h 2363046"/>
              <a:gd name="connsiteX78" fmla="*/ 3520959 w 5033318"/>
              <a:gd name="connsiteY78" fmla="*/ 487680 h 2363046"/>
              <a:gd name="connsiteX79" fmla="*/ 3421899 w 5033318"/>
              <a:gd name="connsiteY79" fmla="*/ 617220 h 2363046"/>
              <a:gd name="connsiteX80" fmla="*/ 3322839 w 5033318"/>
              <a:gd name="connsiteY80" fmla="*/ 533400 h 2363046"/>
              <a:gd name="connsiteX81" fmla="*/ 3307599 w 5033318"/>
              <a:gd name="connsiteY81" fmla="*/ 419100 h 2363046"/>
              <a:gd name="connsiteX82" fmla="*/ 3185679 w 5033318"/>
              <a:gd name="connsiteY82" fmla="*/ 289560 h 2363046"/>
              <a:gd name="connsiteX83" fmla="*/ 3056139 w 5033318"/>
              <a:gd name="connsiteY83" fmla="*/ 266700 h 2363046"/>
              <a:gd name="connsiteX84" fmla="*/ 3033279 w 5033318"/>
              <a:gd name="connsiteY84" fmla="*/ 213360 h 2363046"/>
              <a:gd name="connsiteX85" fmla="*/ 3162819 w 5033318"/>
              <a:gd name="connsiteY85" fmla="*/ 45720 h 2363046"/>
              <a:gd name="connsiteX0" fmla="*/ 701559 w 5033318"/>
              <a:gd name="connsiteY0" fmla="*/ 0 h 2363046"/>
              <a:gd name="connsiteX1" fmla="*/ 671079 w 5033318"/>
              <a:gd name="connsiteY1" fmla="*/ 251460 h 2363046"/>
              <a:gd name="connsiteX2" fmla="*/ 526299 w 5033318"/>
              <a:gd name="connsiteY2" fmla="*/ 175260 h 2363046"/>
              <a:gd name="connsiteX3" fmla="*/ 404379 w 5033318"/>
              <a:gd name="connsiteY3" fmla="*/ 259080 h 2363046"/>
              <a:gd name="connsiteX4" fmla="*/ 236739 w 5033318"/>
              <a:gd name="connsiteY4" fmla="*/ 259080 h 2363046"/>
              <a:gd name="connsiteX5" fmla="*/ 198639 w 5033318"/>
              <a:gd name="connsiteY5" fmla="*/ 510540 h 2363046"/>
              <a:gd name="connsiteX6" fmla="*/ 61479 w 5033318"/>
              <a:gd name="connsiteY6" fmla="*/ 335280 h 2363046"/>
              <a:gd name="connsiteX7" fmla="*/ 519 w 5033318"/>
              <a:gd name="connsiteY7" fmla="*/ 434340 h 2363046"/>
              <a:gd name="connsiteX8" fmla="*/ 91959 w 5033318"/>
              <a:gd name="connsiteY8" fmla="*/ 541020 h 2363046"/>
              <a:gd name="connsiteX9" fmla="*/ 122439 w 5033318"/>
              <a:gd name="connsiteY9" fmla="*/ 670560 h 2363046"/>
              <a:gd name="connsiteX10" fmla="*/ 358659 w 5033318"/>
              <a:gd name="connsiteY10" fmla="*/ 800100 h 2363046"/>
              <a:gd name="connsiteX11" fmla="*/ 213879 w 5033318"/>
              <a:gd name="connsiteY11" fmla="*/ 998220 h 2363046"/>
              <a:gd name="connsiteX12" fmla="*/ 335799 w 5033318"/>
              <a:gd name="connsiteY12" fmla="*/ 1089660 h 2363046"/>
              <a:gd name="connsiteX13" fmla="*/ 351039 w 5033318"/>
              <a:gd name="connsiteY13" fmla="*/ 1257300 h 2363046"/>
              <a:gd name="connsiteX14" fmla="*/ 434859 w 5033318"/>
              <a:gd name="connsiteY14" fmla="*/ 1333500 h 2363046"/>
              <a:gd name="connsiteX15" fmla="*/ 488199 w 5033318"/>
              <a:gd name="connsiteY15" fmla="*/ 1485900 h 2363046"/>
              <a:gd name="connsiteX16" fmla="*/ 640599 w 5033318"/>
              <a:gd name="connsiteY16" fmla="*/ 1447800 h 2363046"/>
              <a:gd name="connsiteX17" fmla="*/ 792999 w 5033318"/>
              <a:gd name="connsiteY17" fmla="*/ 1737360 h 2363046"/>
              <a:gd name="connsiteX18" fmla="*/ 914919 w 5033318"/>
              <a:gd name="connsiteY18" fmla="*/ 1737360 h 2363046"/>
              <a:gd name="connsiteX19" fmla="*/ 998739 w 5033318"/>
              <a:gd name="connsiteY19" fmla="*/ 1920240 h 2363046"/>
              <a:gd name="connsiteX20" fmla="*/ 1090179 w 5033318"/>
              <a:gd name="connsiteY20" fmla="*/ 1897380 h 2363046"/>
              <a:gd name="connsiteX21" fmla="*/ 1280679 w 5033318"/>
              <a:gd name="connsiteY21" fmla="*/ 2095500 h 2363046"/>
              <a:gd name="connsiteX22" fmla="*/ 1433079 w 5033318"/>
              <a:gd name="connsiteY22" fmla="*/ 2225040 h 2363046"/>
              <a:gd name="connsiteX23" fmla="*/ 1433079 w 5033318"/>
              <a:gd name="connsiteY23" fmla="*/ 2301240 h 2363046"/>
              <a:gd name="connsiteX24" fmla="*/ 1684539 w 5033318"/>
              <a:gd name="connsiteY24" fmla="*/ 2362200 h 2363046"/>
              <a:gd name="connsiteX25" fmla="*/ 1753119 w 5033318"/>
              <a:gd name="connsiteY25" fmla="*/ 2255520 h 2363046"/>
              <a:gd name="connsiteX26" fmla="*/ 1943619 w 5033318"/>
              <a:gd name="connsiteY26" fmla="*/ 2339340 h 2363046"/>
              <a:gd name="connsiteX27" fmla="*/ 1943619 w 5033318"/>
              <a:gd name="connsiteY27" fmla="*/ 2225040 h 2363046"/>
              <a:gd name="connsiteX28" fmla="*/ 2035059 w 5033318"/>
              <a:gd name="connsiteY28" fmla="*/ 2110740 h 2363046"/>
              <a:gd name="connsiteX29" fmla="*/ 2164599 w 5033318"/>
              <a:gd name="connsiteY29" fmla="*/ 2156460 h 2363046"/>
              <a:gd name="connsiteX30" fmla="*/ 2126499 w 5033318"/>
              <a:gd name="connsiteY30" fmla="*/ 1920240 h 2363046"/>
              <a:gd name="connsiteX31" fmla="*/ 2195079 w 5033318"/>
              <a:gd name="connsiteY31" fmla="*/ 1856740 h 2363046"/>
              <a:gd name="connsiteX32" fmla="*/ 2286519 w 5033318"/>
              <a:gd name="connsiteY32" fmla="*/ 1920240 h 2363046"/>
              <a:gd name="connsiteX33" fmla="*/ 2400819 w 5033318"/>
              <a:gd name="connsiteY33" fmla="*/ 1866900 h 2363046"/>
              <a:gd name="connsiteX34" fmla="*/ 2591319 w 5033318"/>
              <a:gd name="connsiteY34" fmla="*/ 1981200 h 2363046"/>
              <a:gd name="connsiteX35" fmla="*/ 2728479 w 5033318"/>
              <a:gd name="connsiteY35" fmla="*/ 2049780 h 2363046"/>
              <a:gd name="connsiteX36" fmla="*/ 2797059 w 5033318"/>
              <a:gd name="connsiteY36" fmla="*/ 2011680 h 2363046"/>
              <a:gd name="connsiteX37" fmla="*/ 2979939 w 5033318"/>
              <a:gd name="connsiteY37" fmla="*/ 2141220 h 2363046"/>
              <a:gd name="connsiteX38" fmla="*/ 3200919 w 5033318"/>
              <a:gd name="connsiteY38" fmla="*/ 2179320 h 2363046"/>
              <a:gd name="connsiteX39" fmla="*/ 3254259 w 5033318"/>
              <a:gd name="connsiteY39" fmla="*/ 2065020 h 2363046"/>
              <a:gd name="connsiteX40" fmla="*/ 3437139 w 5033318"/>
              <a:gd name="connsiteY40" fmla="*/ 2103120 h 2363046"/>
              <a:gd name="connsiteX41" fmla="*/ 3406659 w 5033318"/>
              <a:gd name="connsiteY41" fmla="*/ 2179320 h 2363046"/>
              <a:gd name="connsiteX42" fmla="*/ 3581919 w 5033318"/>
              <a:gd name="connsiteY42" fmla="*/ 2194560 h 2363046"/>
              <a:gd name="connsiteX43" fmla="*/ 3581919 w 5033318"/>
              <a:gd name="connsiteY43" fmla="*/ 2308860 h 2363046"/>
              <a:gd name="connsiteX44" fmla="*/ 3673359 w 5033318"/>
              <a:gd name="connsiteY44" fmla="*/ 2171700 h 2363046"/>
              <a:gd name="connsiteX45" fmla="*/ 3741939 w 5033318"/>
              <a:gd name="connsiteY45" fmla="*/ 2034540 h 2363046"/>
              <a:gd name="connsiteX46" fmla="*/ 3825759 w 5033318"/>
              <a:gd name="connsiteY46" fmla="*/ 1996440 h 2363046"/>
              <a:gd name="connsiteX47" fmla="*/ 3940059 w 5033318"/>
              <a:gd name="connsiteY47" fmla="*/ 2087880 h 2363046"/>
              <a:gd name="connsiteX48" fmla="*/ 4001019 w 5033318"/>
              <a:gd name="connsiteY48" fmla="*/ 2034540 h 2363046"/>
              <a:gd name="connsiteX49" fmla="*/ 4069599 w 5033318"/>
              <a:gd name="connsiteY49" fmla="*/ 2080260 h 2363046"/>
              <a:gd name="connsiteX50" fmla="*/ 4267719 w 5033318"/>
              <a:gd name="connsiteY50" fmla="*/ 1965960 h 2363046"/>
              <a:gd name="connsiteX51" fmla="*/ 4336299 w 5033318"/>
              <a:gd name="connsiteY51" fmla="*/ 1828800 h 2363046"/>
              <a:gd name="connsiteX52" fmla="*/ 4465839 w 5033318"/>
              <a:gd name="connsiteY52" fmla="*/ 1813560 h 2363046"/>
              <a:gd name="connsiteX53" fmla="*/ 4519179 w 5033318"/>
              <a:gd name="connsiteY53" fmla="*/ 1531620 h 2363046"/>
              <a:gd name="connsiteX54" fmla="*/ 4717299 w 5033318"/>
              <a:gd name="connsiteY54" fmla="*/ 1493520 h 2363046"/>
              <a:gd name="connsiteX55" fmla="*/ 4740159 w 5033318"/>
              <a:gd name="connsiteY55" fmla="*/ 1371600 h 2363046"/>
              <a:gd name="connsiteX56" fmla="*/ 4915419 w 5033318"/>
              <a:gd name="connsiteY56" fmla="*/ 1295400 h 2363046"/>
              <a:gd name="connsiteX57" fmla="*/ 5029719 w 5033318"/>
              <a:gd name="connsiteY57" fmla="*/ 1264920 h 2363046"/>
              <a:gd name="connsiteX58" fmla="*/ 4991619 w 5033318"/>
              <a:gd name="connsiteY58" fmla="*/ 1082040 h 2363046"/>
              <a:gd name="connsiteX59" fmla="*/ 4862079 w 5033318"/>
              <a:gd name="connsiteY59" fmla="*/ 1059180 h 2363046"/>
              <a:gd name="connsiteX60" fmla="*/ 4823979 w 5033318"/>
              <a:gd name="connsiteY60" fmla="*/ 937260 h 2363046"/>
              <a:gd name="connsiteX61" fmla="*/ 4785879 w 5033318"/>
              <a:gd name="connsiteY61" fmla="*/ 807720 h 2363046"/>
              <a:gd name="connsiteX62" fmla="*/ 4587759 w 5033318"/>
              <a:gd name="connsiteY62" fmla="*/ 800100 h 2363046"/>
              <a:gd name="connsiteX63" fmla="*/ 4526799 w 5033318"/>
              <a:gd name="connsiteY63" fmla="*/ 731520 h 2363046"/>
              <a:gd name="connsiteX64" fmla="*/ 4435359 w 5033318"/>
              <a:gd name="connsiteY64" fmla="*/ 640080 h 2363046"/>
              <a:gd name="connsiteX65" fmla="*/ 4359159 w 5033318"/>
              <a:gd name="connsiteY65" fmla="*/ 723900 h 2363046"/>
              <a:gd name="connsiteX66" fmla="*/ 4260099 w 5033318"/>
              <a:gd name="connsiteY66" fmla="*/ 739140 h 2363046"/>
              <a:gd name="connsiteX67" fmla="*/ 4199139 w 5033318"/>
              <a:gd name="connsiteY67" fmla="*/ 579120 h 2363046"/>
              <a:gd name="connsiteX68" fmla="*/ 4077219 w 5033318"/>
              <a:gd name="connsiteY68" fmla="*/ 556260 h 2363046"/>
              <a:gd name="connsiteX69" fmla="*/ 4176279 w 5033318"/>
              <a:gd name="connsiteY69" fmla="*/ 495300 h 2363046"/>
              <a:gd name="connsiteX70" fmla="*/ 4206759 w 5033318"/>
              <a:gd name="connsiteY70" fmla="*/ 365760 h 2363046"/>
              <a:gd name="connsiteX71" fmla="*/ 4161039 w 5033318"/>
              <a:gd name="connsiteY71" fmla="*/ 335280 h 2363046"/>
              <a:gd name="connsiteX72" fmla="*/ 4092459 w 5033318"/>
              <a:gd name="connsiteY72" fmla="*/ 411480 h 2363046"/>
              <a:gd name="connsiteX73" fmla="*/ 3909579 w 5033318"/>
              <a:gd name="connsiteY73" fmla="*/ 411480 h 2363046"/>
              <a:gd name="connsiteX74" fmla="*/ 3901959 w 5033318"/>
              <a:gd name="connsiteY74" fmla="*/ 342900 h 2363046"/>
              <a:gd name="connsiteX75" fmla="*/ 3734319 w 5033318"/>
              <a:gd name="connsiteY75" fmla="*/ 228600 h 2363046"/>
              <a:gd name="connsiteX76" fmla="*/ 3574299 w 5033318"/>
              <a:gd name="connsiteY76" fmla="*/ 205740 h 2363046"/>
              <a:gd name="connsiteX77" fmla="*/ 3673359 w 5033318"/>
              <a:gd name="connsiteY77" fmla="*/ 419100 h 2363046"/>
              <a:gd name="connsiteX78" fmla="*/ 3520959 w 5033318"/>
              <a:gd name="connsiteY78" fmla="*/ 487680 h 2363046"/>
              <a:gd name="connsiteX79" fmla="*/ 3421899 w 5033318"/>
              <a:gd name="connsiteY79" fmla="*/ 617220 h 2363046"/>
              <a:gd name="connsiteX80" fmla="*/ 3322839 w 5033318"/>
              <a:gd name="connsiteY80" fmla="*/ 533400 h 2363046"/>
              <a:gd name="connsiteX81" fmla="*/ 3307599 w 5033318"/>
              <a:gd name="connsiteY81" fmla="*/ 419100 h 2363046"/>
              <a:gd name="connsiteX82" fmla="*/ 3185679 w 5033318"/>
              <a:gd name="connsiteY82" fmla="*/ 289560 h 2363046"/>
              <a:gd name="connsiteX83" fmla="*/ 3056139 w 5033318"/>
              <a:gd name="connsiteY83" fmla="*/ 266700 h 2363046"/>
              <a:gd name="connsiteX84" fmla="*/ 3033279 w 5033318"/>
              <a:gd name="connsiteY84" fmla="*/ 213360 h 2363046"/>
              <a:gd name="connsiteX85" fmla="*/ 3162819 w 5033318"/>
              <a:gd name="connsiteY85" fmla="*/ 45720 h 2363046"/>
              <a:gd name="connsiteX0" fmla="*/ 701559 w 5033318"/>
              <a:gd name="connsiteY0" fmla="*/ 0 h 2363046"/>
              <a:gd name="connsiteX1" fmla="*/ 671079 w 5033318"/>
              <a:gd name="connsiteY1" fmla="*/ 251460 h 2363046"/>
              <a:gd name="connsiteX2" fmla="*/ 526299 w 5033318"/>
              <a:gd name="connsiteY2" fmla="*/ 175260 h 2363046"/>
              <a:gd name="connsiteX3" fmla="*/ 404379 w 5033318"/>
              <a:gd name="connsiteY3" fmla="*/ 259080 h 2363046"/>
              <a:gd name="connsiteX4" fmla="*/ 236739 w 5033318"/>
              <a:gd name="connsiteY4" fmla="*/ 259080 h 2363046"/>
              <a:gd name="connsiteX5" fmla="*/ 198639 w 5033318"/>
              <a:gd name="connsiteY5" fmla="*/ 510540 h 2363046"/>
              <a:gd name="connsiteX6" fmla="*/ 61479 w 5033318"/>
              <a:gd name="connsiteY6" fmla="*/ 335280 h 2363046"/>
              <a:gd name="connsiteX7" fmla="*/ 519 w 5033318"/>
              <a:gd name="connsiteY7" fmla="*/ 434340 h 2363046"/>
              <a:gd name="connsiteX8" fmla="*/ 91959 w 5033318"/>
              <a:gd name="connsiteY8" fmla="*/ 541020 h 2363046"/>
              <a:gd name="connsiteX9" fmla="*/ 122439 w 5033318"/>
              <a:gd name="connsiteY9" fmla="*/ 670560 h 2363046"/>
              <a:gd name="connsiteX10" fmla="*/ 358659 w 5033318"/>
              <a:gd name="connsiteY10" fmla="*/ 800100 h 2363046"/>
              <a:gd name="connsiteX11" fmla="*/ 213879 w 5033318"/>
              <a:gd name="connsiteY11" fmla="*/ 998220 h 2363046"/>
              <a:gd name="connsiteX12" fmla="*/ 335799 w 5033318"/>
              <a:gd name="connsiteY12" fmla="*/ 1089660 h 2363046"/>
              <a:gd name="connsiteX13" fmla="*/ 351039 w 5033318"/>
              <a:gd name="connsiteY13" fmla="*/ 1257300 h 2363046"/>
              <a:gd name="connsiteX14" fmla="*/ 434859 w 5033318"/>
              <a:gd name="connsiteY14" fmla="*/ 1333500 h 2363046"/>
              <a:gd name="connsiteX15" fmla="*/ 488199 w 5033318"/>
              <a:gd name="connsiteY15" fmla="*/ 1485900 h 2363046"/>
              <a:gd name="connsiteX16" fmla="*/ 640599 w 5033318"/>
              <a:gd name="connsiteY16" fmla="*/ 1447800 h 2363046"/>
              <a:gd name="connsiteX17" fmla="*/ 792999 w 5033318"/>
              <a:gd name="connsiteY17" fmla="*/ 1737360 h 2363046"/>
              <a:gd name="connsiteX18" fmla="*/ 914919 w 5033318"/>
              <a:gd name="connsiteY18" fmla="*/ 1737360 h 2363046"/>
              <a:gd name="connsiteX19" fmla="*/ 998739 w 5033318"/>
              <a:gd name="connsiteY19" fmla="*/ 1920240 h 2363046"/>
              <a:gd name="connsiteX20" fmla="*/ 1090179 w 5033318"/>
              <a:gd name="connsiteY20" fmla="*/ 1897380 h 2363046"/>
              <a:gd name="connsiteX21" fmla="*/ 1280679 w 5033318"/>
              <a:gd name="connsiteY21" fmla="*/ 2095500 h 2363046"/>
              <a:gd name="connsiteX22" fmla="*/ 1433079 w 5033318"/>
              <a:gd name="connsiteY22" fmla="*/ 2225040 h 2363046"/>
              <a:gd name="connsiteX23" fmla="*/ 1433079 w 5033318"/>
              <a:gd name="connsiteY23" fmla="*/ 2301240 h 2363046"/>
              <a:gd name="connsiteX24" fmla="*/ 1684539 w 5033318"/>
              <a:gd name="connsiteY24" fmla="*/ 2362200 h 2363046"/>
              <a:gd name="connsiteX25" fmla="*/ 1753119 w 5033318"/>
              <a:gd name="connsiteY25" fmla="*/ 2255520 h 2363046"/>
              <a:gd name="connsiteX26" fmla="*/ 1943619 w 5033318"/>
              <a:gd name="connsiteY26" fmla="*/ 2339340 h 2363046"/>
              <a:gd name="connsiteX27" fmla="*/ 1943619 w 5033318"/>
              <a:gd name="connsiteY27" fmla="*/ 2225040 h 2363046"/>
              <a:gd name="connsiteX28" fmla="*/ 2035059 w 5033318"/>
              <a:gd name="connsiteY28" fmla="*/ 2110740 h 2363046"/>
              <a:gd name="connsiteX29" fmla="*/ 2164599 w 5033318"/>
              <a:gd name="connsiteY29" fmla="*/ 2156460 h 2363046"/>
              <a:gd name="connsiteX30" fmla="*/ 2126499 w 5033318"/>
              <a:gd name="connsiteY30" fmla="*/ 1920240 h 2363046"/>
              <a:gd name="connsiteX31" fmla="*/ 2195079 w 5033318"/>
              <a:gd name="connsiteY31" fmla="*/ 1856740 h 2363046"/>
              <a:gd name="connsiteX32" fmla="*/ 2301759 w 5033318"/>
              <a:gd name="connsiteY32" fmla="*/ 1869440 h 2363046"/>
              <a:gd name="connsiteX33" fmla="*/ 2400819 w 5033318"/>
              <a:gd name="connsiteY33" fmla="*/ 1866900 h 2363046"/>
              <a:gd name="connsiteX34" fmla="*/ 2591319 w 5033318"/>
              <a:gd name="connsiteY34" fmla="*/ 1981200 h 2363046"/>
              <a:gd name="connsiteX35" fmla="*/ 2728479 w 5033318"/>
              <a:gd name="connsiteY35" fmla="*/ 2049780 h 2363046"/>
              <a:gd name="connsiteX36" fmla="*/ 2797059 w 5033318"/>
              <a:gd name="connsiteY36" fmla="*/ 2011680 h 2363046"/>
              <a:gd name="connsiteX37" fmla="*/ 2979939 w 5033318"/>
              <a:gd name="connsiteY37" fmla="*/ 2141220 h 2363046"/>
              <a:gd name="connsiteX38" fmla="*/ 3200919 w 5033318"/>
              <a:gd name="connsiteY38" fmla="*/ 2179320 h 2363046"/>
              <a:gd name="connsiteX39" fmla="*/ 3254259 w 5033318"/>
              <a:gd name="connsiteY39" fmla="*/ 2065020 h 2363046"/>
              <a:gd name="connsiteX40" fmla="*/ 3437139 w 5033318"/>
              <a:gd name="connsiteY40" fmla="*/ 2103120 h 2363046"/>
              <a:gd name="connsiteX41" fmla="*/ 3406659 w 5033318"/>
              <a:gd name="connsiteY41" fmla="*/ 2179320 h 2363046"/>
              <a:gd name="connsiteX42" fmla="*/ 3581919 w 5033318"/>
              <a:gd name="connsiteY42" fmla="*/ 2194560 h 2363046"/>
              <a:gd name="connsiteX43" fmla="*/ 3581919 w 5033318"/>
              <a:gd name="connsiteY43" fmla="*/ 2308860 h 2363046"/>
              <a:gd name="connsiteX44" fmla="*/ 3673359 w 5033318"/>
              <a:gd name="connsiteY44" fmla="*/ 2171700 h 2363046"/>
              <a:gd name="connsiteX45" fmla="*/ 3741939 w 5033318"/>
              <a:gd name="connsiteY45" fmla="*/ 2034540 h 2363046"/>
              <a:gd name="connsiteX46" fmla="*/ 3825759 w 5033318"/>
              <a:gd name="connsiteY46" fmla="*/ 1996440 h 2363046"/>
              <a:gd name="connsiteX47" fmla="*/ 3940059 w 5033318"/>
              <a:gd name="connsiteY47" fmla="*/ 2087880 h 2363046"/>
              <a:gd name="connsiteX48" fmla="*/ 4001019 w 5033318"/>
              <a:gd name="connsiteY48" fmla="*/ 2034540 h 2363046"/>
              <a:gd name="connsiteX49" fmla="*/ 4069599 w 5033318"/>
              <a:gd name="connsiteY49" fmla="*/ 2080260 h 2363046"/>
              <a:gd name="connsiteX50" fmla="*/ 4267719 w 5033318"/>
              <a:gd name="connsiteY50" fmla="*/ 1965960 h 2363046"/>
              <a:gd name="connsiteX51" fmla="*/ 4336299 w 5033318"/>
              <a:gd name="connsiteY51" fmla="*/ 1828800 h 2363046"/>
              <a:gd name="connsiteX52" fmla="*/ 4465839 w 5033318"/>
              <a:gd name="connsiteY52" fmla="*/ 1813560 h 2363046"/>
              <a:gd name="connsiteX53" fmla="*/ 4519179 w 5033318"/>
              <a:gd name="connsiteY53" fmla="*/ 1531620 h 2363046"/>
              <a:gd name="connsiteX54" fmla="*/ 4717299 w 5033318"/>
              <a:gd name="connsiteY54" fmla="*/ 1493520 h 2363046"/>
              <a:gd name="connsiteX55" fmla="*/ 4740159 w 5033318"/>
              <a:gd name="connsiteY55" fmla="*/ 1371600 h 2363046"/>
              <a:gd name="connsiteX56" fmla="*/ 4915419 w 5033318"/>
              <a:gd name="connsiteY56" fmla="*/ 1295400 h 2363046"/>
              <a:gd name="connsiteX57" fmla="*/ 5029719 w 5033318"/>
              <a:gd name="connsiteY57" fmla="*/ 1264920 h 2363046"/>
              <a:gd name="connsiteX58" fmla="*/ 4991619 w 5033318"/>
              <a:gd name="connsiteY58" fmla="*/ 1082040 h 2363046"/>
              <a:gd name="connsiteX59" fmla="*/ 4862079 w 5033318"/>
              <a:gd name="connsiteY59" fmla="*/ 1059180 h 2363046"/>
              <a:gd name="connsiteX60" fmla="*/ 4823979 w 5033318"/>
              <a:gd name="connsiteY60" fmla="*/ 937260 h 2363046"/>
              <a:gd name="connsiteX61" fmla="*/ 4785879 w 5033318"/>
              <a:gd name="connsiteY61" fmla="*/ 807720 h 2363046"/>
              <a:gd name="connsiteX62" fmla="*/ 4587759 w 5033318"/>
              <a:gd name="connsiteY62" fmla="*/ 800100 h 2363046"/>
              <a:gd name="connsiteX63" fmla="*/ 4526799 w 5033318"/>
              <a:gd name="connsiteY63" fmla="*/ 731520 h 2363046"/>
              <a:gd name="connsiteX64" fmla="*/ 4435359 w 5033318"/>
              <a:gd name="connsiteY64" fmla="*/ 640080 h 2363046"/>
              <a:gd name="connsiteX65" fmla="*/ 4359159 w 5033318"/>
              <a:gd name="connsiteY65" fmla="*/ 723900 h 2363046"/>
              <a:gd name="connsiteX66" fmla="*/ 4260099 w 5033318"/>
              <a:gd name="connsiteY66" fmla="*/ 739140 h 2363046"/>
              <a:gd name="connsiteX67" fmla="*/ 4199139 w 5033318"/>
              <a:gd name="connsiteY67" fmla="*/ 579120 h 2363046"/>
              <a:gd name="connsiteX68" fmla="*/ 4077219 w 5033318"/>
              <a:gd name="connsiteY68" fmla="*/ 556260 h 2363046"/>
              <a:gd name="connsiteX69" fmla="*/ 4176279 w 5033318"/>
              <a:gd name="connsiteY69" fmla="*/ 495300 h 2363046"/>
              <a:gd name="connsiteX70" fmla="*/ 4206759 w 5033318"/>
              <a:gd name="connsiteY70" fmla="*/ 365760 h 2363046"/>
              <a:gd name="connsiteX71" fmla="*/ 4161039 w 5033318"/>
              <a:gd name="connsiteY71" fmla="*/ 335280 h 2363046"/>
              <a:gd name="connsiteX72" fmla="*/ 4092459 w 5033318"/>
              <a:gd name="connsiteY72" fmla="*/ 411480 h 2363046"/>
              <a:gd name="connsiteX73" fmla="*/ 3909579 w 5033318"/>
              <a:gd name="connsiteY73" fmla="*/ 411480 h 2363046"/>
              <a:gd name="connsiteX74" fmla="*/ 3901959 w 5033318"/>
              <a:gd name="connsiteY74" fmla="*/ 342900 h 2363046"/>
              <a:gd name="connsiteX75" fmla="*/ 3734319 w 5033318"/>
              <a:gd name="connsiteY75" fmla="*/ 228600 h 2363046"/>
              <a:gd name="connsiteX76" fmla="*/ 3574299 w 5033318"/>
              <a:gd name="connsiteY76" fmla="*/ 205740 h 2363046"/>
              <a:gd name="connsiteX77" fmla="*/ 3673359 w 5033318"/>
              <a:gd name="connsiteY77" fmla="*/ 419100 h 2363046"/>
              <a:gd name="connsiteX78" fmla="*/ 3520959 w 5033318"/>
              <a:gd name="connsiteY78" fmla="*/ 487680 h 2363046"/>
              <a:gd name="connsiteX79" fmla="*/ 3421899 w 5033318"/>
              <a:gd name="connsiteY79" fmla="*/ 617220 h 2363046"/>
              <a:gd name="connsiteX80" fmla="*/ 3322839 w 5033318"/>
              <a:gd name="connsiteY80" fmla="*/ 533400 h 2363046"/>
              <a:gd name="connsiteX81" fmla="*/ 3307599 w 5033318"/>
              <a:gd name="connsiteY81" fmla="*/ 419100 h 2363046"/>
              <a:gd name="connsiteX82" fmla="*/ 3185679 w 5033318"/>
              <a:gd name="connsiteY82" fmla="*/ 289560 h 2363046"/>
              <a:gd name="connsiteX83" fmla="*/ 3056139 w 5033318"/>
              <a:gd name="connsiteY83" fmla="*/ 266700 h 2363046"/>
              <a:gd name="connsiteX84" fmla="*/ 3033279 w 5033318"/>
              <a:gd name="connsiteY84" fmla="*/ 213360 h 2363046"/>
              <a:gd name="connsiteX85" fmla="*/ 3162819 w 5033318"/>
              <a:gd name="connsiteY85" fmla="*/ 45720 h 2363046"/>
              <a:gd name="connsiteX0" fmla="*/ 701559 w 5033318"/>
              <a:gd name="connsiteY0" fmla="*/ 0 h 2363046"/>
              <a:gd name="connsiteX1" fmla="*/ 671079 w 5033318"/>
              <a:gd name="connsiteY1" fmla="*/ 251460 h 2363046"/>
              <a:gd name="connsiteX2" fmla="*/ 526299 w 5033318"/>
              <a:gd name="connsiteY2" fmla="*/ 175260 h 2363046"/>
              <a:gd name="connsiteX3" fmla="*/ 404379 w 5033318"/>
              <a:gd name="connsiteY3" fmla="*/ 259080 h 2363046"/>
              <a:gd name="connsiteX4" fmla="*/ 236739 w 5033318"/>
              <a:gd name="connsiteY4" fmla="*/ 259080 h 2363046"/>
              <a:gd name="connsiteX5" fmla="*/ 198639 w 5033318"/>
              <a:gd name="connsiteY5" fmla="*/ 510540 h 2363046"/>
              <a:gd name="connsiteX6" fmla="*/ 61479 w 5033318"/>
              <a:gd name="connsiteY6" fmla="*/ 335280 h 2363046"/>
              <a:gd name="connsiteX7" fmla="*/ 519 w 5033318"/>
              <a:gd name="connsiteY7" fmla="*/ 434340 h 2363046"/>
              <a:gd name="connsiteX8" fmla="*/ 91959 w 5033318"/>
              <a:gd name="connsiteY8" fmla="*/ 541020 h 2363046"/>
              <a:gd name="connsiteX9" fmla="*/ 122439 w 5033318"/>
              <a:gd name="connsiteY9" fmla="*/ 670560 h 2363046"/>
              <a:gd name="connsiteX10" fmla="*/ 358659 w 5033318"/>
              <a:gd name="connsiteY10" fmla="*/ 800100 h 2363046"/>
              <a:gd name="connsiteX11" fmla="*/ 213879 w 5033318"/>
              <a:gd name="connsiteY11" fmla="*/ 998220 h 2363046"/>
              <a:gd name="connsiteX12" fmla="*/ 335799 w 5033318"/>
              <a:gd name="connsiteY12" fmla="*/ 1089660 h 2363046"/>
              <a:gd name="connsiteX13" fmla="*/ 351039 w 5033318"/>
              <a:gd name="connsiteY13" fmla="*/ 1257300 h 2363046"/>
              <a:gd name="connsiteX14" fmla="*/ 434859 w 5033318"/>
              <a:gd name="connsiteY14" fmla="*/ 1333500 h 2363046"/>
              <a:gd name="connsiteX15" fmla="*/ 488199 w 5033318"/>
              <a:gd name="connsiteY15" fmla="*/ 1485900 h 2363046"/>
              <a:gd name="connsiteX16" fmla="*/ 640599 w 5033318"/>
              <a:gd name="connsiteY16" fmla="*/ 1447800 h 2363046"/>
              <a:gd name="connsiteX17" fmla="*/ 792999 w 5033318"/>
              <a:gd name="connsiteY17" fmla="*/ 1737360 h 2363046"/>
              <a:gd name="connsiteX18" fmla="*/ 914919 w 5033318"/>
              <a:gd name="connsiteY18" fmla="*/ 1737360 h 2363046"/>
              <a:gd name="connsiteX19" fmla="*/ 998739 w 5033318"/>
              <a:gd name="connsiteY19" fmla="*/ 1920240 h 2363046"/>
              <a:gd name="connsiteX20" fmla="*/ 1090179 w 5033318"/>
              <a:gd name="connsiteY20" fmla="*/ 1897380 h 2363046"/>
              <a:gd name="connsiteX21" fmla="*/ 1280679 w 5033318"/>
              <a:gd name="connsiteY21" fmla="*/ 2095500 h 2363046"/>
              <a:gd name="connsiteX22" fmla="*/ 1433079 w 5033318"/>
              <a:gd name="connsiteY22" fmla="*/ 2225040 h 2363046"/>
              <a:gd name="connsiteX23" fmla="*/ 1433079 w 5033318"/>
              <a:gd name="connsiteY23" fmla="*/ 2301240 h 2363046"/>
              <a:gd name="connsiteX24" fmla="*/ 1684539 w 5033318"/>
              <a:gd name="connsiteY24" fmla="*/ 2362200 h 2363046"/>
              <a:gd name="connsiteX25" fmla="*/ 1753119 w 5033318"/>
              <a:gd name="connsiteY25" fmla="*/ 2255520 h 2363046"/>
              <a:gd name="connsiteX26" fmla="*/ 1943619 w 5033318"/>
              <a:gd name="connsiteY26" fmla="*/ 2339340 h 2363046"/>
              <a:gd name="connsiteX27" fmla="*/ 1943619 w 5033318"/>
              <a:gd name="connsiteY27" fmla="*/ 2225040 h 2363046"/>
              <a:gd name="connsiteX28" fmla="*/ 2035059 w 5033318"/>
              <a:gd name="connsiteY28" fmla="*/ 2110740 h 2363046"/>
              <a:gd name="connsiteX29" fmla="*/ 2164599 w 5033318"/>
              <a:gd name="connsiteY29" fmla="*/ 2156460 h 2363046"/>
              <a:gd name="connsiteX30" fmla="*/ 2126499 w 5033318"/>
              <a:gd name="connsiteY30" fmla="*/ 1920240 h 2363046"/>
              <a:gd name="connsiteX31" fmla="*/ 2195079 w 5033318"/>
              <a:gd name="connsiteY31" fmla="*/ 1856740 h 2363046"/>
              <a:gd name="connsiteX32" fmla="*/ 2296679 w 5033318"/>
              <a:gd name="connsiteY32" fmla="*/ 1915160 h 2363046"/>
              <a:gd name="connsiteX33" fmla="*/ 2400819 w 5033318"/>
              <a:gd name="connsiteY33" fmla="*/ 1866900 h 2363046"/>
              <a:gd name="connsiteX34" fmla="*/ 2591319 w 5033318"/>
              <a:gd name="connsiteY34" fmla="*/ 1981200 h 2363046"/>
              <a:gd name="connsiteX35" fmla="*/ 2728479 w 5033318"/>
              <a:gd name="connsiteY35" fmla="*/ 2049780 h 2363046"/>
              <a:gd name="connsiteX36" fmla="*/ 2797059 w 5033318"/>
              <a:gd name="connsiteY36" fmla="*/ 2011680 h 2363046"/>
              <a:gd name="connsiteX37" fmla="*/ 2979939 w 5033318"/>
              <a:gd name="connsiteY37" fmla="*/ 2141220 h 2363046"/>
              <a:gd name="connsiteX38" fmla="*/ 3200919 w 5033318"/>
              <a:gd name="connsiteY38" fmla="*/ 2179320 h 2363046"/>
              <a:gd name="connsiteX39" fmla="*/ 3254259 w 5033318"/>
              <a:gd name="connsiteY39" fmla="*/ 2065020 h 2363046"/>
              <a:gd name="connsiteX40" fmla="*/ 3437139 w 5033318"/>
              <a:gd name="connsiteY40" fmla="*/ 2103120 h 2363046"/>
              <a:gd name="connsiteX41" fmla="*/ 3406659 w 5033318"/>
              <a:gd name="connsiteY41" fmla="*/ 2179320 h 2363046"/>
              <a:gd name="connsiteX42" fmla="*/ 3581919 w 5033318"/>
              <a:gd name="connsiteY42" fmla="*/ 2194560 h 2363046"/>
              <a:gd name="connsiteX43" fmla="*/ 3581919 w 5033318"/>
              <a:gd name="connsiteY43" fmla="*/ 2308860 h 2363046"/>
              <a:gd name="connsiteX44" fmla="*/ 3673359 w 5033318"/>
              <a:gd name="connsiteY44" fmla="*/ 2171700 h 2363046"/>
              <a:gd name="connsiteX45" fmla="*/ 3741939 w 5033318"/>
              <a:gd name="connsiteY45" fmla="*/ 2034540 h 2363046"/>
              <a:gd name="connsiteX46" fmla="*/ 3825759 w 5033318"/>
              <a:gd name="connsiteY46" fmla="*/ 1996440 h 2363046"/>
              <a:gd name="connsiteX47" fmla="*/ 3940059 w 5033318"/>
              <a:gd name="connsiteY47" fmla="*/ 2087880 h 2363046"/>
              <a:gd name="connsiteX48" fmla="*/ 4001019 w 5033318"/>
              <a:gd name="connsiteY48" fmla="*/ 2034540 h 2363046"/>
              <a:gd name="connsiteX49" fmla="*/ 4069599 w 5033318"/>
              <a:gd name="connsiteY49" fmla="*/ 2080260 h 2363046"/>
              <a:gd name="connsiteX50" fmla="*/ 4267719 w 5033318"/>
              <a:gd name="connsiteY50" fmla="*/ 1965960 h 2363046"/>
              <a:gd name="connsiteX51" fmla="*/ 4336299 w 5033318"/>
              <a:gd name="connsiteY51" fmla="*/ 1828800 h 2363046"/>
              <a:gd name="connsiteX52" fmla="*/ 4465839 w 5033318"/>
              <a:gd name="connsiteY52" fmla="*/ 1813560 h 2363046"/>
              <a:gd name="connsiteX53" fmla="*/ 4519179 w 5033318"/>
              <a:gd name="connsiteY53" fmla="*/ 1531620 h 2363046"/>
              <a:gd name="connsiteX54" fmla="*/ 4717299 w 5033318"/>
              <a:gd name="connsiteY54" fmla="*/ 1493520 h 2363046"/>
              <a:gd name="connsiteX55" fmla="*/ 4740159 w 5033318"/>
              <a:gd name="connsiteY55" fmla="*/ 1371600 h 2363046"/>
              <a:gd name="connsiteX56" fmla="*/ 4915419 w 5033318"/>
              <a:gd name="connsiteY56" fmla="*/ 1295400 h 2363046"/>
              <a:gd name="connsiteX57" fmla="*/ 5029719 w 5033318"/>
              <a:gd name="connsiteY57" fmla="*/ 1264920 h 2363046"/>
              <a:gd name="connsiteX58" fmla="*/ 4991619 w 5033318"/>
              <a:gd name="connsiteY58" fmla="*/ 1082040 h 2363046"/>
              <a:gd name="connsiteX59" fmla="*/ 4862079 w 5033318"/>
              <a:gd name="connsiteY59" fmla="*/ 1059180 h 2363046"/>
              <a:gd name="connsiteX60" fmla="*/ 4823979 w 5033318"/>
              <a:gd name="connsiteY60" fmla="*/ 937260 h 2363046"/>
              <a:gd name="connsiteX61" fmla="*/ 4785879 w 5033318"/>
              <a:gd name="connsiteY61" fmla="*/ 807720 h 2363046"/>
              <a:gd name="connsiteX62" fmla="*/ 4587759 w 5033318"/>
              <a:gd name="connsiteY62" fmla="*/ 800100 h 2363046"/>
              <a:gd name="connsiteX63" fmla="*/ 4526799 w 5033318"/>
              <a:gd name="connsiteY63" fmla="*/ 731520 h 2363046"/>
              <a:gd name="connsiteX64" fmla="*/ 4435359 w 5033318"/>
              <a:gd name="connsiteY64" fmla="*/ 640080 h 2363046"/>
              <a:gd name="connsiteX65" fmla="*/ 4359159 w 5033318"/>
              <a:gd name="connsiteY65" fmla="*/ 723900 h 2363046"/>
              <a:gd name="connsiteX66" fmla="*/ 4260099 w 5033318"/>
              <a:gd name="connsiteY66" fmla="*/ 739140 h 2363046"/>
              <a:gd name="connsiteX67" fmla="*/ 4199139 w 5033318"/>
              <a:gd name="connsiteY67" fmla="*/ 579120 h 2363046"/>
              <a:gd name="connsiteX68" fmla="*/ 4077219 w 5033318"/>
              <a:gd name="connsiteY68" fmla="*/ 556260 h 2363046"/>
              <a:gd name="connsiteX69" fmla="*/ 4176279 w 5033318"/>
              <a:gd name="connsiteY69" fmla="*/ 495300 h 2363046"/>
              <a:gd name="connsiteX70" fmla="*/ 4206759 w 5033318"/>
              <a:gd name="connsiteY70" fmla="*/ 365760 h 2363046"/>
              <a:gd name="connsiteX71" fmla="*/ 4161039 w 5033318"/>
              <a:gd name="connsiteY71" fmla="*/ 335280 h 2363046"/>
              <a:gd name="connsiteX72" fmla="*/ 4092459 w 5033318"/>
              <a:gd name="connsiteY72" fmla="*/ 411480 h 2363046"/>
              <a:gd name="connsiteX73" fmla="*/ 3909579 w 5033318"/>
              <a:gd name="connsiteY73" fmla="*/ 411480 h 2363046"/>
              <a:gd name="connsiteX74" fmla="*/ 3901959 w 5033318"/>
              <a:gd name="connsiteY74" fmla="*/ 342900 h 2363046"/>
              <a:gd name="connsiteX75" fmla="*/ 3734319 w 5033318"/>
              <a:gd name="connsiteY75" fmla="*/ 228600 h 2363046"/>
              <a:gd name="connsiteX76" fmla="*/ 3574299 w 5033318"/>
              <a:gd name="connsiteY76" fmla="*/ 205740 h 2363046"/>
              <a:gd name="connsiteX77" fmla="*/ 3673359 w 5033318"/>
              <a:gd name="connsiteY77" fmla="*/ 419100 h 2363046"/>
              <a:gd name="connsiteX78" fmla="*/ 3520959 w 5033318"/>
              <a:gd name="connsiteY78" fmla="*/ 487680 h 2363046"/>
              <a:gd name="connsiteX79" fmla="*/ 3421899 w 5033318"/>
              <a:gd name="connsiteY79" fmla="*/ 617220 h 2363046"/>
              <a:gd name="connsiteX80" fmla="*/ 3322839 w 5033318"/>
              <a:gd name="connsiteY80" fmla="*/ 533400 h 2363046"/>
              <a:gd name="connsiteX81" fmla="*/ 3307599 w 5033318"/>
              <a:gd name="connsiteY81" fmla="*/ 419100 h 2363046"/>
              <a:gd name="connsiteX82" fmla="*/ 3185679 w 5033318"/>
              <a:gd name="connsiteY82" fmla="*/ 289560 h 2363046"/>
              <a:gd name="connsiteX83" fmla="*/ 3056139 w 5033318"/>
              <a:gd name="connsiteY83" fmla="*/ 266700 h 2363046"/>
              <a:gd name="connsiteX84" fmla="*/ 3033279 w 5033318"/>
              <a:gd name="connsiteY84" fmla="*/ 213360 h 2363046"/>
              <a:gd name="connsiteX85" fmla="*/ 3162819 w 5033318"/>
              <a:gd name="connsiteY85" fmla="*/ 45720 h 2363046"/>
              <a:gd name="connsiteX0" fmla="*/ 701559 w 5033318"/>
              <a:gd name="connsiteY0" fmla="*/ 0 h 2363046"/>
              <a:gd name="connsiteX1" fmla="*/ 671079 w 5033318"/>
              <a:gd name="connsiteY1" fmla="*/ 251460 h 2363046"/>
              <a:gd name="connsiteX2" fmla="*/ 526299 w 5033318"/>
              <a:gd name="connsiteY2" fmla="*/ 175260 h 2363046"/>
              <a:gd name="connsiteX3" fmla="*/ 404379 w 5033318"/>
              <a:gd name="connsiteY3" fmla="*/ 259080 h 2363046"/>
              <a:gd name="connsiteX4" fmla="*/ 236739 w 5033318"/>
              <a:gd name="connsiteY4" fmla="*/ 259080 h 2363046"/>
              <a:gd name="connsiteX5" fmla="*/ 198639 w 5033318"/>
              <a:gd name="connsiteY5" fmla="*/ 510540 h 2363046"/>
              <a:gd name="connsiteX6" fmla="*/ 61479 w 5033318"/>
              <a:gd name="connsiteY6" fmla="*/ 335280 h 2363046"/>
              <a:gd name="connsiteX7" fmla="*/ 519 w 5033318"/>
              <a:gd name="connsiteY7" fmla="*/ 434340 h 2363046"/>
              <a:gd name="connsiteX8" fmla="*/ 91959 w 5033318"/>
              <a:gd name="connsiteY8" fmla="*/ 541020 h 2363046"/>
              <a:gd name="connsiteX9" fmla="*/ 122439 w 5033318"/>
              <a:gd name="connsiteY9" fmla="*/ 670560 h 2363046"/>
              <a:gd name="connsiteX10" fmla="*/ 358659 w 5033318"/>
              <a:gd name="connsiteY10" fmla="*/ 800100 h 2363046"/>
              <a:gd name="connsiteX11" fmla="*/ 213879 w 5033318"/>
              <a:gd name="connsiteY11" fmla="*/ 998220 h 2363046"/>
              <a:gd name="connsiteX12" fmla="*/ 335799 w 5033318"/>
              <a:gd name="connsiteY12" fmla="*/ 1089660 h 2363046"/>
              <a:gd name="connsiteX13" fmla="*/ 351039 w 5033318"/>
              <a:gd name="connsiteY13" fmla="*/ 1257300 h 2363046"/>
              <a:gd name="connsiteX14" fmla="*/ 434859 w 5033318"/>
              <a:gd name="connsiteY14" fmla="*/ 1333500 h 2363046"/>
              <a:gd name="connsiteX15" fmla="*/ 488199 w 5033318"/>
              <a:gd name="connsiteY15" fmla="*/ 1485900 h 2363046"/>
              <a:gd name="connsiteX16" fmla="*/ 640599 w 5033318"/>
              <a:gd name="connsiteY16" fmla="*/ 1447800 h 2363046"/>
              <a:gd name="connsiteX17" fmla="*/ 792999 w 5033318"/>
              <a:gd name="connsiteY17" fmla="*/ 1737360 h 2363046"/>
              <a:gd name="connsiteX18" fmla="*/ 914919 w 5033318"/>
              <a:gd name="connsiteY18" fmla="*/ 1737360 h 2363046"/>
              <a:gd name="connsiteX19" fmla="*/ 998739 w 5033318"/>
              <a:gd name="connsiteY19" fmla="*/ 1920240 h 2363046"/>
              <a:gd name="connsiteX20" fmla="*/ 1090179 w 5033318"/>
              <a:gd name="connsiteY20" fmla="*/ 1897380 h 2363046"/>
              <a:gd name="connsiteX21" fmla="*/ 1280679 w 5033318"/>
              <a:gd name="connsiteY21" fmla="*/ 2095500 h 2363046"/>
              <a:gd name="connsiteX22" fmla="*/ 1433079 w 5033318"/>
              <a:gd name="connsiteY22" fmla="*/ 2225040 h 2363046"/>
              <a:gd name="connsiteX23" fmla="*/ 1433079 w 5033318"/>
              <a:gd name="connsiteY23" fmla="*/ 2301240 h 2363046"/>
              <a:gd name="connsiteX24" fmla="*/ 1684539 w 5033318"/>
              <a:gd name="connsiteY24" fmla="*/ 2362200 h 2363046"/>
              <a:gd name="connsiteX25" fmla="*/ 1753119 w 5033318"/>
              <a:gd name="connsiteY25" fmla="*/ 2255520 h 2363046"/>
              <a:gd name="connsiteX26" fmla="*/ 1943619 w 5033318"/>
              <a:gd name="connsiteY26" fmla="*/ 2339340 h 2363046"/>
              <a:gd name="connsiteX27" fmla="*/ 1943619 w 5033318"/>
              <a:gd name="connsiteY27" fmla="*/ 2225040 h 2363046"/>
              <a:gd name="connsiteX28" fmla="*/ 2035059 w 5033318"/>
              <a:gd name="connsiteY28" fmla="*/ 2110740 h 2363046"/>
              <a:gd name="connsiteX29" fmla="*/ 2164599 w 5033318"/>
              <a:gd name="connsiteY29" fmla="*/ 2156460 h 2363046"/>
              <a:gd name="connsiteX30" fmla="*/ 2126499 w 5033318"/>
              <a:gd name="connsiteY30" fmla="*/ 1920240 h 2363046"/>
              <a:gd name="connsiteX31" fmla="*/ 2230639 w 5033318"/>
              <a:gd name="connsiteY31" fmla="*/ 1861820 h 2363046"/>
              <a:gd name="connsiteX32" fmla="*/ 2296679 w 5033318"/>
              <a:gd name="connsiteY32" fmla="*/ 1915160 h 2363046"/>
              <a:gd name="connsiteX33" fmla="*/ 2400819 w 5033318"/>
              <a:gd name="connsiteY33" fmla="*/ 1866900 h 2363046"/>
              <a:gd name="connsiteX34" fmla="*/ 2591319 w 5033318"/>
              <a:gd name="connsiteY34" fmla="*/ 1981200 h 2363046"/>
              <a:gd name="connsiteX35" fmla="*/ 2728479 w 5033318"/>
              <a:gd name="connsiteY35" fmla="*/ 2049780 h 2363046"/>
              <a:gd name="connsiteX36" fmla="*/ 2797059 w 5033318"/>
              <a:gd name="connsiteY36" fmla="*/ 2011680 h 2363046"/>
              <a:gd name="connsiteX37" fmla="*/ 2979939 w 5033318"/>
              <a:gd name="connsiteY37" fmla="*/ 2141220 h 2363046"/>
              <a:gd name="connsiteX38" fmla="*/ 3200919 w 5033318"/>
              <a:gd name="connsiteY38" fmla="*/ 2179320 h 2363046"/>
              <a:gd name="connsiteX39" fmla="*/ 3254259 w 5033318"/>
              <a:gd name="connsiteY39" fmla="*/ 2065020 h 2363046"/>
              <a:gd name="connsiteX40" fmla="*/ 3437139 w 5033318"/>
              <a:gd name="connsiteY40" fmla="*/ 2103120 h 2363046"/>
              <a:gd name="connsiteX41" fmla="*/ 3406659 w 5033318"/>
              <a:gd name="connsiteY41" fmla="*/ 2179320 h 2363046"/>
              <a:gd name="connsiteX42" fmla="*/ 3581919 w 5033318"/>
              <a:gd name="connsiteY42" fmla="*/ 2194560 h 2363046"/>
              <a:gd name="connsiteX43" fmla="*/ 3581919 w 5033318"/>
              <a:gd name="connsiteY43" fmla="*/ 2308860 h 2363046"/>
              <a:gd name="connsiteX44" fmla="*/ 3673359 w 5033318"/>
              <a:gd name="connsiteY44" fmla="*/ 2171700 h 2363046"/>
              <a:gd name="connsiteX45" fmla="*/ 3741939 w 5033318"/>
              <a:gd name="connsiteY45" fmla="*/ 2034540 h 2363046"/>
              <a:gd name="connsiteX46" fmla="*/ 3825759 w 5033318"/>
              <a:gd name="connsiteY46" fmla="*/ 1996440 h 2363046"/>
              <a:gd name="connsiteX47" fmla="*/ 3940059 w 5033318"/>
              <a:gd name="connsiteY47" fmla="*/ 2087880 h 2363046"/>
              <a:gd name="connsiteX48" fmla="*/ 4001019 w 5033318"/>
              <a:gd name="connsiteY48" fmla="*/ 2034540 h 2363046"/>
              <a:gd name="connsiteX49" fmla="*/ 4069599 w 5033318"/>
              <a:gd name="connsiteY49" fmla="*/ 2080260 h 2363046"/>
              <a:gd name="connsiteX50" fmla="*/ 4267719 w 5033318"/>
              <a:gd name="connsiteY50" fmla="*/ 1965960 h 2363046"/>
              <a:gd name="connsiteX51" fmla="*/ 4336299 w 5033318"/>
              <a:gd name="connsiteY51" fmla="*/ 1828800 h 2363046"/>
              <a:gd name="connsiteX52" fmla="*/ 4465839 w 5033318"/>
              <a:gd name="connsiteY52" fmla="*/ 1813560 h 2363046"/>
              <a:gd name="connsiteX53" fmla="*/ 4519179 w 5033318"/>
              <a:gd name="connsiteY53" fmla="*/ 1531620 h 2363046"/>
              <a:gd name="connsiteX54" fmla="*/ 4717299 w 5033318"/>
              <a:gd name="connsiteY54" fmla="*/ 1493520 h 2363046"/>
              <a:gd name="connsiteX55" fmla="*/ 4740159 w 5033318"/>
              <a:gd name="connsiteY55" fmla="*/ 1371600 h 2363046"/>
              <a:gd name="connsiteX56" fmla="*/ 4915419 w 5033318"/>
              <a:gd name="connsiteY56" fmla="*/ 1295400 h 2363046"/>
              <a:gd name="connsiteX57" fmla="*/ 5029719 w 5033318"/>
              <a:gd name="connsiteY57" fmla="*/ 1264920 h 2363046"/>
              <a:gd name="connsiteX58" fmla="*/ 4991619 w 5033318"/>
              <a:gd name="connsiteY58" fmla="*/ 1082040 h 2363046"/>
              <a:gd name="connsiteX59" fmla="*/ 4862079 w 5033318"/>
              <a:gd name="connsiteY59" fmla="*/ 1059180 h 2363046"/>
              <a:gd name="connsiteX60" fmla="*/ 4823979 w 5033318"/>
              <a:gd name="connsiteY60" fmla="*/ 937260 h 2363046"/>
              <a:gd name="connsiteX61" fmla="*/ 4785879 w 5033318"/>
              <a:gd name="connsiteY61" fmla="*/ 807720 h 2363046"/>
              <a:gd name="connsiteX62" fmla="*/ 4587759 w 5033318"/>
              <a:gd name="connsiteY62" fmla="*/ 800100 h 2363046"/>
              <a:gd name="connsiteX63" fmla="*/ 4526799 w 5033318"/>
              <a:gd name="connsiteY63" fmla="*/ 731520 h 2363046"/>
              <a:gd name="connsiteX64" fmla="*/ 4435359 w 5033318"/>
              <a:gd name="connsiteY64" fmla="*/ 640080 h 2363046"/>
              <a:gd name="connsiteX65" fmla="*/ 4359159 w 5033318"/>
              <a:gd name="connsiteY65" fmla="*/ 723900 h 2363046"/>
              <a:gd name="connsiteX66" fmla="*/ 4260099 w 5033318"/>
              <a:gd name="connsiteY66" fmla="*/ 739140 h 2363046"/>
              <a:gd name="connsiteX67" fmla="*/ 4199139 w 5033318"/>
              <a:gd name="connsiteY67" fmla="*/ 579120 h 2363046"/>
              <a:gd name="connsiteX68" fmla="*/ 4077219 w 5033318"/>
              <a:gd name="connsiteY68" fmla="*/ 556260 h 2363046"/>
              <a:gd name="connsiteX69" fmla="*/ 4176279 w 5033318"/>
              <a:gd name="connsiteY69" fmla="*/ 495300 h 2363046"/>
              <a:gd name="connsiteX70" fmla="*/ 4206759 w 5033318"/>
              <a:gd name="connsiteY70" fmla="*/ 365760 h 2363046"/>
              <a:gd name="connsiteX71" fmla="*/ 4161039 w 5033318"/>
              <a:gd name="connsiteY71" fmla="*/ 335280 h 2363046"/>
              <a:gd name="connsiteX72" fmla="*/ 4092459 w 5033318"/>
              <a:gd name="connsiteY72" fmla="*/ 411480 h 2363046"/>
              <a:gd name="connsiteX73" fmla="*/ 3909579 w 5033318"/>
              <a:gd name="connsiteY73" fmla="*/ 411480 h 2363046"/>
              <a:gd name="connsiteX74" fmla="*/ 3901959 w 5033318"/>
              <a:gd name="connsiteY74" fmla="*/ 342900 h 2363046"/>
              <a:gd name="connsiteX75" fmla="*/ 3734319 w 5033318"/>
              <a:gd name="connsiteY75" fmla="*/ 228600 h 2363046"/>
              <a:gd name="connsiteX76" fmla="*/ 3574299 w 5033318"/>
              <a:gd name="connsiteY76" fmla="*/ 205740 h 2363046"/>
              <a:gd name="connsiteX77" fmla="*/ 3673359 w 5033318"/>
              <a:gd name="connsiteY77" fmla="*/ 419100 h 2363046"/>
              <a:gd name="connsiteX78" fmla="*/ 3520959 w 5033318"/>
              <a:gd name="connsiteY78" fmla="*/ 487680 h 2363046"/>
              <a:gd name="connsiteX79" fmla="*/ 3421899 w 5033318"/>
              <a:gd name="connsiteY79" fmla="*/ 617220 h 2363046"/>
              <a:gd name="connsiteX80" fmla="*/ 3322839 w 5033318"/>
              <a:gd name="connsiteY80" fmla="*/ 533400 h 2363046"/>
              <a:gd name="connsiteX81" fmla="*/ 3307599 w 5033318"/>
              <a:gd name="connsiteY81" fmla="*/ 419100 h 2363046"/>
              <a:gd name="connsiteX82" fmla="*/ 3185679 w 5033318"/>
              <a:gd name="connsiteY82" fmla="*/ 289560 h 2363046"/>
              <a:gd name="connsiteX83" fmla="*/ 3056139 w 5033318"/>
              <a:gd name="connsiteY83" fmla="*/ 266700 h 2363046"/>
              <a:gd name="connsiteX84" fmla="*/ 3033279 w 5033318"/>
              <a:gd name="connsiteY84" fmla="*/ 213360 h 2363046"/>
              <a:gd name="connsiteX85" fmla="*/ 3162819 w 5033318"/>
              <a:gd name="connsiteY85" fmla="*/ 45720 h 2363046"/>
              <a:gd name="connsiteX0" fmla="*/ 701559 w 5033318"/>
              <a:gd name="connsiteY0" fmla="*/ 0 h 2363046"/>
              <a:gd name="connsiteX1" fmla="*/ 671079 w 5033318"/>
              <a:gd name="connsiteY1" fmla="*/ 251460 h 2363046"/>
              <a:gd name="connsiteX2" fmla="*/ 526299 w 5033318"/>
              <a:gd name="connsiteY2" fmla="*/ 175260 h 2363046"/>
              <a:gd name="connsiteX3" fmla="*/ 404379 w 5033318"/>
              <a:gd name="connsiteY3" fmla="*/ 259080 h 2363046"/>
              <a:gd name="connsiteX4" fmla="*/ 236739 w 5033318"/>
              <a:gd name="connsiteY4" fmla="*/ 259080 h 2363046"/>
              <a:gd name="connsiteX5" fmla="*/ 198639 w 5033318"/>
              <a:gd name="connsiteY5" fmla="*/ 510540 h 2363046"/>
              <a:gd name="connsiteX6" fmla="*/ 61479 w 5033318"/>
              <a:gd name="connsiteY6" fmla="*/ 335280 h 2363046"/>
              <a:gd name="connsiteX7" fmla="*/ 519 w 5033318"/>
              <a:gd name="connsiteY7" fmla="*/ 434340 h 2363046"/>
              <a:gd name="connsiteX8" fmla="*/ 91959 w 5033318"/>
              <a:gd name="connsiteY8" fmla="*/ 541020 h 2363046"/>
              <a:gd name="connsiteX9" fmla="*/ 122439 w 5033318"/>
              <a:gd name="connsiteY9" fmla="*/ 670560 h 2363046"/>
              <a:gd name="connsiteX10" fmla="*/ 358659 w 5033318"/>
              <a:gd name="connsiteY10" fmla="*/ 800100 h 2363046"/>
              <a:gd name="connsiteX11" fmla="*/ 213879 w 5033318"/>
              <a:gd name="connsiteY11" fmla="*/ 998220 h 2363046"/>
              <a:gd name="connsiteX12" fmla="*/ 335799 w 5033318"/>
              <a:gd name="connsiteY12" fmla="*/ 1089660 h 2363046"/>
              <a:gd name="connsiteX13" fmla="*/ 351039 w 5033318"/>
              <a:gd name="connsiteY13" fmla="*/ 1257300 h 2363046"/>
              <a:gd name="connsiteX14" fmla="*/ 434859 w 5033318"/>
              <a:gd name="connsiteY14" fmla="*/ 1333500 h 2363046"/>
              <a:gd name="connsiteX15" fmla="*/ 508519 w 5033318"/>
              <a:gd name="connsiteY15" fmla="*/ 1465580 h 2363046"/>
              <a:gd name="connsiteX16" fmla="*/ 640599 w 5033318"/>
              <a:gd name="connsiteY16" fmla="*/ 1447800 h 2363046"/>
              <a:gd name="connsiteX17" fmla="*/ 792999 w 5033318"/>
              <a:gd name="connsiteY17" fmla="*/ 1737360 h 2363046"/>
              <a:gd name="connsiteX18" fmla="*/ 914919 w 5033318"/>
              <a:gd name="connsiteY18" fmla="*/ 1737360 h 2363046"/>
              <a:gd name="connsiteX19" fmla="*/ 998739 w 5033318"/>
              <a:gd name="connsiteY19" fmla="*/ 1920240 h 2363046"/>
              <a:gd name="connsiteX20" fmla="*/ 1090179 w 5033318"/>
              <a:gd name="connsiteY20" fmla="*/ 1897380 h 2363046"/>
              <a:gd name="connsiteX21" fmla="*/ 1280679 w 5033318"/>
              <a:gd name="connsiteY21" fmla="*/ 2095500 h 2363046"/>
              <a:gd name="connsiteX22" fmla="*/ 1433079 w 5033318"/>
              <a:gd name="connsiteY22" fmla="*/ 2225040 h 2363046"/>
              <a:gd name="connsiteX23" fmla="*/ 1433079 w 5033318"/>
              <a:gd name="connsiteY23" fmla="*/ 2301240 h 2363046"/>
              <a:gd name="connsiteX24" fmla="*/ 1684539 w 5033318"/>
              <a:gd name="connsiteY24" fmla="*/ 2362200 h 2363046"/>
              <a:gd name="connsiteX25" fmla="*/ 1753119 w 5033318"/>
              <a:gd name="connsiteY25" fmla="*/ 2255520 h 2363046"/>
              <a:gd name="connsiteX26" fmla="*/ 1943619 w 5033318"/>
              <a:gd name="connsiteY26" fmla="*/ 2339340 h 2363046"/>
              <a:gd name="connsiteX27" fmla="*/ 1943619 w 5033318"/>
              <a:gd name="connsiteY27" fmla="*/ 2225040 h 2363046"/>
              <a:gd name="connsiteX28" fmla="*/ 2035059 w 5033318"/>
              <a:gd name="connsiteY28" fmla="*/ 2110740 h 2363046"/>
              <a:gd name="connsiteX29" fmla="*/ 2164599 w 5033318"/>
              <a:gd name="connsiteY29" fmla="*/ 2156460 h 2363046"/>
              <a:gd name="connsiteX30" fmla="*/ 2126499 w 5033318"/>
              <a:gd name="connsiteY30" fmla="*/ 1920240 h 2363046"/>
              <a:gd name="connsiteX31" fmla="*/ 2230639 w 5033318"/>
              <a:gd name="connsiteY31" fmla="*/ 1861820 h 2363046"/>
              <a:gd name="connsiteX32" fmla="*/ 2296679 w 5033318"/>
              <a:gd name="connsiteY32" fmla="*/ 1915160 h 2363046"/>
              <a:gd name="connsiteX33" fmla="*/ 2400819 w 5033318"/>
              <a:gd name="connsiteY33" fmla="*/ 1866900 h 2363046"/>
              <a:gd name="connsiteX34" fmla="*/ 2591319 w 5033318"/>
              <a:gd name="connsiteY34" fmla="*/ 1981200 h 2363046"/>
              <a:gd name="connsiteX35" fmla="*/ 2728479 w 5033318"/>
              <a:gd name="connsiteY35" fmla="*/ 2049780 h 2363046"/>
              <a:gd name="connsiteX36" fmla="*/ 2797059 w 5033318"/>
              <a:gd name="connsiteY36" fmla="*/ 2011680 h 2363046"/>
              <a:gd name="connsiteX37" fmla="*/ 2979939 w 5033318"/>
              <a:gd name="connsiteY37" fmla="*/ 2141220 h 2363046"/>
              <a:gd name="connsiteX38" fmla="*/ 3200919 w 5033318"/>
              <a:gd name="connsiteY38" fmla="*/ 2179320 h 2363046"/>
              <a:gd name="connsiteX39" fmla="*/ 3254259 w 5033318"/>
              <a:gd name="connsiteY39" fmla="*/ 2065020 h 2363046"/>
              <a:gd name="connsiteX40" fmla="*/ 3437139 w 5033318"/>
              <a:gd name="connsiteY40" fmla="*/ 2103120 h 2363046"/>
              <a:gd name="connsiteX41" fmla="*/ 3406659 w 5033318"/>
              <a:gd name="connsiteY41" fmla="*/ 2179320 h 2363046"/>
              <a:gd name="connsiteX42" fmla="*/ 3581919 w 5033318"/>
              <a:gd name="connsiteY42" fmla="*/ 2194560 h 2363046"/>
              <a:gd name="connsiteX43" fmla="*/ 3581919 w 5033318"/>
              <a:gd name="connsiteY43" fmla="*/ 2308860 h 2363046"/>
              <a:gd name="connsiteX44" fmla="*/ 3673359 w 5033318"/>
              <a:gd name="connsiteY44" fmla="*/ 2171700 h 2363046"/>
              <a:gd name="connsiteX45" fmla="*/ 3741939 w 5033318"/>
              <a:gd name="connsiteY45" fmla="*/ 2034540 h 2363046"/>
              <a:gd name="connsiteX46" fmla="*/ 3825759 w 5033318"/>
              <a:gd name="connsiteY46" fmla="*/ 1996440 h 2363046"/>
              <a:gd name="connsiteX47" fmla="*/ 3940059 w 5033318"/>
              <a:gd name="connsiteY47" fmla="*/ 2087880 h 2363046"/>
              <a:gd name="connsiteX48" fmla="*/ 4001019 w 5033318"/>
              <a:gd name="connsiteY48" fmla="*/ 2034540 h 2363046"/>
              <a:gd name="connsiteX49" fmla="*/ 4069599 w 5033318"/>
              <a:gd name="connsiteY49" fmla="*/ 2080260 h 2363046"/>
              <a:gd name="connsiteX50" fmla="*/ 4267719 w 5033318"/>
              <a:gd name="connsiteY50" fmla="*/ 1965960 h 2363046"/>
              <a:gd name="connsiteX51" fmla="*/ 4336299 w 5033318"/>
              <a:gd name="connsiteY51" fmla="*/ 1828800 h 2363046"/>
              <a:gd name="connsiteX52" fmla="*/ 4465839 w 5033318"/>
              <a:gd name="connsiteY52" fmla="*/ 1813560 h 2363046"/>
              <a:gd name="connsiteX53" fmla="*/ 4519179 w 5033318"/>
              <a:gd name="connsiteY53" fmla="*/ 1531620 h 2363046"/>
              <a:gd name="connsiteX54" fmla="*/ 4717299 w 5033318"/>
              <a:gd name="connsiteY54" fmla="*/ 1493520 h 2363046"/>
              <a:gd name="connsiteX55" fmla="*/ 4740159 w 5033318"/>
              <a:gd name="connsiteY55" fmla="*/ 1371600 h 2363046"/>
              <a:gd name="connsiteX56" fmla="*/ 4915419 w 5033318"/>
              <a:gd name="connsiteY56" fmla="*/ 1295400 h 2363046"/>
              <a:gd name="connsiteX57" fmla="*/ 5029719 w 5033318"/>
              <a:gd name="connsiteY57" fmla="*/ 1264920 h 2363046"/>
              <a:gd name="connsiteX58" fmla="*/ 4991619 w 5033318"/>
              <a:gd name="connsiteY58" fmla="*/ 1082040 h 2363046"/>
              <a:gd name="connsiteX59" fmla="*/ 4862079 w 5033318"/>
              <a:gd name="connsiteY59" fmla="*/ 1059180 h 2363046"/>
              <a:gd name="connsiteX60" fmla="*/ 4823979 w 5033318"/>
              <a:gd name="connsiteY60" fmla="*/ 937260 h 2363046"/>
              <a:gd name="connsiteX61" fmla="*/ 4785879 w 5033318"/>
              <a:gd name="connsiteY61" fmla="*/ 807720 h 2363046"/>
              <a:gd name="connsiteX62" fmla="*/ 4587759 w 5033318"/>
              <a:gd name="connsiteY62" fmla="*/ 800100 h 2363046"/>
              <a:gd name="connsiteX63" fmla="*/ 4526799 w 5033318"/>
              <a:gd name="connsiteY63" fmla="*/ 731520 h 2363046"/>
              <a:gd name="connsiteX64" fmla="*/ 4435359 w 5033318"/>
              <a:gd name="connsiteY64" fmla="*/ 640080 h 2363046"/>
              <a:gd name="connsiteX65" fmla="*/ 4359159 w 5033318"/>
              <a:gd name="connsiteY65" fmla="*/ 723900 h 2363046"/>
              <a:gd name="connsiteX66" fmla="*/ 4260099 w 5033318"/>
              <a:gd name="connsiteY66" fmla="*/ 739140 h 2363046"/>
              <a:gd name="connsiteX67" fmla="*/ 4199139 w 5033318"/>
              <a:gd name="connsiteY67" fmla="*/ 579120 h 2363046"/>
              <a:gd name="connsiteX68" fmla="*/ 4077219 w 5033318"/>
              <a:gd name="connsiteY68" fmla="*/ 556260 h 2363046"/>
              <a:gd name="connsiteX69" fmla="*/ 4176279 w 5033318"/>
              <a:gd name="connsiteY69" fmla="*/ 495300 h 2363046"/>
              <a:gd name="connsiteX70" fmla="*/ 4206759 w 5033318"/>
              <a:gd name="connsiteY70" fmla="*/ 365760 h 2363046"/>
              <a:gd name="connsiteX71" fmla="*/ 4161039 w 5033318"/>
              <a:gd name="connsiteY71" fmla="*/ 335280 h 2363046"/>
              <a:gd name="connsiteX72" fmla="*/ 4092459 w 5033318"/>
              <a:gd name="connsiteY72" fmla="*/ 411480 h 2363046"/>
              <a:gd name="connsiteX73" fmla="*/ 3909579 w 5033318"/>
              <a:gd name="connsiteY73" fmla="*/ 411480 h 2363046"/>
              <a:gd name="connsiteX74" fmla="*/ 3901959 w 5033318"/>
              <a:gd name="connsiteY74" fmla="*/ 342900 h 2363046"/>
              <a:gd name="connsiteX75" fmla="*/ 3734319 w 5033318"/>
              <a:gd name="connsiteY75" fmla="*/ 228600 h 2363046"/>
              <a:gd name="connsiteX76" fmla="*/ 3574299 w 5033318"/>
              <a:gd name="connsiteY76" fmla="*/ 205740 h 2363046"/>
              <a:gd name="connsiteX77" fmla="*/ 3673359 w 5033318"/>
              <a:gd name="connsiteY77" fmla="*/ 419100 h 2363046"/>
              <a:gd name="connsiteX78" fmla="*/ 3520959 w 5033318"/>
              <a:gd name="connsiteY78" fmla="*/ 487680 h 2363046"/>
              <a:gd name="connsiteX79" fmla="*/ 3421899 w 5033318"/>
              <a:gd name="connsiteY79" fmla="*/ 617220 h 2363046"/>
              <a:gd name="connsiteX80" fmla="*/ 3322839 w 5033318"/>
              <a:gd name="connsiteY80" fmla="*/ 533400 h 2363046"/>
              <a:gd name="connsiteX81" fmla="*/ 3307599 w 5033318"/>
              <a:gd name="connsiteY81" fmla="*/ 419100 h 2363046"/>
              <a:gd name="connsiteX82" fmla="*/ 3185679 w 5033318"/>
              <a:gd name="connsiteY82" fmla="*/ 289560 h 2363046"/>
              <a:gd name="connsiteX83" fmla="*/ 3056139 w 5033318"/>
              <a:gd name="connsiteY83" fmla="*/ 266700 h 2363046"/>
              <a:gd name="connsiteX84" fmla="*/ 3033279 w 5033318"/>
              <a:gd name="connsiteY84" fmla="*/ 213360 h 2363046"/>
              <a:gd name="connsiteX85" fmla="*/ 3162819 w 5033318"/>
              <a:gd name="connsiteY85" fmla="*/ 45720 h 2363046"/>
              <a:gd name="connsiteX0" fmla="*/ 701559 w 5033318"/>
              <a:gd name="connsiteY0" fmla="*/ 0 h 2363046"/>
              <a:gd name="connsiteX1" fmla="*/ 671079 w 5033318"/>
              <a:gd name="connsiteY1" fmla="*/ 251460 h 2363046"/>
              <a:gd name="connsiteX2" fmla="*/ 526299 w 5033318"/>
              <a:gd name="connsiteY2" fmla="*/ 175260 h 2363046"/>
              <a:gd name="connsiteX3" fmla="*/ 404379 w 5033318"/>
              <a:gd name="connsiteY3" fmla="*/ 259080 h 2363046"/>
              <a:gd name="connsiteX4" fmla="*/ 236739 w 5033318"/>
              <a:gd name="connsiteY4" fmla="*/ 259080 h 2363046"/>
              <a:gd name="connsiteX5" fmla="*/ 198639 w 5033318"/>
              <a:gd name="connsiteY5" fmla="*/ 510540 h 2363046"/>
              <a:gd name="connsiteX6" fmla="*/ 61479 w 5033318"/>
              <a:gd name="connsiteY6" fmla="*/ 335280 h 2363046"/>
              <a:gd name="connsiteX7" fmla="*/ 519 w 5033318"/>
              <a:gd name="connsiteY7" fmla="*/ 434340 h 2363046"/>
              <a:gd name="connsiteX8" fmla="*/ 91959 w 5033318"/>
              <a:gd name="connsiteY8" fmla="*/ 541020 h 2363046"/>
              <a:gd name="connsiteX9" fmla="*/ 122439 w 5033318"/>
              <a:gd name="connsiteY9" fmla="*/ 670560 h 2363046"/>
              <a:gd name="connsiteX10" fmla="*/ 323099 w 5033318"/>
              <a:gd name="connsiteY10" fmla="*/ 825500 h 2363046"/>
              <a:gd name="connsiteX11" fmla="*/ 213879 w 5033318"/>
              <a:gd name="connsiteY11" fmla="*/ 998220 h 2363046"/>
              <a:gd name="connsiteX12" fmla="*/ 335799 w 5033318"/>
              <a:gd name="connsiteY12" fmla="*/ 1089660 h 2363046"/>
              <a:gd name="connsiteX13" fmla="*/ 351039 w 5033318"/>
              <a:gd name="connsiteY13" fmla="*/ 1257300 h 2363046"/>
              <a:gd name="connsiteX14" fmla="*/ 434859 w 5033318"/>
              <a:gd name="connsiteY14" fmla="*/ 1333500 h 2363046"/>
              <a:gd name="connsiteX15" fmla="*/ 508519 w 5033318"/>
              <a:gd name="connsiteY15" fmla="*/ 1465580 h 2363046"/>
              <a:gd name="connsiteX16" fmla="*/ 640599 w 5033318"/>
              <a:gd name="connsiteY16" fmla="*/ 1447800 h 2363046"/>
              <a:gd name="connsiteX17" fmla="*/ 792999 w 5033318"/>
              <a:gd name="connsiteY17" fmla="*/ 1737360 h 2363046"/>
              <a:gd name="connsiteX18" fmla="*/ 914919 w 5033318"/>
              <a:gd name="connsiteY18" fmla="*/ 1737360 h 2363046"/>
              <a:gd name="connsiteX19" fmla="*/ 998739 w 5033318"/>
              <a:gd name="connsiteY19" fmla="*/ 1920240 h 2363046"/>
              <a:gd name="connsiteX20" fmla="*/ 1090179 w 5033318"/>
              <a:gd name="connsiteY20" fmla="*/ 1897380 h 2363046"/>
              <a:gd name="connsiteX21" fmla="*/ 1280679 w 5033318"/>
              <a:gd name="connsiteY21" fmla="*/ 2095500 h 2363046"/>
              <a:gd name="connsiteX22" fmla="*/ 1433079 w 5033318"/>
              <a:gd name="connsiteY22" fmla="*/ 2225040 h 2363046"/>
              <a:gd name="connsiteX23" fmla="*/ 1433079 w 5033318"/>
              <a:gd name="connsiteY23" fmla="*/ 2301240 h 2363046"/>
              <a:gd name="connsiteX24" fmla="*/ 1684539 w 5033318"/>
              <a:gd name="connsiteY24" fmla="*/ 2362200 h 2363046"/>
              <a:gd name="connsiteX25" fmla="*/ 1753119 w 5033318"/>
              <a:gd name="connsiteY25" fmla="*/ 2255520 h 2363046"/>
              <a:gd name="connsiteX26" fmla="*/ 1943619 w 5033318"/>
              <a:gd name="connsiteY26" fmla="*/ 2339340 h 2363046"/>
              <a:gd name="connsiteX27" fmla="*/ 1943619 w 5033318"/>
              <a:gd name="connsiteY27" fmla="*/ 2225040 h 2363046"/>
              <a:gd name="connsiteX28" fmla="*/ 2035059 w 5033318"/>
              <a:gd name="connsiteY28" fmla="*/ 2110740 h 2363046"/>
              <a:gd name="connsiteX29" fmla="*/ 2164599 w 5033318"/>
              <a:gd name="connsiteY29" fmla="*/ 2156460 h 2363046"/>
              <a:gd name="connsiteX30" fmla="*/ 2126499 w 5033318"/>
              <a:gd name="connsiteY30" fmla="*/ 1920240 h 2363046"/>
              <a:gd name="connsiteX31" fmla="*/ 2230639 w 5033318"/>
              <a:gd name="connsiteY31" fmla="*/ 1861820 h 2363046"/>
              <a:gd name="connsiteX32" fmla="*/ 2296679 w 5033318"/>
              <a:gd name="connsiteY32" fmla="*/ 1915160 h 2363046"/>
              <a:gd name="connsiteX33" fmla="*/ 2400819 w 5033318"/>
              <a:gd name="connsiteY33" fmla="*/ 1866900 h 2363046"/>
              <a:gd name="connsiteX34" fmla="*/ 2591319 w 5033318"/>
              <a:gd name="connsiteY34" fmla="*/ 1981200 h 2363046"/>
              <a:gd name="connsiteX35" fmla="*/ 2728479 w 5033318"/>
              <a:gd name="connsiteY35" fmla="*/ 2049780 h 2363046"/>
              <a:gd name="connsiteX36" fmla="*/ 2797059 w 5033318"/>
              <a:gd name="connsiteY36" fmla="*/ 2011680 h 2363046"/>
              <a:gd name="connsiteX37" fmla="*/ 2979939 w 5033318"/>
              <a:gd name="connsiteY37" fmla="*/ 2141220 h 2363046"/>
              <a:gd name="connsiteX38" fmla="*/ 3200919 w 5033318"/>
              <a:gd name="connsiteY38" fmla="*/ 2179320 h 2363046"/>
              <a:gd name="connsiteX39" fmla="*/ 3254259 w 5033318"/>
              <a:gd name="connsiteY39" fmla="*/ 2065020 h 2363046"/>
              <a:gd name="connsiteX40" fmla="*/ 3437139 w 5033318"/>
              <a:gd name="connsiteY40" fmla="*/ 2103120 h 2363046"/>
              <a:gd name="connsiteX41" fmla="*/ 3406659 w 5033318"/>
              <a:gd name="connsiteY41" fmla="*/ 2179320 h 2363046"/>
              <a:gd name="connsiteX42" fmla="*/ 3581919 w 5033318"/>
              <a:gd name="connsiteY42" fmla="*/ 2194560 h 2363046"/>
              <a:gd name="connsiteX43" fmla="*/ 3581919 w 5033318"/>
              <a:gd name="connsiteY43" fmla="*/ 2308860 h 2363046"/>
              <a:gd name="connsiteX44" fmla="*/ 3673359 w 5033318"/>
              <a:gd name="connsiteY44" fmla="*/ 2171700 h 2363046"/>
              <a:gd name="connsiteX45" fmla="*/ 3741939 w 5033318"/>
              <a:gd name="connsiteY45" fmla="*/ 2034540 h 2363046"/>
              <a:gd name="connsiteX46" fmla="*/ 3825759 w 5033318"/>
              <a:gd name="connsiteY46" fmla="*/ 1996440 h 2363046"/>
              <a:gd name="connsiteX47" fmla="*/ 3940059 w 5033318"/>
              <a:gd name="connsiteY47" fmla="*/ 2087880 h 2363046"/>
              <a:gd name="connsiteX48" fmla="*/ 4001019 w 5033318"/>
              <a:gd name="connsiteY48" fmla="*/ 2034540 h 2363046"/>
              <a:gd name="connsiteX49" fmla="*/ 4069599 w 5033318"/>
              <a:gd name="connsiteY49" fmla="*/ 2080260 h 2363046"/>
              <a:gd name="connsiteX50" fmla="*/ 4267719 w 5033318"/>
              <a:gd name="connsiteY50" fmla="*/ 1965960 h 2363046"/>
              <a:gd name="connsiteX51" fmla="*/ 4336299 w 5033318"/>
              <a:gd name="connsiteY51" fmla="*/ 1828800 h 2363046"/>
              <a:gd name="connsiteX52" fmla="*/ 4465839 w 5033318"/>
              <a:gd name="connsiteY52" fmla="*/ 1813560 h 2363046"/>
              <a:gd name="connsiteX53" fmla="*/ 4519179 w 5033318"/>
              <a:gd name="connsiteY53" fmla="*/ 1531620 h 2363046"/>
              <a:gd name="connsiteX54" fmla="*/ 4717299 w 5033318"/>
              <a:gd name="connsiteY54" fmla="*/ 1493520 h 2363046"/>
              <a:gd name="connsiteX55" fmla="*/ 4740159 w 5033318"/>
              <a:gd name="connsiteY55" fmla="*/ 1371600 h 2363046"/>
              <a:gd name="connsiteX56" fmla="*/ 4915419 w 5033318"/>
              <a:gd name="connsiteY56" fmla="*/ 1295400 h 2363046"/>
              <a:gd name="connsiteX57" fmla="*/ 5029719 w 5033318"/>
              <a:gd name="connsiteY57" fmla="*/ 1264920 h 2363046"/>
              <a:gd name="connsiteX58" fmla="*/ 4991619 w 5033318"/>
              <a:gd name="connsiteY58" fmla="*/ 1082040 h 2363046"/>
              <a:gd name="connsiteX59" fmla="*/ 4862079 w 5033318"/>
              <a:gd name="connsiteY59" fmla="*/ 1059180 h 2363046"/>
              <a:gd name="connsiteX60" fmla="*/ 4823979 w 5033318"/>
              <a:gd name="connsiteY60" fmla="*/ 937260 h 2363046"/>
              <a:gd name="connsiteX61" fmla="*/ 4785879 w 5033318"/>
              <a:gd name="connsiteY61" fmla="*/ 807720 h 2363046"/>
              <a:gd name="connsiteX62" fmla="*/ 4587759 w 5033318"/>
              <a:gd name="connsiteY62" fmla="*/ 800100 h 2363046"/>
              <a:gd name="connsiteX63" fmla="*/ 4526799 w 5033318"/>
              <a:gd name="connsiteY63" fmla="*/ 731520 h 2363046"/>
              <a:gd name="connsiteX64" fmla="*/ 4435359 w 5033318"/>
              <a:gd name="connsiteY64" fmla="*/ 640080 h 2363046"/>
              <a:gd name="connsiteX65" fmla="*/ 4359159 w 5033318"/>
              <a:gd name="connsiteY65" fmla="*/ 723900 h 2363046"/>
              <a:gd name="connsiteX66" fmla="*/ 4260099 w 5033318"/>
              <a:gd name="connsiteY66" fmla="*/ 739140 h 2363046"/>
              <a:gd name="connsiteX67" fmla="*/ 4199139 w 5033318"/>
              <a:gd name="connsiteY67" fmla="*/ 579120 h 2363046"/>
              <a:gd name="connsiteX68" fmla="*/ 4077219 w 5033318"/>
              <a:gd name="connsiteY68" fmla="*/ 556260 h 2363046"/>
              <a:gd name="connsiteX69" fmla="*/ 4176279 w 5033318"/>
              <a:gd name="connsiteY69" fmla="*/ 495300 h 2363046"/>
              <a:gd name="connsiteX70" fmla="*/ 4206759 w 5033318"/>
              <a:gd name="connsiteY70" fmla="*/ 365760 h 2363046"/>
              <a:gd name="connsiteX71" fmla="*/ 4161039 w 5033318"/>
              <a:gd name="connsiteY71" fmla="*/ 335280 h 2363046"/>
              <a:gd name="connsiteX72" fmla="*/ 4092459 w 5033318"/>
              <a:gd name="connsiteY72" fmla="*/ 411480 h 2363046"/>
              <a:gd name="connsiteX73" fmla="*/ 3909579 w 5033318"/>
              <a:gd name="connsiteY73" fmla="*/ 411480 h 2363046"/>
              <a:gd name="connsiteX74" fmla="*/ 3901959 w 5033318"/>
              <a:gd name="connsiteY74" fmla="*/ 342900 h 2363046"/>
              <a:gd name="connsiteX75" fmla="*/ 3734319 w 5033318"/>
              <a:gd name="connsiteY75" fmla="*/ 228600 h 2363046"/>
              <a:gd name="connsiteX76" fmla="*/ 3574299 w 5033318"/>
              <a:gd name="connsiteY76" fmla="*/ 205740 h 2363046"/>
              <a:gd name="connsiteX77" fmla="*/ 3673359 w 5033318"/>
              <a:gd name="connsiteY77" fmla="*/ 419100 h 2363046"/>
              <a:gd name="connsiteX78" fmla="*/ 3520959 w 5033318"/>
              <a:gd name="connsiteY78" fmla="*/ 487680 h 2363046"/>
              <a:gd name="connsiteX79" fmla="*/ 3421899 w 5033318"/>
              <a:gd name="connsiteY79" fmla="*/ 617220 h 2363046"/>
              <a:gd name="connsiteX80" fmla="*/ 3322839 w 5033318"/>
              <a:gd name="connsiteY80" fmla="*/ 533400 h 2363046"/>
              <a:gd name="connsiteX81" fmla="*/ 3307599 w 5033318"/>
              <a:gd name="connsiteY81" fmla="*/ 419100 h 2363046"/>
              <a:gd name="connsiteX82" fmla="*/ 3185679 w 5033318"/>
              <a:gd name="connsiteY82" fmla="*/ 289560 h 2363046"/>
              <a:gd name="connsiteX83" fmla="*/ 3056139 w 5033318"/>
              <a:gd name="connsiteY83" fmla="*/ 266700 h 2363046"/>
              <a:gd name="connsiteX84" fmla="*/ 3033279 w 5033318"/>
              <a:gd name="connsiteY84" fmla="*/ 213360 h 2363046"/>
              <a:gd name="connsiteX85" fmla="*/ 3162819 w 5033318"/>
              <a:gd name="connsiteY85" fmla="*/ 45720 h 2363046"/>
              <a:gd name="connsiteX0" fmla="*/ 701559 w 5033318"/>
              <a:gd name="connsiteY0" fmla="*/ 0 h 2363046"/>
              <a:gd name="connsiteX1" fmla="*/ 671079 w 5033318"/>
              <a:gd name="connsiteY1" fmla="*/ 251460 h 2363046"/>
              <a:gd name="connsiteX2" fmla="*/ 526299 w 5033318"/>
              <a:gd name="connsiteY2" fmla="*/ 175260 h 2363046"/>
              <a:gd name="connsiteX3" fmla="*/ 404379 w 5033318"/>
              <a:gd name="connsiteY3" fmla="*/ 259080 h 2363046"/>
              <a:gd name="connsiteX4" fmla="*/ 236739 w 5033318"/>
              <a:gd name="connsiteY4" fmla="*/ 259080 h 2363046"/>
              <a:gd name="connsiteX5" fmla="*/ 198639 w 5033318"/>
              <a:gd name="connsiteY5" fmla="*/ 510540 h 2363046"/>
              <a:gd name="connsiteX6" fmla="*/ 61479 w 5033318"/>
              <a:gd name="connsiteY6" fmla="*/ 335280 h 2363046"/>
              <a:gd name="connsiteX7" fmla="*/ 519 w 5033318"/>
              <a:gd name="connsiteY7" fmla="*/ 434340 h 2363046"/>
              <a:gd name="connsiteX8" fmla="*/ 91959 w 5033318"/>
              <a:gd name="connsiteY8" fmla="*/ 541020 h 2363046"/>
              <a:gd name="connsiteX9" fmla="*/ 147839 w 5033318"/>
              <a:gd name="connsiteY9" fmla="*/ 665480 h 2363046"/>
              <a:gd name="connsiteX10" fmla="*/ 323099 w 5033318"/>
              <a:gd name="connsiteY10" fmla="*/ 825500 h 2363046"/>
              <a:gd name="connsiteX11" fmla="*/ 213879 w 5033318"/>
              <a:gd name="connsiteY11" fmla="*/ 998220 h 2363046"/>
              <a:gd name="connsiteX12" fmla="*/ 335799 w 5033318"/>
              <a:gd name="connsiteY12" fmla="*/ 1089660 h 2363046"/>
              <a:gd name="connsiteX13" fmla="*/ 351039 w 5033318"/>
              <a:gd name="connsiteY13" fmla="*/ 1257300 h 2363046"/>
              <a:gd name="connsiteX14" fmla="*/ 434859 w 5033318"/>
              <a:gd name="connsiteY14" fmla="*/ 1333500 h 2363046"/>
              <a:gd name="connsiteX15" fmla="*/ 508519 w 5033318"/>
              <a:gd name="connsiteY15" fmla="*/ 1465580 h 2363046"/>
              <a:gd name="connsiteX16" fmla="*/ 640599 w 5033318"/>
              <a:gd name="connsiteY16" fmla="*/ 1447800 h 2363046"/>
              <a:gd name="connsiteX17" fmla="*/ 792999 w 5033318"/>
              <a:gd name="connsiteY17" fmla="*/ 1737360 h 2363046"/>
              <a:gd name="connsiteX18" fmla="*/ 914919 w 5033318"/>
              <a:gd name="connsiteY18" fmla="*/ 1737360 h 2363046"/>
              <a:gd name="connsiteX19" fmla="*/ 998739 w 5033318"/>
              <a:gd name="connsiteY19" fmla="*/ 1920240 h 2363046"/>
              <a:gd name="connsiteX20" fmla="*/ 1090179 w 5033318"/>
              <a:gd name="connsiteY20" fmla="*/ 1897380 h 2363046"/>
              <a:gd name="connsiteX21" fmla="*/ 1280679 w 5033318"/>
              <a:gd name="connsiteY21" fmla="*/ 2095500 h 2363046"/>
              <a:gd name="connsiteX22" fmla="*/ 1433079 w 5033318"/>
              <a:gd name="connsiteY22" fmla="*/ 2225040 h 2363046"/>
              <a:gd name="connsiteX23" fmla="*/ 1433079 w 5033318"/>
              <a:gd name="connsiteY23" fmla="*/ 2301240 h 2363046"/>
              <a:gd name="connsiteX24" fmla="*/ 1684539 w 5033318"/>
              <a:gd name="connsiteY24" fmla="*/ 2362200 h 2363046"/>
              <a:gd name="connsiteX25" fmla="*/ 1753119 w 5033318"/>
              <a:gd name="connsiteY25" fmla="*/ 2255520 h 2363046"/>
              <a:gd name="connsiteX26" fmla="*/ 1943619 w 5033318"/>
              <a:gd name="connsiteY26" fmla="*/ 2339340 h 2363046"/>
              <a:gd name="connsiteX27" fmla="*/ 1943619 w 5033318"/>
              <a:gd name="connsiteY27" fmla="*/ 2225040 h 2363046"/>
              <a:gd name="connsiteX28" fmla="*/ 2035059 w 5033318"/>
              <a:gd name="connsiteY28" fmla="*/ 2110740 h 2363046"/>
              <a:gd name="connsiteX29" fmla="*/ 2164599 w 5033318"/>
              <a:gd name="connsiteY29" fmla="*/ 2156460 h 2363046"/>
              <a:gd name="connsiteX30" fmla="*/ 2126499 w 5033318"/>
              <a:gd name="connsiteY30" fmla="*/ 1920240 h 2363046"/>
              <a:gd name="connsiteX31" fmla="*/ 2230639 w 5033318"/>
              <a:gd name="connsiteY31" fmla="*/ 1861820 h 2363046"/>
              <a:gd name="connsiteX32" fmla="*/ 2296679 w 5033318"/>
              <a:gd name="connsiteY32" fmla="*/ 1915160 h 2363046"/>
              <a:gd name="connsiteX33" fmla="*/ 2400819 w 5033318"/>
              <a:gd name="connsiteY33" fmla="*/ 1866900 h 2363046"/>
              <a:gd name="connsiteX34" fmla="*/ 2591319 w 5033318"/>
              <a:gd name="connsiteY34" fmla="*/ 1981200 h 2363046"/>
              <a:gd name="connsiteX35" fmla="*/ 2728479 w 5033318"/>
              <a:gd name="connsiteY35" fmla="*/ 2049780 h 2363046"/>
              <a:gd name="connsiteX36" fmla="*/ 2797059 w 5033318"/>
              <a:gd name="connsiteY36" fmla="*/ 2011680 h 2363046"/>
              <a:gd name="connsiteX37" fmla="*/ 2979939 w 5033318"/>
              <a:gd name="connsiteY37" fmla="*/ 2141220 h 2363046"/>
              <a:gd name="connsiteX38" fmla="*/ 3200919 w 5033318"/>
              <a:gd name="connsiteY38" fmla="*/ 2179320 h 2363046"/>
              <a:gd name="connsiteX39" fmla="*/ 3254259 w 5033318"/>
              <a:gd name="connsiteY39" fmla="*/ 2065020 h 2363046"/>
              <a:gd name="connsiteX40" fmla="*/ 3437139 w 5033318"/>
              <a:gd name="connsiteY40" fmla="*/ 2103120 h 2363046"/>
              <a:gd name="connsiteX41" fmla="*/ 3406659 w 5033318"/>
              <a:gd name="connsiteY41" fmla="*/ 2179320 h 2363046"/>
              <a:gd name="connsiteX42" fmla="*/ 3581919 w 5033318"/>
              <a:gd name="connsiteY42" fmla="*/ 2194560 h 2363046"/>
              <a:gd name="connsiteX43" fmla="*/ 3581919 w 5033318"/>
              <a:gd name="connsiteY43" fmla="*/ 2308860 h 2363046"/>
              <a:gd name="connsiteX44" fmla="*/ 3673359 w 5033318"/>
              <a:gd name="connsiteY44" fmla="*/ 2171700 h 2363046"/>
              <a:gd name="connsiteX45" fmla="*/ 3741939 w 5033318"/>
              <a:gd name="connsiteY45" fmla="*/ 2034540 h 2363046"/>
              <a:gd name="connsiteX46" fmla="*/ 3825759 w 5033318"/>
              <a:gd name="connsiteY46" fmla="*/ 1996440 h 2363046"/>
              <a:gd name="connsiteX47" fmla="*/ 3940059 w 5033318"/>
              <a:gd name="connsiteY47" fmla="*/ 2087880 h 2363046"/>
              <a:gd name="connsiteX48" fmla="*/ 4001019 w 5033318"/>
              <a:gd name="connsiteY48" fmla="*/ 2034540 h 2363046"/>
              <a:gd name="connsiteX49" fmla="*/ 4069599 w 5033318"/>
              <a:gd name="connsiteY49" fmla="*/ 2080260 h 2363046"/>
              <a:gd name="connsiteX50" fmla="*/ 4267719 w 5033318"/>
              <a:gd name="connsiteY50" fmla="*/ 1965960 h 2363046"/>
              <a:gd name="connsiteX51" fmla="*/ 4336299 w 5033318"/>
              <a:gd name="connsiteY51" fmla="*/ 1828800 h 2363046"/>
              <a:gd name="connsiteX52" fmla="*/ 4465839 w 5033318"/>
              <a:gd name="connsiteY52" fmla="*/ 1813560 h 2363046"/>
              <a:gd name="connsiteX53" fmla="*/ 4519179 w 5033318"/>
              <a:gd name="connsiteY53" fmla="*/ 1531620 h 2363046"/>
              <a:gd name="connsiteX54" fmla="*/ 4717299 w 5033318"/>
              <a:gd name="connsiteY54" fmla="*/ 1493520 h 2363046"/>
              <a:gd name="connsiteX55" fmla="*/ 4740159 w 5033318"/>
              <a:gd name="connsiteY55" fmla="*/ 1371600 h 2363046"/>
              <a:gd name="connsiteX56" fmla="*/ 4915419 w 5033318"/>
              <a:gd name="connsiteY56" fmla="*/ 1295400 h 2363046"/>
              <a:gd name="connsiteX57" fmla="*/ 5029719 w 5033318"/>
              <a:gd name="connsiteY57" fmla="*/ 1264920 h 2363046"/>
              <a:gd name="connsiteX58" fmla="*/ 4991619 w 5033318"/>
              <a:gd name="connsiteY58" fmla="*/ 1082040 h 2363046"/>
              <a:gd name="connsiteX59" fmla="*/ 4862079 w 5033318"/>
              <a:gd name="connsiteY59" fmla="*/ 1059180 h 2363046"/>
              <a:gd name="connsiteX60" fmla="*/ 4823979 w 5033318"/>
              <a:gd name="connsiteY60" fmla="*/ 937260 h 2363046"/>
              <a:gd name="connsiteX61" fmla="*/ 4785879 w 5033318"/>
              <a:gd name="connsiteY61" fmla="*/ 807720 h 2363046"/>
              <a:gd name="connsiteX62" fmla="*/ 4587759 w 5033318"/>
              <a:gd name="connsiteY62" fmla="*/ 800100 h 2363046"/>
              <a:gd name="connsiteX63" fmla="*/ 4526799 w 5033318"/>
              <a:gd name="connsiteY63" fmla="*/ 731520 h 2363046"/>
              <a:gd name="connsiteX64" fmla="*/ 4435359 w 5033318"/>
              <a:gd name="connsiteY64" fmla="*/ 640080 h 2363046"/>
              <a:gd name="connsiteX65" fmla="*/ 4359159 w 5033318"/>
              <a:gd name="connsiteY65" fmla="*/ 723900 h 2363046"/>
              <a:gd name="connsiteX66" fmla="*/ 4260099 w 5033318"/>
              <a:gd name="connsiteY66" fmla="*/ 739140 h 2363046"/>
              <a:gd name="connsiteX67" fmla="*/ 4199139 w 5033318"/>
              <a:gd name="connsiteY67" fmla="*/ 579120 h 2363046"/>
              <a:gd name="connsiteX68" fmla="*/ 4077219 w 5033318"/>
              <a:gd name="connsiteY68" fmla="*/ 556260 h 2363046"/>
              <a:gd name="connsiteX69" fmla="*/ 4176279 w 5033318"/>
              <a:gd name="connsiteY69" fmla="*/ 495300 h 2363046"/>
              <a:gd name="connsiteX70" fmla="*/ 4206759 w 5033318"/>
              <a:gd name="connsiteY70" fmla="*/ 365760 h 2363046"/>
              <a:gd name="connsiteX71" fmla="*/ 4161039 w 5033318"/>
              <a:gd name="connsiteY71" fmla="*/ 335280 h 2363046"/>
              <a:gd name="connsiteX72" fmla="*/ 4092459 w 5033318"/>
              <a:gd name="connsiteY72" fmla="*/ 411480 h 2363046"/>
              <a:gd name="connsiteX73" fmla="*/ 3909579 w 5033318"/>
              <a:gd name="connsiteY73" fmla="*/ 411480 h 2363046"/>
              <a:gd name="connsiteX74" fmla="*/ 3901959 w 5033318"/>
              <a:gd name="connsiteY74" fmla="*/ 342900 h 2363046"/>
              <a:gd name="connsiteX75" fmla="*/ 3734319 w 5033318"/>
              <a:gd name="connsiteY75" fmla="*/ 228600 h 2363046"/>
              <a:gd name="connsiteX76" fmla="*/ 3574299 w 5033318"/>
              <a:gd name="connsiteY76" fmla="*/ 205740 h 2363046"/>
              <a:gd name="connsiteX77" fmla="*/ 3673359 w 5033318"/>
              <a:gd name="connsiteY77" fmla="*/ 419100 h 2363046"/>
              <a:gd name="connsiteX78" fmla="*/ 3520959 w 5033318"/>
              <a:gd name="connsiteY78" fmla="*/ 487680 h 2363046"/>
              <a:gd name="connsiteX79" fmla="*/ 3421899 w 5033318"/>
              <a:gd name="connsiteY79" fmla="*/ 617220 h 2363046"/>
              <a:gd name="connsiteX80" fmla="*/ 3322839 w 5033318"/>
              <a:gd name="connsiteY80" fmla="*/ 533400 h 2363046"/>
              <a:gd name="connsiteX81" fmla="*/ 3307599 w 5033318"/>
              <a:gd name="connsiteY81" fmla="*/ 419100 h 2363046"/>
              <a:gd name="connsiteX82" fmla="*/ 3185679 w 5033318"/>
              <a:gd name="connsiteY82" fmla="*/ 289560 h 2363046"/>
              <a:gd name="connsiteX83" fmla="*/ 3056139 w 5033318"/>
              <a:gd name="connsiteY83" fmla="*/ 266700 h 2363046"/>
              <a:gd name="connsiteX84" fmla="*/ 3033279 w 5033318"/>
              <a:gd name="connsiteY84" fmla="*/ 213360 h 2363046"/>
              <a:gd name="connsiteX85" fmla="*/ 3162819 w 5033318"/>
              <a:gd name="connsiteY85" fmla="*/ 45720 h 2363046"/>
              <a:gd name="connsiteX0" fmla="*/ 701559 w 5033318"/>
              <a:gd name="connsiteY0" fmla="*/ 0 h 2363046"/>
              <a:gd name="connsiteX1" fmla="*/ 671079 w 5033318"/>
              <a:gd name="connsiteY1" fmla="*/ 251460 h 2363046"/>
              <a:gd name="connsiteX2" fmla="*/ 526299 w 5033318"/>
              <a:gd name="connsiteY2" fmla="*/ 175260 h 2363046"/>
              <a:gd name="connsiteX3" fmla="*/ 404379 w 5033318"/>
              <a:gd name="connsiteY3" fmla="*/ 259080 h 2363046"/>
              <a:gd name="connsiteX4" fmla="*/ 236739 w 5033318"/>
              <a:gd name="connsiteY4" fmla="*/ 259080 h 2363046"/>
              <a:gd name="connsiteX5" fmla="*/ 198639 w 5033318"/>
              <a:gd name="connsiteY5" fmla="*/ 510540 h 2363046"/>
              <a:gd name="connsiteX6" fmla="*/ 61479 w 5033318"/>
              <a:gd name="connsiteY6" fmla="*/ 335280 h 2363046"/>
              <a:gd name="connsiteX7" fmla="*/ 519 w 5033318"/>
              <a:gd name="connsiteY7" fmla="*/ 434340 h 2363046"/>
              <a:gd name="connsiteX8" fmla="*/ 91959 w 5033318"/>
              <a:gd name="connsiteY8" fmla="*/ 541020 h 2363046"/>
              <a:gd name="connsiteX9" fmla="*/ 147839 w 5033318"/>
              <a:gd name="connsiteY9" fmla="*/ 665480 h 2363046"/>
              <a:gd name="connsiteX10" fmla="*/ 333259 w 5033318"/>
              <a:gd name="connsiteY10" fmla="*/ 805180 h 2363046"/>
              <a:gd name="connsiteX11" fmla="*/ 213879 w 5033318"/>
              <a:gd name="connsiteY11" fmla="*/ 998220 h 2363046"/>
              <a:gd name="connsiteX12" fmla="*/ 335799 w 5033318"/>
              <a:gd name="connsiteY12" fmla="*/ 1089660 h 2363046"/>
              <a:gd name="connsiteX13" fmla="*/ 351039 w 5033318"/>
              <a:gd name="connsiteY13" fmla="*/ 1257300 h 2363046"/>
              <a:gd name="connsiteX14" fmla="*/ 434859 w 5033318"/>
              <a:gd name="connsiteY14" fmla="*/ 1333500 h 2363046"/>
              <a:gd name="connsiteX15" fmla="*/ 508519 w 5033318"/>
              <a:gd name="connsiteY15" fmla="*/ 1465580 h 2363046"/>
              <a:gd name="connsiteX16" fmla="*/ 640599 w 5033318"/>
              <a:gd name="connsiteY16" fmla="*/ 1447800 h 2363046"/>
              <a:gd name="connsiteX17" fmla="*/ 792999 w 5033318"/>
              <a:gd name="connsiteY17" fmla="*/ 1737360 h 2363046"/>
              <a:gd name="connsiteX18" fmla="*/ 914919 w 5033318"/>
              <a:gd name="connsiteY18" fmla="*/ 1737360 h 2363046"/>
              <a:gd name="connsiteX19" fmla="*/ 998739 w 5033318"/>
              <a:gd name="connsiteY19" fmla="*/ 1920240 h 2363046"/>
              <a:gd name="connsiteX20" fmla="*/ 1090179 w 5033318"/>
              <a:gd name="connsiteY20" fmla="*/ 1897380 h 2363046"/>
              <a:gd name="connsiteX21" fmla="*/ 1280679 w 5033318"/>
              <a:gd name="connsiteY21" fmla="*/ 2095500 h 2363046"/>
              <a:gd name="connsiteX22" fmla="*/ 1433079 w 5033318"/>
              <a:gd name="connsiteY22" fmla="*/ 2225040 h 2363046"/>
              <a:gd name="connsiteX23" fmla="*/ 1433079 w 5033318"/>
              <a:gd name="connsiteY23" fmla="*/ 2301240 h 2363046"/>
              <a:gd name="connsiteX24" fmla="*/ 1684539 w 5033318"/>
              <a:gd name="connsiteY24" fmla="*/ 2362200 h 2363046"/>
              <a:gd name="connsiteX25" fmla="*/ 1753119 w 5033318"/>
              <a:gd name="connsiteY25" fmla="*/ 2255520 h 2363046"/>
              <a:gd name="connsiteX26" fmla="*/ 1943619 w 5033318"/>
              <a:gd name="connsiteY26" fmla="*/ 2339340 h 2363046"/>
              <a:gd name="connsiteX27" fmla="*/ 1943619 w 5033318"/>
              <a:gd name="connsiteY27" fmla="*/ 2225040 h 2363046"/>
              <a:gd name="connsiteX28" fmla="*/ 2035059 w 5033318"/>
              <a:gd name="connsiteY28" fmla="*/ 2110740 h 2363046"/>
              <a:gd name="connsiteX29" fmla="*/ 2164599 w 5033318"/>
              <a:gd name="connsiteY29" fmla="*/ 2156460 h 2363046"/>
              <a:gd name="connsiteX30" fmla="*/ 2126499 w 5033318"/>
              <a:gd name="connsiteY30" fmla="*/ 1920240 h 2363046"/>
              <a:gd name="connsiteX31" fmla="*/ 2230639 w 5033318"/>
              <a:gd name="connsiteY31" fmla="*/ 1861820 h 2363046"/>
              <a:gd name="connsiteX32" fmla="*/ 2296679 w 5033318"/>
              <a:gd name="connsiteY32" fmla="*/ 1915160 h 2363046"/>
              <a:gd name="connsiteX33" fmla="*/ 2400819 w 5033318"/>
              <a:gd name="connsiteY33" fmla="*/ 1866900 h 2363046"/>
              <a:gd name="connsiteX34" fmla="*/ 2591319 w 5033318"/>
              <a:gd name="connsiteY34" fmla="*/ 1981200 h 2363046"/>
              <a:gd name="connsiteX35" fmla="*/ 2728479 w 5033318"/>
              <a:gd name="connsiteY35" fmla="*/ 2049780 h 2363046"/>
              <a:gd name="connsiteX36" fmla="*/ 2797059 w 5033318"/>
              <a:gd name="connsiteY36" fmla="*/ 2011680 h 2363046"/>
              <a:gd name="connsiteX37" fmla="*/ 2979939 w 5033318"/>
              <a:gd name="connsiteY37" fmla="*/ 2141220 h 2363046"/>
              <a:gd name="connsiteX38" fmla="*/ 3200919 w 5033318"/>
              <a:gd name="connsiteY38" fmla="*/ 2179320 h 2363046"/>
              <a:gd name="connsiteX39" fmla="*/ 3254259 w 5033318"/>
              <a:gd name="connsiteY39" fmla="*/ 2065020 h 2363046"/>
              <a:gd name="connsiteX40" fmla="*/ 3437139 w 5033318"/>
              <a:gd name="connsiteY40" fmla="*/ 2103120 h 2363046"/>
              <a:gd name="connsiteX41" fmla="*/ 3406659 w 5033318"/>
              <a:gd name="connsiteY41" fmla="*/ 2179320 h 2363046"/>
              <a:gd name="connsiteX42" fmla="*/ 3581919 w 5033318"/>
              <a:gd name="connsiteY42" fmla="*/ 2194560 h 2363046"/>
              <a:gd name="connsiteX43" fmla="*/ 3581919 w 5033318"/>
              <a:gd name="connsiteY43" fmla="*/ 2308860 h 2363046"/>
              <a:gd name="connsiteX44" fmla="*/ 3673359 w 5033318"/>
              <a:gd name="connsiteY44" fmla="*/ 2171700 h 2363046"/>
              <a:gd name="connsiteX45" fmla="*/ 3741939 w 5033318"/>
              <a:gd name="connsiteY45" fmla="*/ 2034540 h 2363046"/>
              <a:gd name="connsiteX46" fmla="*/ 3825759 w 5033318"/>
              <a:gd name="connsiteY46" fmla="*/ 1996440 h 2363046"/>
              <a:gd name="connsiteX47" fmla="*/ 3940059 w 5033318"/>
              <a:gd name="connsiteY47" fmla="*/ 2087880 h 2363046"/>
              <a:gd name="connsiteX48" fmla="*/ 4001019 w 5033318"/>
              <a:gd name="connsiteY48" fmla="*/ 2034540 h 2363046"/>
              <a:gd name="connsiteX49" fmla="*/ 4069599 w 5033318"/>
              <a:gd name="connsiteY49" fmla="*/ 2080260 h 2363046"/>
              <a:gd name="connsiteX50" fmla="*/ 4267719 w 5033318"/>
              <a:gd name="connsiteY50" fmla="*/ 1965960 h 2363046"/>
              <a:gd name="connsiteX51" fmla="*/ 4336299 w 5033318"/>
              <a:gd name="connsiteY51" fmla="*/ 1828800 h 2363046"/>
              <a:gd name="connsiteX52" fmla="*/ 4465839 w 5033318"/>
              <a:gd name="connsiteY52" fmla="*/ 1813560 h 2363046"/>
              <a:gd name="connsiteX53" fmla="*/ 4519179 w 5033318"/>
              <a:gd name="connsiteY53" fmla="*/ 1531620 h 2363046"/>
              <a:gd name="connsiteX54" fmla="*/ 4717299 w 5033318"/>
              <a:gd name="connsiteY54" fmla="*/ 1493520 h 2363046"/>
              <a:gd name="connsiteX55" fmla="*/ 4740159 w 5033318"/>
              <a:gd name="connsiteY55" fmla="*/ 1371600 h 2363046"/>
              <a:gd name="connsiteX56" fmla="*/ 4915419 w 5033318"/>
              <a:gd name="connsiteY56" fmla="*/ 1295400 h 2363046"/>
              <a:gd name="connsiteX57" fmla="*/ 5029719 w 5033318"/>
              <a:gd name="connsiteY57" fmla="*/ 1264920 h 2363046"/>
              <a:gd name="connsiteX58" fmla="*/ 4991619 w 5033318"/>
              <a:gd name="connsiteY58" fmla="*/ 1082040 h 2363046"/>
              <a:gd name="connsiteX59" fmla="*/ 4862079 w 5033318"/>
              <a:gd name="connsiteY59" fmla="*/ 1059180 h 2363046"/>
              <a:gd name="connsiteX60" fmla="*/ 4823979 w 5033318"/>
              <a:gd name="connsiteY60" fmla="*/ 937260 h 2363046"/>
              <a:gd name="connsiteX61" fmla="*/ 4785879 w 5033318"/>
              <a:gd name="connsiteY61" fmla="*/ 807720 h 2363046"/>
              <a:gd name="connsiteX62" fmla="*/ 4587759 w 5033318"/>
              <a:gd name="connsiteY62" fmla="*/ 800100 h 2363046"/>
              <a:gd name="connsiteX63" fmla="*/ 4526799 w 5033318"/>
              <a:gd name="connsiteY63" fmla="*/ 731520 h 2363046"/>
              <a:gd name="connsiteX64" fmla="*/ 4435359 w 5033318"/>
              <a:gd name="connsiteY64" fmla="*/ 640080 h 2363046"/>
              <a:gd name="connsiteX65" fmla="*/ 4359159 w 5033318"/>
              <a:gd name="connsiteY65" fmla="*/ 723900 h 2363046"/>
              <a:gd name="connsiteX66" fmla="*/ 4260099 w 5033318"/>
              <a:gd name="connsiteY66" fmla="*/ 739140 h 2363046"/>
              <a:gd name="connsiteX67" fmla="*/ 4199139 w 5033318"/>
              <a:gd name="connsiteY67" fmla="*/ 579120 h 2363046"/>
              <a:gd name="connsiteX68" fmla="*/ 4077219 w 5033318"/>
              <a:gd name="connsiteY68" fmla="*/ 556260 h 2363046"/>
              <a:gd name="connsiteX69" fmla="*/ 4176279 w 5033318"/>
              <a:gd name="connsiteY69" fmla="*/ 495300 h 2363046"/>
              <a:gd name="connsiteX70" fmla="*/ 4206759 w 5033318"/>
              <a:gd name="connsiteY70" fmla="*/ 365760 h 2363046"/>
              <a:gd name="connsiteX71" fmla="*/ 4161039 w 5033318"/>
              <a:gd name="connsiteY71" fmla="*/ 335280 h 2363046"/>
              <a:gd name="connsiteX72" fmla="*/ 4092459 w 5033318"/>
              <a:gd name="connsiteY72" fmla="*/ 411480 h 2363046"/>
              <a:gd name="connsiteX73" fmla="*/ 3909579 w 5033318"/>
              <a:gd name="connsiteY73" fmla="*/ 411480 h 2363046"/>
              <a:gd name="connsiteX74" fmla="*/ 3901959 w 5033318"/>
              <a:gd name="connsiteY74" fmla="*/ 342900 h 2363046"/>
              <a:gd name="connsiteX75" fmla="*/ 3734319 w 5033318"/>
              <a:gd name="connsiteY75" fmla="*/ 228600 h 2363046"/>
              <a:gd name="connsiteX76" fmla="*/ 3574299 w 5033318"/>
              <a:gd name="connsiteY76" fmla="*/ 205740 h 2363046"/>
              <a:gd name="connsiteX77" fmla="*/ 3673359 w 5033318"/>
              <a:gd name="connsiteY77" fmla="*/ 419100 h 2363046"/>
              <a:gd name="connsiteX78" fmla="*/ 3520959 w 5033318"/>
              <a:gd name="connsiteY78" fmla="*/ 487680 h 2363046"/>
              <a:gd name="connsiteX79" fmla="*/ 3421899 w 5033318"/>
              <a:gd name="connsiteY79" fmla="*/ 617220 h 2363046"/>
              <a:gd name="connsiteX80" fmla="*/ 3322839 w 5033318"/>
              <a:gd name="connsiteY80" fmla="*/ 533400 h 2363046"/>
              <a:gd name="connsiteX81" fmla="*/ 3307599 w 5033318"/>
              <a:gd name="connsiteY81" fmla="*/ 419100 h 2363046"/>
              <a:gd name="connsiteX82" fmla="*/ 3185679 w 5033318"/>
              <a:gd name="connsiteY82" fmla="*/ 289560 h 2363046"/>
              <a:gd name="connsiteX83" fmla="*/ 3056139 w 5033318"/>
              <a:gd name="connsiteY83" fmla="*/ 266700 h 2363046"/>
              <a:gd name="connsiteX84" fmla="*/ 3033279 w 5033318"/>
              <a:gd name="connsiteY84" fmla="*/ 213360 h 2363046"/>
              <a:gd name="connsiteX85" fmla="*/ 3162819 w 5033318"/>
              <a:gd name="connsiteY85" fmla="*/ 45720 h 2363046"/>
              <a:gd name="connsiteX0" fmla="*/ 701509 w 5033268"/>
              <a:gd name="connsiteY0" fmla="*/ 0 h 2363046"/>
              <a:gd name="connsiteX1" fmla="*/ 671029 w 5033268"/>
              <a:gd name="connsiteY1" fmla="*/ 251460 h 2363046"/>
              <a:gd name="connsiteX2" fmla="*/ 526249 w 5033268"/>
              <a:gd name="connsiteY2" fmla="*/ 175260 h 2363046"/>
              <a:gd name="connsiteX3" fmla="*/ 404329 w 5033268"/>
              <a:gd name="connsiteY3" fmla="*/ 259080 h 2363046"/>
              <a:gd name="connsiteX4" fmla="*/ 236689 w 5033268"/>
              <a:gd name="connsiteY4" fmla="*/ 259080 h 2363046"/>
              <a:gd name="connsiteX5" fmla="*/ 173189 w 5033268"/>
              <a:gd name="connsiteY5" fmla="*/ 485140 h 2363046"/>
              <a:gd name="connsiteX6" fmla="*/ 61429 w 5033268"/>
              <a:gd name="connsiteY6" fmla="*/ 335280 h 2363046"/>
              <a:gd name="connsiteX7" fmla="*/ 469 w 5033268"/>
              <a:gd name="connsiteY7" fmla="*/ 434340 h 2363046"/>
              <a:gd name="connsiteX8" fmla="*/ 91909 w 5033268"/>
              <a:gd name="connsiteY8" fmla="*/ 541020 h 2363046"/>
              <a:gd name="connsiteX9" fmla="*/ 147789 w 5033268"/>
              <a:gd name="connsiteY9" fmla="*/ 665480 h 2363046"/>
              <a:gd name="connsiteX10" fmla="*/ 333209 w 5033268"/>
              <a:gd name="connsiteY10" fmla="*/ 805180 h 2363046"/>
              <a:gd name="connsiteX11" fmla="*/ 213829 w 5033268"/>
              <a:gd name="connsiteY11" fmla="*/ 998220 h 2363046"/>
              <a:gd name="connsiteX12" fmla="*/ 335749 w 5033268"/>
              <a:gd name="connsiteY12" fmla="*/ 1089660 h 2363046"/>
              <a:gd name="connsiteX13" fmla="*/ 350989 w 5033268"/>
              <a:gd name="connsiteY13" fmla="*/ 1257300 h 2363046"/>
              <a:gd name="connsiteX14" fmla="*/ 434809 w 5033268"/>
              <a:gd name="connsiteY14" fmla="*/ 1333500 h 2363046"/>
              <a:gd name="connsiteX15" fmla="*/ 508469 w 5033268"/>
              <a:gd name="connsiteY15" fmla="*/ 1465580 h 2363046"/>
              <a:gd name="connsiteX16" fmla="*/ 640549 w 5033268"/>
              <a:gd name="connsiteY16" fmla="*/ 1447800 h 2363046"/>
              <a:gd name="connsiteX17" fmla="*/ 792949 w 5033268"/>
              <a:gd name="connsiteY17" fmla="*/ 1737360 h 2363046"/>
              <a:gd name="connsiteX18" fmla="*/ 914869 w 5033268"/>
              <a:gd name="connsiteY18" fmla="*/ 1737360 h 2363046"/>
              <a:gd name="connsiteX19" fmla="*/ 998689 w 5033268"/>
              <a:gd name="connsiteY19" fmla="*/ 1920240 h 2363046"/>
              <a:gd name="connsiteX20" fmla="*/ 1090129 w 5033268"/>
              <a:gd name="connsiteY20" fmla="*/ 1897380 h 2363046"/>
              <a:gd name="connsiteX21" fmla="*/ 1280629 w 5033268"/>
              <a:gd name="connsiteY21" fmla="*/ 2095500 h 2363046"/>
              <a:gd name="connsiteX22" fmla="*/ 1433029 w 5033268"/>
              <a:gd name="connsiteY22" fmla="*/ 2225040 h 2363046"/>
              <a:gd name="connsiteX23" fmla="*/ 1433029 w 5033268"/>
              <a:gd name="connsiteY23" fmla="*/ 2301240 h 2363046"/>
              <a:gd name="connsiteX24" fmla="*/ 1684489 w 5033268"/>
              <a:gd name="connsiteY24" fmla="*/ 2362200 h 2363046"/>
              <a:gd name="connsiteX25" fmla="*/ 1753069 w 5033268"/>
              <a:gd name="connsiteY25" fmla="*/ 2255520 h 2363046"/>
              <a:gd name="connsiteX26" fmla="*/ 1943569 w 5033268"/>
              <a:gd name="connsiteY26" fmla="*/ 2339340 h 2363046"/>
              <a:gd name="connsiteX27" fmla="*/ 1943569 w 5033268"/>
              <a:gd name="connsiteY27" fmla="*/ 2225040 h 2363046"/>
              <a:gd name="connsiteX28" fmla="*/ 2035009 w 5033268"/>
              <a:gd name="connsiteY28" fmla="*/ 2110740 h 2363046"/>
              <a:gd name="connsiteX29" fmla="*/ 2164549 w 5033268"/>
              <a:gd name="connsiteY29" fmla="*/ 2156460 h 2363046"/>
              <a:gd name="connsiteX30" fmla="*/ 2126449 w 5033268"/>
              <a:gd name="connsiteY30" fmla="*/ 1920240 h 2363046"/>
              <a:gd name="connsiteX31" fmla="*/ 2230589 w 5033268"/>
              <a:gd name="connsiteY31" fmla="*/ 1861820 h 2363046"/>
              <a:gd name="connsiteX32" fmla="*/ 2296629 w 5033268"/>
              <a:gd name="connsiteY32" fmla="*/ 1915160 h 2363046"/>
              <a:gd name="connsiteX33" fmla="*/ 2400769 w 5033268"/>
              <a:gd name="connsiteY33" fmla="*/ 1866900 h 2363046"/>
              <a:gd name="connsiteX34" fmla="*/ 2591269 w 5033268"/>
              <a:gd name="connsiteY34" fmla="*/ 1981200 h 2363046"/>
              <a:gd name="connsiteX35" fmla="*/ 2728429 w 5033268"/>
              <a:gd name="connsiteY35" fmla="*/ 2049780 h 2363046"/>
              <a:gd name="connsiteX36" fmla="*/ 2797009 w 5033268"/>
              <a:gd name="connsiteY36" fmla="*/ 2011680 h 2363046"/>
              <a:gd name="connsiteX37" fmla="*/ 2979889 w 5033268"/>
              <a:gd name="connsiteY37" fmla="*/ 2141220 h 2363046"/>
              <a:gd name="connsiteX38" fmla="*/ 3200869 w 5033268"/>
              <a:gd name="connsiteY38" fmla="*/ 2179320 h 2363046"/>
              <a:gd name="connsiteX39" fmla="*/ 3254209 w 5033268"/>
              <a:gd name="connsiteY39" fmla="*/ 2065020 h 2363046"/>
              <a:gd name="connsiteX40" fmla="*/ 3437089 w 5033268"/>
              <a:gd name="connsiteY40" fmla="*/ 2103120 h 2363046"/>
              <a:gd name="connsiteX41" fmla="*/ 3406609 w 5033268"/>
              <a:gd name="connsiteY41" fmla="*/ 2179320 h 2363046"/>
              <a:gd name="connsiteX42" fmla="*/ 3581869 w 5033268"/>
              <a:gd name="connsiteY42" fmla="*/ 2194560 h 2363046"/>
              <a:gd name="connsiteX43" fmla="*/ 3581869 w 5033268"/>
              <a:gd name="connsiteY43" fmla="*/ 2308860 h 2363046"/>
              <a:gd name="connsiteX44" fmla="*/ 3673309 w 5033268"/>
              <a:gd name="connsiteY44" fmla="*/ 2171700 h 2363046"/>
              <a:gd name="connsiteX45" fmla="*/ 3741889 w 5033268"/>
              <a:gd name="connsiteY45" fmla="*/ 2034540 h 2363046"/>
              <a:gd name="connsiteX46" fmla="*/ 3825709 w 5033268"/>
              <a:gd name="connsiteY46" fmla="*/ 1996440 h 2363046"/>
              <a:gd name="connsiteX47" fmla="*/ 3940009 w 5033268"/>
              <a:gd name="connsiteY47" fmla="*/ 2087880 h 2363046"/>
              <a:gd name="connsiteX48" fmla="*/ 4000969 w 5033268"/>
              <a:gd name="connsiteY48" fmla="*/ 2034540 h 2363046"/>
              <a:gd name="connsiteX49" fmla="*/ 4069549 w 5033268"/>
              <a:gd name="connsiteY49" fmla="*/ 2080260 h 2363046"/>
              <a:gd name="connsiteX50" fmla="*/ 4267669 w 5033268"/>
              <a:gd name="connsiteY50" fmla="*/ 1965960 h 2363046"/>
              <a:gd name="connsiteX51" fmla="*/ 4336249 w 5033268"/>
              <a:gd name="connsiteY51" fmla="*/ 1828800 h 2363046"/>
              <a:gd name="connsiteX52" fmla="*/ 4465789 w 5033268"/>
              <a:gd name="connsiteY52" fmla="*/ 1813560 h 2363046"/>
              <a:gd name="connsiteX53" fmla="*/ 4519129 w 5033268"/>
              <a:gd name="connsiteY53" fmla="*/ 1531620 h 2363046"/>
              <a:gd name="connsiteX54" fmla="*/ 4717249 w 5033268"/>
              <a:gd name="connsiteY54" fmla="*/ 1493520 h 2363046"/>
              <a:gd name="connsiteX55" fmla="*/ 4740109 w 5033268"/>
              <a:gd name="connsiteY55" fmla="*/ 1371600 h 2363046"/>
              <a:gd name="connsiteX56" fmla="*/ 4915369 w 5033268"/>
              <a:gd name="connsiteY56" fmla="*/ 1295400 h 2363046"/>
              <a:gd name="connsiteX57" fmla="*/ 5029669 w 5033268"/>
              <a:gd name="connsiteY57" fmla="*/ 1264920 h 2363046"/>
              <a:gd name="connsiteX58" fmla="*/ 4991569 w 5033268"/>
              <a:gd name="connsiteY58" fmla="*/ 1082040 h 2363046"/>
              <a:gd name="connsiteX59" fmla="*/ 4862029 w 5033268"/>
              <a:gd name="connsiteY59" fmla="*/ 1059180 h 2363046"/>
              <a:gd name="connsiteX60" fmla="*/ 4823929 w 5033268"/>
              <a:gd name="connsiteY60" fmla="*/ 937260 h 2363046"/>
              <a:gd name="connsiteX61" fmla="*/ 4785829 w 5033268"/>
              <a:gd name="connsiteY61" fmla="*/ 807720 h 2363046"/>
              <a:gd name="connsiteX62" fmla="*/ 4587709 w 5033268"/>
              <a:gd name="connsiteY62" fmla="*/ 800100 h 2363046"/>
              <a:gd name="connsiteX63" fmla="*/ 4526749 w 5033268"/>
              <a:gd name="connsiteY63" fmla="*/ 731520 h 2363046"/>
              <a:gd name="connsiteX64" fmla="*/ 4435309 w 5033268"/>
              <a:gd name="connsiteY64" fmla="*/ 640080 h 2363046"/>
              <a:gd name="connsiteX65" fmla="*/ 4359109 w 5033268"/>
              <a:gd name="connsiteY65" fmla="*/ 723900 h 2363046"/>
              <a:gd name="connsiteX66" fmla="*/ 4260049 w 5033268"/>
              <a:gd name="connsiteY66" fmla="*/ 739140 h 2363046"/>
              <a:gd name="connsiteX67" fmla="*/ 4199089 w 5033268"/>
              <a:gd name="connsiteY67" fmla="*/ 579120 h 2363046"/>
              <a:gd name="connsiteX68" fmla="*/ 4077169 w 5033268"/>
              <a:gd name="connsiteY68" fmla="*/ 556260 h 2363046"/>
              <a:gd name="connsiteX69" fmla="*/ 4176229 w 5033268"/>
              <a:gd name="connsiteY69" fmla="*/ 495300 h 2363046"/>
              <a:gd name="connsiteX70" fmla="*/ 4206709 w 5033268"/>
              <a:gd name="connsiteY70" fmla="*/ 365760 h 2363046"/>
              <a:gd name="connsiteX71" fmla="*/ 4160989 w 5033268"/>
              <a:gd name="connsiteY71" fmla="*/ 335280 h 2363046"/>
              <a:gd name="connsiteX72" fmla="*/ 4092409 w 5033268"/>
              <a:gd name="connsiteY72" fmla="*/ 411480 h 2363046"/>
              <a:gd name="connsiteX73" fmla="*/ 3909529 w 5033268"/>
              <a:gd name="connsiteY73" fmla="*/ 411480 h 2363046"/>
              <a:gd name="connsiteX74" fmla="*/ 3901909 w 5033268"/>
              <a:gd name="connsiteY74" fmla="*/ 342900 h 2363046"/>
              <a:gd name="connsiteX75" fmla="*/ 3734269 w 5033268"/>
              <a:gd name="connsiteY75" fmla="*/ 228600 h 2363046"/>
              <a:gd name="connsiteX76" fmla="*/ 3574249 w 5033268"/>
              <a:gd name="connsiteY76" fmla="*/ 205740 h 2363046"/>
              <a:gd name="connsiteX77" fmla="*/ 3673309 w 5033268"/>
              <a:gd name="connsiteY77" fmla="*/ 419100 h 2363046"/>
              <a:gd name="connsiteX78" fmla="*/ 3520909 w 5033268"/>
              <a:gd name="connsiteY78" fmla="*/ 487680 h 2363046"/>
              <a:gd name="connsiteX79" fmla="*/ 3421849 w 5033268"/>
              <a:gd name="connsiteY79" fmla="*/ 617220 h 2363046"/>
              <a:gd name="connsiteX80" fmla="*/ 3322789 w 5033268"/>
              <a:gd name="connsiteY80" fmla="*/ 533400 h 2363046"/>
              <a:gd name="connsiteX81" fmla="*/ 3307549 w 5033268"/>
              <a:gd name="connsiteY81" fmla="*/ 419100 h 2363046"/>
              <a:gd name="connsiteX82" fmla="*/ 3185629 w 5033268"/>
              <a:gd name="connsiteY82" fmla="*/ 289560 h 2363046"/>
              <a:gd name="connsiteX83" fmla="*/ 3056089 w 5033268"/>
              <a:gd name="connsiteY83" fmla="*/ 266700 h 2363046"/>
              <a:gd name="connsiteX84" fmla="*/ 3033229 w 5033268"/>
              <a:gd name="connsiteY84" fmla="*/ 213360 h 2363046"/>
              <a:gd name="connsiteX85" fmla="*/ 3162769 w 5033268"/>
              <a:gd name="connsiteY85" fmla="*/ 45720 h 2363046"/>
              <a:gd name="connsiteX0" fmla="*/ 701509 w 5033268"/>
              <a:gd name="connsiteY0" fmla="*/ 0 h 2363046"/>
              <a:gd name="connsiteX1" fmla="*/ 671029 w 5033268"/>
              <a:gd name="connsiteY1" fmla="*/ 251460 h 2363046"/>
              <a:gd name="connsiteX2" fmla="*/ 526249 w 5033268"/>
              <a:gd name="connsiteY2" fmla="*/ 175260 h 2363046"/>
              <a:gd name="connsiteX3" fmla="*/ 404329 w 5033268"/>
              <a:gd name="connsiteY3" fmla="*/ 259080 h 2363046"/>
              <a:gd name="connsiteX4" fmla="*/ 272249 w 5033268"/>
              <a:gd name="connsiteY4" fmla="*/ 248920 h 2363046"/>
              <a:gd name="connsiteX5" fmla="*/ 173189 w 5033268"/>
              <a:gd name="connsiteY5" fmla="*/ 485140 h 2363046"/>
              <a:gd name="connsiteX6" fmla="*/ 61429 w 5033268"/>
              <a:gd name="connsiteY6" fmla="*/ 335280 h 2363046"/>
              <a:gd name="connsiteX7" fmla="*/ 469 w 5033268"/>
              <a:gd name="connsiteY7" fmla="*/ 434340 h 2363046"/>
              <a:gd name="connsiteX8" fmla="*/ 91909 w 5033268"/>
              <a:gd name="connsiteY8" fmla="*/ 541020 h 2363046"/>
              <a:gd name="connsiteX9" fmla="*/ 147789 w 5033268"/>
              <a:gd name="connsiteY9" fmla="*/ 665480 h 2363046"/>
              <a:gd name="connsiteX10" fmla="*/ 333209 w 5033268"/>
              <a:gd name="connsiteY10" fmla="*/ 805180 h 2363046"/>
              <a:gd name="connsiteX11" fmla="*/ 213829 w 5033268"/>
              <a:gd name="connsiteY11" fmla="*/ 998220 h 2363046"/>
              <a:gd name="connsiteX12" fmla="*/ 335749 w 5033268"/>
              <a:gd name="connsiteY12" fmla="*/ 1089660 h 2363046"/>
              <a:gd name="connsiteX13" fmla="*/ 350989 w 5033268"/>
              <a:gd name="connsiteY13" fmla="*/ 1257300 h 2363046"/>
              <a:gd name="connsiteX14" fmla="*/ 434809 w 5033268"/>
              <a:gd name="connsiteY14" fmla="*/ 1333500 h 2363046"/>
              <a:gd name="connsiteX15" fmla="*/ 508469 w 5033268"/>
              <a:gd name="connsiteY15" fmla="*/ 1465580 h 2363046"/>
              <a:gd name="connsiteX16" fmla="*/ 640549 w 5033268"/>
              <a:gd name="connsiteY16" fmla="*/ 1447800 h 2363046"/>
              <a:gd name="connsiteX17" fmla="*/ 792949 w 5033268"/>
              <a:gd name="connsiteY17" fmla="*/ 1737360 h 2363046"/>
              <a:gd name="connsiteX18" fmla="*/ 914869 w 5033268"/>
              <a:gd name="connsiteY18" fmla="*/ 1737360 h 2363046"/>
              <a:gd name="connsiteX19" fmla="*/ 998689 w 5033268"/>
              <a:gd name="connsiteY19" fmla="*/ 1920240 h 2363046"/>
              <a:gd name="connsiteX20" fmla="*/ 1090129 w 5033268"/>
              <a:gd name="connsiteY20" fmla="*/ 1897380 h 2363046"/>
              <a:gd name="connsiteX21" fmla="*/ 1280629 w 5033268"/>
              <a:gd name="connsiteY21" fmla="*/ 2095500 h 2363046"/>
              <a:gd name="connsiteX22" fmla="*/ 1433029 w 5033268"/>
              <a:gd name="connsiteY22" fmla="*/ 2225040 h 2363046"/>
              <a:gd name="connsiteX23" fmla="*/ 1433029 w 5033268"/>
              <a:gd name="connsiteY23" fmla="*/ 2301240 h 2363046"/>
              <a:gd name="connsiteX24" fmla="*/ 1684489 w 5033268"/>
              <a:gd name="connsiteY24" fmla="*/ 2362200 h 2363046"/>
              <a:gd name="connsiteX25" fmla="*/ 1753069 w 5033268"/>
              <a:gd name="connsiteY25" fmla="*/ 2255520 h 2363046"/>
              <a:gd name="connsiteX26" fmla="*/ 1943569 w 5033268"/>
              <a:gd name="connsiteY26" fmla="*/ 2339340 h 2363046"/>
              <a:gd name="connsiteX27" fmla="*/ 1943569 w 5033268"/>
              <a:gd name="connsiteY27" fmla="*/ 2225040 h 2363046"/>
              <a:gd name="connsiteX28" fmla="*/ 2035009 w 5033268"/>
              <a:gd name="connsiteY28" fmla="*/ 2110740 h 2363046"/>
              <a:gd name="connsiteX29" fmla="*/ 2164549 w 5033268"/>
              <a:gd name="connsiteY29" fmla="*/ 2156460 h 2363046"/>
              <a:gd name="connsiteX30" fmla="*/ 2126449 w 5033268"/>
              <a:gd name="connsiteY30" fmla="*/ 1920240 h 2363046"/>
              <a:gd name="connsiteX31" fmla="*/ 2230589 w 5033268"/>
              <a:gd name="connsiteY31" fmla="*/ 1861820 h 2363046"/>
              <a:gd name="connsiteX32" fmla="*/ 2296629 w 5033268"/>
              <a:gd name="connsiteY32" fmla="*/ 1915160 h 2363046"/>
              <a:gd name="connsiteX33" fmla="*/ 2400769 w 5033268"/>
              <a:gd name="connsiteY33" fmla="*/ 1866900 h 2363046"/>
              <a:gd name="connsiteX34" fmla="*/ 2591269 w 5033268"/>
              <a:gd name="connsiteY34" fmla="*/ 1981200 h 2363046"/>
              <a:gd name="connsiteX35" fmla="*/ 2728429 w 5033268"/>
              <a:gd name="connsiteY35" fmla="*/ 2049780 h 2363046"/>
              <a:gd name="connsiteX36" fmla="*/ 2797009 w 5033268"/>
              <a:gd name="connsiteY36" fmla="*/ 2011680 h 2363046"/>
              <a:gd name="connsiteX37" fmla="*/ 2979889 w 5033268"/>
              <a:gd name="connsiteY37" fmla="*/ 2141220 h 2363046"/>
              <a:gd name="connsiteX38" fmla="*/ 3200869 w 5033268"/>
              <a:gd name="connsiteY38" fmla="*/ 2179320 h 2363046"/>
              <a:gd name="connsiteX39" fmla="*/ 3254209 w 5033268"/>
              <a:gd name="connsiteY39" fmla="*/ 2065020 h 2363046"/>
              <a:gd name="connsiteX40" fmla="*/ 3437089 w 5033268"/>
              <a:gd name="connsiteY40" fmla="*/ 2103120 h 2363046"/>
              <a:gd name="connsiteX41" fmla="*/ 3406609 w 5033268"/>
              <a:gd name="connsiteY41" fmla="*/ 2179320 h 2363046"/>
              <a:gd name="connsiteX42" fmla="*/ 3581869 w 5033268"/>
              <a:gd name="connsiteY42" fmla="*/ 2194560 h 2363046"/>
              <a:gd name="connsiteX43" fmla="*/ 3581869 w 5033268"/>
              <a:gd name="connsiteY43" fmla="*/ 2308860 h 2363046"/>
              <a:gd name="connsiteX44" fmla="*/ 3673309 w 5033268"/>
              <a:gd name="connsiteY44" fmla="*/ 2171700 h 2363046"/>
              <a:gd name="connsiteX45" fmla="*/ 3741889 w 5033268"/>
              <a:gd name="connsiteY45" fmla="*/ 2034540 h 2363046"/>
              <a:gd name="connsiteX46" fmla="*/ 3825709 w 5033268"/>
              <a:gd name="connsiteY46" fmla="*/ 1996440 h 2363046"/>
              <a:gd name="connsiteX47" fmla="*/ 3940009 w 5033268"/>
              <a:gd name="connsiteY47" fmla="*/ 2087880 h 2363046"/>
              <a:gd name="connsiteX48" fmla="*/ 4000969 w 5033268"/>
              <a:gd name="connsiteY48" fmla="*/ 2034540 h 2363046"/>
              <a:gd name="connsiteX49" fmla="*/ 4069549 w 5033268"/>
              <a:gd name="connsiteY49" fmla="*/ 2080260 h 2363046"/>
              <a:gd name="connsiteX50" fmla="*/ 4267669 w 5033268"/>
              <a:gd name="connsiteY50" fmla="*/ 1965960 h 2363046"/>
              <a:gd name="connsiteX51" fmla="*/ 4336249 w 5033268"/>
              <a:gd name="connsiteY51" fmla="*/ 1828800 h 2363046"/>
              <a:gd name="connsiteX52" fmla="*/ 4465789 w 5033268"/>
              <a:gd name="connsiteY52" fmla="*/ 1813560 h 2363046"/>
              <a:gd name="connsiteX53" fmla="*/ 4519129 w 5033268"/>
              <a:gd name="connsiteY53" fmla="*/ 1531620 h 2363046"/>
              <a:gd name="connsiteX54" fmla="*/ 4717249 w 5033268"/>
              <a:gd name="connsiteY54" fmla="*/ 1493520 h 2363046"/>
              <a:gd name="connsiteX55" fmla="*/ 4740109 w 5033268"/>
              <a:gd name="connsiteY55" fmla="*/ 1371600 h 2363046"/>
              <a:gd name="connsiteX56" fmla="*/ 4915369 w 5033268"/>
              <a:gd name="connsiteY56" fmla="*/ 1295400 h 2363046"/>
              <a:gd name="connsiteX57" fmla="*/ 5029669 w 5033268"/>
              <a:gd name="connsiteY57" fmla="*/ 1264920 h 2363046"/>
              <a:gd name="connsiteX58" fmla="*/ 4991569 w 5033268"/>
              <a:gd name="connsiteY58" fmla="*/ 1082040 h 2363046"/>
              <a:gd name="connsiteX59" fmla="*/ 4862029 w 5033268"/>
              <a:gd name="connsiteY59" fmla="*/ 1059180 h 2363046"/>
              <a:gd name="connsiteX60" fmla="*/ 4823929 w 5033268"/>
              <a:gd name="connsiteY60" fmla="*/ 937260 h 2363046"/>
              <a:gd name="connsiteX61" fmla="*/ 4785829 w 5033268"/>
              <a:gd name="connsiteY61" fmla="*/ 807720 h 2363046"/>
              <a:gd name="connsiteX62" fmla="*/ 4587709 w 5033268"/>
              <a:gd name="connsiteY62" fmla="*/ 800100 h 2363046"/>
              <a:gd name="connsiteX63" fmla="*/ 4526749 w 5033268"/>
              <a:gd name="connsiteY63" fmla="*/ 731520 h 2363046"/>
              <a:gd name="connsiteX64" fmla="*/ 4435309 w 5033268"/>
              <a:gd name="connsiteY64" fmla="*/ 640080 h 2363046"/>
              <a:gd name="connsiteX65" fmla="*/ 4359109 w 5033268"/>
              <a:gd name="connsiteY65" fmla="*/ 723900 h 2363046"/>
              <a:gd name="connsiteX66" fmla="*/ 4260049 w 5033268"/>
              <a:gd name="connsiteY66" fmla="*/ 739140 h 2363046"/>
              <a:gd name="connsiteX67" fmla="*/ 4199089 w 5033268"/>
              <a:gd name="connsiteY67" fmla="*/ 579120 h 2363046"/>
              <a:gd name="connsiteX68" fmla="*/ 4077169 w 5033268"/>
              <a:gd name="connsiteY68" fmla="*/ 556260 h 2363046"/>
              <a:gd name="connsiteX69" fmla="*/ 4176229 w 5033268"/>
              <a:gd name="connsiteY69" fmla="*/ 495300 h 2363046"/>
              <a:gd name="connsiteX70" fmla="*/ 4206709 w 5033268"/>
              <a:gd name="connsiteY70" fmla="*/ 365760 h 2363046"/>
              <a:gd name="connsiteX71" fmla="*/ 4160989 w 5033268"/>
              <a:gd name="connsiteY71" fmla="*/ 335280 h 2363046"/>
              <a:gd name="connsiteX72" fmla="*/ 4092409 w 5033268"/>
              <a:gd name="connsiteY72" fmla="*/ 411480 h 2363046"/>
              <a:gd name="connsiteX73" fmla="*/ 3909529 w 5033268"/>
              <a:gd name="connsiteY73" fmla="*/ 411480 h 2363046"/>
              <a:gd name="connsiteX74" fmla="*/ 3901909 w 5033268"/>
              <a:gd name="connsiteY74" fmla="*/ 342900 h 2363046"/>
              <a:gd name="connsiteX75" fmla="*/ 3734269 w 5033268"/>
              <a:gd name="connsiteY75" fmla="*/ 228600 h 2363046"/>
              <a:gd name="connsiteX76" fmla="*/ 3574249 w 5033268"/>
              <a:gd name="connsiteY76" fmla="*/ 205740 h 2363046"/>
              <a:gd name="connsiteX77" fmla="*/ 3673309 w 5033268"/>
              <a:gd name="connsiteY77" fmla="*/ 419100 h 2363046"/>
              <a:gd name="connsiteX78" fmla="*/ 3520909 w 5033268"/>
              <a:gd name="connsiteY78" fmla="*/ 487680 h 2363046"/>
              <a:gd name="connsiteX79" fmla="*/ 3421849 w 5033268"/>
              <a:gd name="connsiteY79" fmla="*/ 617220 h 2363046"/>
              <a:gd name="connsiteX80" fmla="*/ 3322789 w 5033268"/>
              <a:gd name="connsiteY80" fmla="*/ 533400 h 2363046"/>
              <a:gd name="connsiteX81" fmla="*/ 3307549 w 5033268"/>
              <a:gd name="connsiteY81" fmla="*/ 419100 h 2363046"/>
              <a:gd name="connsiteX82" fmla="*/ 3185629 w 5033268"/>
              <a:gd name="connsiteY82" fmla="*/ 289560 h 2363046"/>
              <a:gd name="connsiteX83" fmla="*/ 3056089 w 5033268"/>
              <a:gd name="connsiteY83" fmla="*/ 266700 h 2363046"/>
              <a:gd name="connsiteX84" fmla="*/ 3033229 w 5033268"/>
              <a:gd name="connsiteY84" fmla="*/ 213360 h 2363046"/>
              <a:gd name="connsiteX85" fmla="*/ 3162769 w 5033268"/>
              <a:gd name="connsiteY85" fmla="*/ 45720 h 2363046"/>
              <a:gd name="connsiteX0" fmla="*/ 701509 w 5033268"/>
              <a:gd name="connsiteY0" fmla="*/ 0 h 2363046"/>
              <a:gd name="connsiteX1" fmla="*/ 671029 w 5033268"/>
              <a:gd name="connsiteY1" fmla="*/ 251460 h 2363046"/>
              <a:gd name="connsiteX2" fmla="*/ 516089 w 5033268"/>
              <a:gd name="connsiteY2" fmla="*/ 190500 h 2363046"/>
              <a:gd name="connsiteX3" fmla="*/ 404329 w 5033268"/>
              <a:gd name="connsiteY3" fmla="*/ 259080 h 2363046"/>
              <a:gd name="connsiteX4" fmla="*/ 272249 w 5033268"/>
              <a:gd name="connsiteY4" fmla="*/ 248920 h 2363046"/>
              <a:gd name="connsiteX5" fmla="*/ 173189 w 5033268"/>
              <a:gd name="connsiteY5" fmla="*/ 485140 h 2363046"/>
              <a:gd name="connsiteX6" fmla="*/ 61429 w 5033268"/>
              <a:gd name="connsiteY6" fmla="*/ 335280 h 2363046"/>
              <a:gd name="connsiteX7" fmla="*/ 469 w 5033268"/>
              <a:gd name="connsiteY7" fmla="*/ 434340 h 2363046"/>
              <a:gd name="connsiteX8" fmla="*/ 91909 w 5033268"/>
              <a:gd name="connsiteY8" fmla="*/ 541020 h 2363046"/>
              <a:gd name="connsiteX9" fmla="*/ 147789 w 5033268"/>
              <a:gd name="connsiteY9" fmla="*/ 665480 h 2363046"/>
              <a:gd name="connsiteX10" fmla="*/ 333209 w 5033268"/>
              <a:gd name="connsiteY10" fmla="*/ 805180 h 2363046"/>
              <a:gd name="connsiteX11" fmla="*/ 213829 w 5033268"/>
              <a:gd name="connsiteY11" fmla="*/ 998220 h 2363046"/>
              <a:gd name="connsiteX12" fmla="*/ 335749 w 5033268"/>
              <a:gd name="connsiteY12" fmla="*/ 1089660 h 2363046"/>
              <a:gd name="connsiteX13" fmla="*/ 350989 w 5033268"/>
              <a:gd name="connsiteY13" fmla="*/ 1257300 h 2363046"/>
              <a:gd name="connsiteX14" fmla="*/ 434809 w 5033268"/>
              <a:gd name="connsiteY14" fmla="*/ 1333500 h 2363046"/>
              <a:gd name="connsiteX15" fmla="*/ 508469 w 5033268"/>
              <a:gd name="connsiteY15" fmla="*/ 1465580 h 2363046"/>
              <a:gd name="connsiteX16" fmla="*/ 640549 w 5033268"/>
              <a:gd name="connsiteY16" fmla="*/ 1447800 h 2363046"/>
              <a:gd name="connsiteX17" fmla="*/ 792949 w 5033268"/>
              <a:gd name="connsiteY17" fmla="*/ 1737360 h 2363046"/>
              <a:gd name="connsiteX18" fmla="*/ 914869 w 5033268"/>
              <a:gd name="connsiteY18" fmla="*/ 1737360 h 2363046"/>
              <a:gd name="connsiteX19" fmla="*/ 998689 w 5033268"/>
              <a:gd name="connsiteY19" fmla="*/ 1920240 h 2363046"/>
              <a:gd name="connsiteX20" fmla="*/ 1090129 w 5033268"/>
              <a:gd name="connsiteY20" fmla="*/ 1897380 h 2363046"/>
              <a:gd name="connsiteX21" fmla="*/ 1280629 w 5033268"/>
              <a:gd name="connsiteY21" fmla="*/ 2095500 h 2363046"/>
              <a:gd name="connsiteX22" fmla="*/ 1433029 w 5033268"/>
              <a:gd name="connsiteY22" fmla="*/ 2225040 h 2363046"/>
              <a:gd name="connsiteX23" fmla="*/ 1433029 w 5033268"/>
              <a:gd name="connsiteY23" fmla="*/ 2301240 h 2363046"/>
              <a:gd name="connsiteX24" fmla="*/ 1684489 w 5033268"/>
              <a:gd name="connsiteY24" fmla="*/ 2362200 h 2363046"/>
              <a:gd name="connsiteX25" fmla="*/ 1753069 w 5033268"/>
              <a:gd name="connsiteY25" fmla="*/ 2255520 h 2363046"/>
              <a:gd name="connsiteX26" fmla="*/ 1943569 w 5033268"/>
              <a:gd name="connsiteY26" fmla="*/ 2339340 h 2363046"/>
              <a:gd name="connsiteX27" fmla="*/ 1943569 w 5033268"/>
              <a:gd name="connsiteY27" fmla="*/ 2225040 h 2363046"/>
              <a:gd name="connsiteX28" fmla="*/ 2035009 w 5033268"/>
              <a:gd name="connsiteY28" fmla="*/ 2110740 h 2363046"/>
              <a:gd name="connsiteX29" fmla="*/ 2164549 w 5033268"/>
              <a:gd name="connsiteY29" fmla="*/ 2156460 h 2363046"/>
              <a:gd name="connsiteX30" fmla="*/ 2126449 w 5033268"/>
              <a:gd name="connsiteY30" fmla="*/ 1920240 h 2363046"/>
              <a:gd name="connsiteX31" fmla="*/ 2230589 w 5033268"/>
              <a:gd name="connsiteY31" fmla="*/ 1861820 h 2363046"/>
              <a:gd name="connsiteX32" fmla="*/ 2296629 w 5033268"/>
              <a:gd name="connsiteY32" fmla="*/ 1915160 h 2363046"/>
              <a:gd name="connsiteX33" fmla="*/ 2400769 w 5033268"/>
              <a:gd name="connsiteY33" fmla="*/ 1866900 h 2363046"/>
              <a:gd name="connsiteX34" fmla="*/ 2591269 w 5033268"/>
              <a:gd name="connsiteY34" fmla="*/ 1981200 h 2363046"/>
              <a:gd name="connsiteX35" fmla="*/ 2728429 w 5033268"/>
              <a:gd name="connsiteY35" fmla="*/ 2049780 h 2363046"/>
              <a:gd name="connsiteX36" fmla="*/ 2797009 w 5033268"/>
              <a:gd name="connsiteY36" fmla="*/ 2011680 h 2363046"/>
              <a:gd name="connsiteX37" fmla="*/ 2979889 w 5033268"/>
              <a:gd name="connsiteY37" fmla="*/ 2141220 h 2363046"/>
              <a:gd name="connsiteX38" fmla="*/ 3200869 w 5033268"/>
              <a:gd name="connsiteY38" fmla="*/ 2179320 h 2363046"/>
              <a:gd name="connsiteX39" fmla="*/ 3254209 w 5033268"/>
              <a:gd name="connsiteY39" fmla="*/ 2065020 h 2363046"/>
              <a:gd name="connsiteX40" fmla="*/ 3437089 w 5033268"/>
              <a:gd name="connsiteY40" fmla="*/ 2103120 h 2363046"/>
              <a:gd name="connsiteX41" fmla="*/ 3406609 w 5033268"/>
              <a:gd name="connsiteY41" fmla="*/ 2179320 h 2363046"/>
              <a:gd name="connsiteX42" fmla="*/ 3581869 w 5033268"/>
              <a:gd name="connsiteY42" fmla="*/ 2194560 h 2363046"/>
              <a:gd name="connsiteX43" fmla="*/ 3581869 w 5033268"/>
              <a:gd name="connsiteY43" fmla="*/ 2308860 h 2363046"/>
              <a:gd name="connsiteX44" fmla="*/ 3673309 w 5033268"/>
              <a:gd name="connsiteY44" fmla="*/ 2171700 h 2363046"/>
              <a:gd name="connsiteX45" fmla="*/ 3741889 w 5033268"/>
              <a:gd name="connsiteY45" fmla="*/ 2034540 h 2363046"/>
              <a:gd name="connsiteX46" fmla="*/ 3825709 w 5033268"/>
              <a:gd name="connsiteY46" fmla="*/ 1996440 h 2363046"/>
              <a:gd name="connsiteX47" fmla="*/ 3940009 w 5033268"/>
              <a:gd name="connsiteY47" fmla="*/ 2087880 h 2363046"/>
              <a:gd name="connsiteX48" fmla="*/ 4000969 w 5033268"/>
              <a:gd name="connsiteY48" fmla="*/ 2034540 h 2363046"/>
              <a:gd name="connsiteX49" fmla="*/ 4069549 w 5033268"/>
              <a:gd name="connsiteY49" fmla="*/ 2080260 h 2363046"/>
              <a:gd name="connsiteX50" fmla="*/ 4267669 w 5033268"/>
              <a:gd name="connsiteY50" fmla="*/ 1965960 h 2363046"/>
              <a:gd name="connsiteX51" fmla="*/ 4336249 w 5033268"/>
              <a:gd name="connsiteY51" fmla="*/ 1828800 h 2363046"/>
              <a:gd name="connsiteX52" fmla="*/ 4465789 w 5033268"/>
              <a:gd name="connsiteY52" fmla="*/ 1813560 h 2363046"/>
              <a:gd name="connsiteX53" fmla="*/ 4519129 w 5033268"/>
              <a:gd name="connsiteY53" fmla="*/ 1531620 h 2363046"/>
              <a:gd name="connsiteX54" fmla="*/ 4717249 w 5033268"/>
              <a:gd name="connsiteY54" fmla="*/ 1493520 h 2363046"/>
              <a:gd name="connsiteX55" fmla="*/ 4740109 w 5033268"/>
              <a:gd name="connsiteY55" fmla="*/ 1371600 h 2363046"/>
              <a:gd name="connsiteX56" fmla="*/ 4915369 w 5033268"/>
              <a:gd name="connsiteY56" fmla="*/ 1295400 h 2363046"/>
              <a:gd name="connsiteX57" fmla="*/ 5029669 w 5033268"/>
              <a:gd name="connsiteY57" fmla="*/ 1264920 h 2363046"/>
              <a:gd name="connsiteX58" fmla="*/ 4991569 w 5033268"/>
              <a:gd name="connsiteY58" fmla="*/ 1082040 h 2363046"/>
              <a:gd name="connsiteX59" fmla="*/ 4862029 w 5033268"/>
              <a:gd name="connsiteY59" fmla="*/ 1059180 h 2363046"/>
              <a:gd name="connsiteX60" fmla="*/ 4823929 w 5033268"/>
              <a:gd name="connsiteY60" fmla="*/ 937260 h 2363046"/>
              <a:gd name="connsiteX61" fmla="*/ 4785829 w 5033268"/>
              <a:gd name="connsiteY61" fmla="*/ 807720 h 2363046"/>
              <a:gd name="connsiteX62" fmla="*/ 4587709 w 5033268"/>
              <a:gd name="connsiteY62" fmla="*/ 800100 h 2363046"/>
              <a:gd name="connsiteX63" fmla="*/ 4526749 w 5033268"/>
              <a:gd name="connsiteY63" fmla="*/ 731520 h 2363046"/>
              <a:gd name="connsiteX64" fmla="*/ 4435309 w 5033268"/>
              <a:gd name="connsiteY64" fmla="*/ 640080 h 2363046"/>
              <a:gd name="connsiteX65" fmla="*/ 4359109 w 5033268"/>
              <a:gd name="connsiteY65" fmla="*/ 723900 h 2363046"/>
              <a:gd name="connsiteX66" fmla="*/ 4260049 w 5033268"/>
              <a:gd name="connsiteY66" fmla="*/ 739140 h 2363046"/>
              <a:gd name="connsiteX67" fmla="*/ 4199089 w 5033268"/>
              <a:gd name="connsiteY67" fmla="*/ 579120 h 2363046"/>
              <a:gd name="connsiteX68" fmla="*/ 4077169 w 5033268"/>
              <a:gd name="connsiteY68" fmla="*/ 556260 h 2363046"/>
              <a:gd name="connsiteX69" fmla="*/ 4176229 w 5033268"/>
              <a:gd name="connsiteY69" fmla="*/ 495300 h 2363046"/>
              <a:gd name="connsiteX70" fmla="*/ 4206709 w 5033268"/>
              <a:gd name="connsiteY70" fmla="*/ 365760 h 2363046"/>
              <a:gd name="connsiteX71" fmla="*/ 4160989 w 5033268"/>
              <a:gd name="connsiteY71" fmla="*/ 335280 h 2363046"/>
              <a:gd name="connsiteX72" fmla="*/ 4092409 w 5033268"/>
              <a:gd name="connsiteY72" fmla="*/ 411480 h 2363046"/>
              <a:gd name="connsiteX73" fmla="*/ 3909529 w 5033268"/>
              <a:gd name="connsiteY73" fmla="*/ 411480 h 2363046"/>
              <a:gd name="connsiteX74" fmla="*/ 3901909 w 5033268"/>
              <a:gd name="connsiteY74" fmla="*/ 342900 h 2363046"/>
              <a:gd name="connsiteX75" fmla="*/ 3734269 w 5033268"/>
              <a:gd name="connsiteY75" fmla="*/ 228600 h 2363046"/>
              <a:gd name="connsiteX76" fmla="*/ 3574249 w 5033268"/>
              <a:gd name="connsiteY76" fmla="*/ 205740 h 2363046"/>
              <a:gd name="connsiteX77" fmla="*/ 3673309 w 5033268"/>
              <a:gd name="connsiteY77" fmla="*/ 419100 h 2363046"/>
              <a:gd name="connsiteX78" fmla="*/ 3520909 w 5033268"/>
              <a:gd name="connsiteY78" fmla="*/ 487680 h 2363046"/>
              <a:gd name="connsiteX79" fmla="*/ 3421849 w 5033268"/>
              <a:gd name="connsiteY79" fmla="*/ 617220 h 2363046"/>
              <a:gd name="connsiteX80" fmla="*/ 3322789 w 5033268"/>
              <a:gd name="connsiteY80" fmla="*/ 533400 h 2363046"/>
              <a:gd name="connsiteX81" fmla="*/ 3307549 w 5033268"/>
              <a:gd name="connsiteY81" fmla="*/ 419100 h 2363046"/>
              <a:gd name="connsiteX82" fmla="*/ 3185629 w 5033268"/>
              <a:gd name="connsiteY82" fmla="*/ 289560 h 2363046"/>
              <a:gd name="connsiteX83" fmla="*/ 3056089 w 5033268"/>
              <a:gd name="connsiteY83" fmla="*/ 266700 h 2363046"/>
              <a:gd name="connsiteX84" fmla="*/ 3033229 w 5033268"/>
              <a:gd name="connsiteY84" fmla="*/ 213360 h 2363046"/>
              <a:gd name="connsiteX85" fmla="*/ 3162769 w 5033268"/>
              <a:gd name="connsiteY85" fmla="*/ 45720 h 2363046"/>
              <a:gd name="connsiteX0" fmla="*/ 701509 w 5033268"/>
              <a:gd name="connsiteY0" fmla="*/ 0 h 2363046"/>
              <a:gd name="connsiteX1" fmla="*/ 671029 w 5033268"/>
              <a:gd name="connsiteY1" fmla="*/ 251460 h 2363046"/>
              <a:gd name="connsiteX2" fmla="*/ 516089 w 5033268"/>
              <a:gd name="connsiteY2" fmla="*/ 190500 h 2363046"/>
              <a:gd name="connsiteX3" fmla="*/ 404329 w 5033268"/>
              <a:gd name="connsiteY3" fmla="*/ 259080 h 2363046"/>
              <a:gd name="connsiteX4" fmla="*/ 272249 w 5033268"/>
              <a:gd name="connsiteY4" fmla="*/ 248920 h 2363046"/>
              <a:gd name="connsiteX5" fmla="*/ 173189 w 5033268"/>
              <a:gd name="connsiteY5" fmla="*/ 485140 h 2363046"/>
              <a:gd name="connsiteX6" fmla="*/ 61429 w 5033268"/>
              <a:gd name="connsiteY6" fmla="*/ 335280 h 2363046"/>
              <a:gd name="connsiteX7" fmla="*/ 469 w 5033268"/>
              <a:gd name="connsiteY7" fmla="*/ 434340 h 2363046"/>
              <a:gd name="connsiteX8" fmla="*/ 91909 w 5033268"/>
              <a:gd name="connsiteY8" fmla="*/ 541020 h 2363046"/>
              <a:gd name="connsiteX9" fmla="*/ 147789 w 5033268"/>
              <a:gd name="connsiteY9" fmla="*/ 665480 h 2363046"/>
              <a:gd name="connsiteX10" fmla="*/ 333209 w 5033268"/>
              <a:gd name="connsiteY10" fmla="*/ 805180 h 2363046"/>
              <a:gd name="connsiteX11" fmla="*/ 213829 w 5033268"/>
              <a:gd name="connsiteY11" fmla="*/ 998220 h 2363046"/>
              <a:gd name="connsiteX12" fmla="*/ 335749 w 5033268"/>
              <a:gd name="connsiteY12" fmla="*/ 1089660 h 2363046"/>
              <a:gd name="connsiteX13" fmla="*/ 350989 w 5033268"/>
              <a:gd name="connsiteY13" fmla="*/ 1257300 h 2363046"/>
              <a:gd name="connsiteX14" fmla="*/ 434809 w 5033268"/>
              <a:gd name="connsiteY14" fmla="*/ 1333500 h 2363046"/>
              <a:gd name="connsiteX15" fmla="*/ 508469 w 5033268"/>
              <a:gd name="connsiteY15" fmla="*/ 1465580 h 2363046"/>
              <a:gd name="connsiteX16" fmla="*/ 640549 w 5033268"/>
              <a:gd name="connsiteY16" fmla="*/ 1447800 h 2363046"/>
              <a:gd name="connsiteX17" fmla="*/ 792949 w 5033268"/>
              <a:gd name="connsiteY17" fmla="*/ 1737360 h 2363046"/>
              <a:gd name="connsiteX18" fmla="*/ 914869 w 5033268"/>
              <a:gd name="connsiteY18" fmla="*/ 1737360 h 2363046"/>
              <a:gd name="connsiteX19" fmla="*/ 998689 w 5033268"/>
              <a:gd name="connsiteY19" fmla="*/ 1920240 h 2363046"/>
              <a:gd name="connsiteX20" fmla="*/ 1090129 w 5033268"/>
              <a:gd name="connsiteY20" fmla="*/ 1897380 h 2363046"/>
              <a:gd name="connsiteX21" fmla="*/ 1280629 w 5033268"/>
              <a:gd name="connsiteY21" fmla="*/ 2095500 h 2363046"/>
              <a:gd name="connsiteX22" fmla="*/ 1433029 w 5033268"/>
              <a:gd name="connsiteY22" fmla="*/ 2225040 h 2363046"/>
              <a:gd name="connsiteX23" fmla="*/ 1433029 w 5033268"/>
              <a:gd name="connsiteY23" fmla="*/ 2301240 h 2363046"/>
              <a:gd name="connsiteX24" fmla="*/ 1684489 w 5033268"/>
              <a:gd name="connsiteY24" fmla="*/ 2362200 h 2363046"/>
              <a:gd name="connsiteX25" fmla="*/ 1753069 w 5033268"/>
              <a:gd name="connsiteY25" fmla="*/ 2255520 h 2363046"/>
              <a:gd name="connsiteX26" fmla="*/ 1943569 w 5033268"/>
              <a:gd name="connsiteY26" fmla="*/ 2339340 h 2363046"/>
              <a:gd name="connsiteX27" fmla="*/ 1943569 w 5033268"/>
              <a:gd name="connsiteY27" fmla="*/ 2225040 h 2363046"/>
              <a:gd name="connsiteX28" fmla="*/ 2035009 w 5033268"/>
              <a:gd name="connsiteY28" fmla="*/ 2110740 h 2363046"/>
              <a:gd name="connsiteX29" fmla="*/ 2164549 w 5033268"/>
              <a:gd name="connsiteY29" fmla="*/ 2156460 h 2363046"/>
              <a:gd name="connsiteX30" fmla="*/ 2126449 w 5033268"/>
              <a:gd name="connsiteY30" fmla="*/ 1920240 h 2363046"/>
              <a:gd name="connsiteX31" fmla="*/ 2230589 w 5033268"/>
              <a:gd name="connsiteY31" fmla="*/ 1861820 h 2363046"/>
              <a:gd name="connsiteX32" fmla="*/ 2296629 w 5033268"/>
              <a:gd name="connsiteY32" fmla="*/ 1915160 h 2363046"/>
              <a:gd name="connsiteX33" fmla="*/ 2400769 w 5033268"/>
              <a:gd name="connsiteY33" fmla="*/ 1866900 h 2363046"/>
              <a:gd name="connsiteX34" fmla="*/ 2591269 w 5033268"/>
              <a:gd name="connsiteY34" fmla="*/ 1981200 h 2363046"/>
              <a:gd name="connsiteX35" fmla="*/ 2728429 w 5033268"/>
              <a:gd name="connsiteY35" fmla="*/ 2049780 h 2363046"/>
              <a:gd name="connsiteX36" fmla="*/ 2797009 w 5033268"/>
              <a:gd name="connsiteY36" fmla="*/ 2011680 h 2363046"/>
              <a:gd name="connsiteX37" fmla="*/ 2979889 w 5033268"/>
              <a:gd name="connsiteY37" fmla="*/ 2141220 h 2363046"/>
              <a:gd name="connsiteX38" fmla="*/ 3200869 w 5033268"/>
              <a:gd name="connsiteY38" fmla="*/ 2179320 h 2363046"/>
              <a:gd name="connsiteX39" fmla="*/ 3254209 w 5033268"/>
              <a:gd name="connsiteY39" fmla="*/ 2065020 h 2363046"/>
              <a:gd name="connsiteX40" fmla="*/ 3401529 w 5033268"/>
              <a:gd name="connsiteY40" fmla="*/ 2103120 h 2363046"/>
              <a:gd name="connsiteX41" fmla="*/ 3406609 w 5033268"/>
              <a:gd name="connsiteY41" fmla="*/ 2179320 h 2363046"/>
              <a:gd name="connsiteX42" fmla="*/ 3581869 w 5033268"/>
              <a:gd name="connsiteY42" fmla="*/ 2194560 h 2363046"/>
              <a:gd name="connsiteX43" fmla="*/ 3581869 w 5033268"/>
              <a:gd name="connsiteY43" fmla="*/ 2308860 h 2363046"/>
              <a:gd name="connsiteX44" fmla="*/ 3673309 w 5033268"/>
              <a:gd name="connsiteY44" fmla="*/ 2171700 h 2363046"/>
              <a:gd name="connsiteX45" fmla="*/ 3741889 w 5033268"/>
              <a:gd name="connsiteY45" fmla="*/ 2034540 h 2363046"/>
              <a:gd name="connsiteX46" fmla="*/ 3825709 w 5033268"/>
              <a:gd name="connsiteY46" fmla="*/ 1996440 h 2363046"/>
              <a:gd name="connsiteX47" fmla="*/ 3940009 w 5033268"/>
              <a:gd name="connsiteY47" fmla="*/ 2087880 h 2363046"/>
              <a:gd name="connsiteX48" fmla="*/ 4000969 w 5033268"/>
              <a:gd name="connsiteY48" fmla="*/ 2034540 h 2363046"/>
              <a:gd name="connsiteX49" fmla="*/ 4069549 w 5033268"/>
              <a:gd name="connsiteY49" fmla="*/ 2080260 h 2363046"/>
              <a:gd name="connsiteX50" fmla="*/ 4267669 w 5033268"/>
              <a:gd name="connsiteY50" fmla="*/ 1965960 h 2363046"/>
              <a:gd name="connsiteX51" fmla="*/ 4336249 w 5033268"/>
              <a:gd name="connsiteY51" fmla="*/ 1828800 h 2363046"/>
              <a:gd name="connsiteX52" fmla="*/ 4465789 w 5033268"/>
              <a:gd name="connsiteY52" fmla="*/ 1813560 h 2363046"/>
              <a:gd name="connsiteX53" fmla="*/ 4519129 w 5033268"/>
              <a:gd name="connsiteY53" fmla="*/ 1531620 h 2363046"/>
              <a:gd name="connsiteX54" fmla="*/ 4717249 w 5033268"/>
              <a:gd name="connsiteY54" fmla="*/ 1493520 h 2363046"/>
              <a:gd name="connsiteX55" fmla="*/ 4740109 w 5033268"/>
              <a:gd name="connsiteY55" fmla="*/ 1371600 h 2363046"/>
              <a:gd name="connsiteX56" fmla="*/ 4915369 w 5033268"/>
              <a:gd name="connsiteY56" fmla="*/ 1295400 h 2363046"/>
              <a:gd name="connsiteX57" fmla="*/ 5029669 w 5033268"/>
              <a:gd name="connsiteY57" fmla="*/ 1264920 h 2363046"/>
              <a:gd name="connsiteX58" fmla="*/ 4991569 w 5033268"/>
              <a:gd name="connsiteY58" fmla="*/ 1082040 h 2363046"/>
              <a:gd name="connsiteX59" fmla="*/ 4862029 w 5033268"/>
              <a:gd name="connsiteY59" fmla="*/ 1059180 h 2363046"/>
              <a:gd name="connsiteX60" fmla="*/ 4823929 w 5033268"/>
              <a:gd name="connsiteY60" fmla="*/ 937260 h 2363046"/>
              <a:gd name="connsiteX61" fmla="*/ 4785829 w 5033268"/>
              <a:gd name="connsiteY61" fmla="*/ 807720 h 2363046"/>
              <a:gd name="connsiteX62" fmla="*/ 4587709 w 5033268"/>
              <a:gd name="connsiteY62" fmla="*/ 800100 h 2363046"/>
              <a:gd name="connsiteX63" fmla="*/ 4526749 w 5033268"/>
              <a:gd name="connsiteY63" fmla="*/ 731520 h 2363046"/>
              <a:gd name="connsiteX64" fmla="*/ 4435309 w 5033268"/>
              <a:gd name="connsiteY64" fmla="*/ 640080 h 2363046"/>
              <a:gd name="connsiteX65" fmla="*/ 4359109 w 5033268"/>
              <a:gd name="connsiteY65" fmla="*/ 723900 h 2363046"/>
              <a:gd name="connsiteX66" fmla="*/ 4260049 w 5033268"/>
              <a:gd name="connsiteY66" fmla="*/ 739140 h 2363046"/>
              <a:gd name="connsiteX67" fmla="*/ 4199089 w 5033268"/>
              <a:gd name="connsiteY67" fmla="*/ 579120 h 2363046"/>
              <a:gd name="connsiteX68" fmla="*/ 4077169 w 5033268"/>
              <a:gd name="connsiteY68" fmla="*/ 556260 h 2363046"/>
              <a:gd name="connsiteX69" fmla="*/ 4176229 w 5033268"/>
              <a:gd name="connsiteY69" fmla="*/ 495300 h 2363046"/>
              <a:gd name="connsiteX70" fmla="*/ 4206709 w 5033268"/>
              <a:gd name="connsiteY70" fmla="*/ 365760 h 2363046"/>
              <a:gd name="connsiteX71" fmla="*/ 4160989 w 5033268"/>
              <a:gd name="connsiteY71" fmla="*/ 335280 h 2363046"/>
              <a:gd name="connsiteX72" fmla="*/ 4092409 w 5033268"/>
              <a:gd name="connsiteY72" fmla="*/ 411480 h 2363046"/>
              <a:gd name="connsiteX73" fmla="*/ 3909529 w 5033268"/>
              <a:gd name="connsiteY73" fmla="*/ 411480 h 2363046"/>
              <a:gd name="connsiteX74" fmla="*/ 3901909 w 5033268"/>
              <a:gd name="connsiteY74" fmla="*/ 342900 h 2363046"/>
              <a:gd name="connsiteX75" fmla="*/ 3734269 w 5033268"/>
              <a:gd name="connsiteY75" fmla="*/ 228600 h 2363046"/>
              <a:gd name="connsiteX76" fmla="*/ 3574249 w 5033268"/>
              <a:gd name="connsiteY76" fmla="*/ 205740 h 2363046"/>
              <a:gd name="connsiteX77" fmla="*/ 3673309 w 5033268"/>
              <a:gd name="connsiteY77" fmla="*/ 419100 h 2363046"/>
              <a:gd name="connsiteX78" fmla="*/ 3520909 w 5033268"/>
              <a:gd name="connsiteY78" fmla="*/ 487680 h 2363046"/>
              <a:gd name="connsiteX79" fmla="*/ 3421849 w 5033268"/>
              <a:gd name="connsiteY79" fmla="*/ 617220 h 2363046"/>
              <a:gd name="connsiteX80" fmla="*/ 3322789 w 5033268"/>
              <a:gd name="connsiteY80" fmla="*/ 533400 h 2363046"/>
              <a:gd name="connsiteX81" fmla="*/ 3307549 w 5033268"/>
              <a:gd name="connsiteY81" fmla="*/ 419100 h 2363046"/>
              <a:gd name="connsiteX82" fmla="*/ 3185629 w 5033268"/>
              <a:gd name="connsiteY82" fmla="*/ 289560 h 2363046"/>
              <a:gd name="connsiteX83" fmla="*/ 3056089 w 5033268"/>
              <a:gd name="connsiteY83" fmla="*/ 266700 h 2363046"/>
              <a:gd name="connsiteX84" fmla="*/ 3033229 w 5033268"/>
              <a:gd name="connsiteY84" fmla="*/ 213360 h 2363046"/>
              <a:gd name="connsiteX85" fmla="*/ 3162769 w 5033268"/>
              <a:gd name="connsiteY85" fmla="*/ 45720 h 2363046"/>
              <a:gd name="connsiteX0" fmla="*/ 701509 w 5038371"/>
              <a:gd name="connsiteY0" fmla="*/ 0 h 2363046"/>
              <a:gd name="connsiteX1" fmla="*/ 671029 w 5038371"/>
              <a:gd name="connsiteY1" fmla="*/ 251460 h 2363046"/>
              <a:gd name="connsiteX2" fmla="*/ 516089 w 5038371"/>
              <a:gd name="connsiteY2" fmla="*/ 190500 h 2363046"/>
              <a:gd name="connsiteX3" fmla="*/ 404329 w 5038371"/>
              <a:gd name="connsiteY3" fmla="*/ 259080 h 2363046"/>
              <a:gd name="connsiteX4" fmla="*/ 272249 w 5038371"/>
              <a:gd name="connsiteY4" fmla="*/ 248920 h 2363046"/>
              <a:gd name="connsiteX5" fmla="*/ 173189 w 5038371"/>
              <a:gd name="connsiteY5" fmla="*/ 485140 h 2363046"/>
              <a:gd name="connsiteX6" fmla="*/ 61429 w 5038371"/>
              <a:gd name="connsiteY6" fmla="*/ 335280 h 2363046"/>
              <a:gd name="connsiteX7" fmla="*/ 469 w 5038371"/>
              <a:gd name="connsiteY7" fmla="*/ 434340 h 2363046"/>
              <a:gd name="connsiteX8" fmla="*/ 91909 w 5038371"/>
              <a:gd name="connsiteY8" fmla="*/ 541020 h 2363046"/>
              <a:gd name="connsiteX9" fmla="*/ 147789 w 5038371"/>
              <a:gd name="connsiteY9" fmla="*/ 665480 h 2363046"/>
              <a:gd name="connsiteX10" fmla="*/ 333209 w 5038371"/>
              <a:gd name="connsiteY10" fmla="*/ 805180 h 2363046"/>
              <a:gd name="connsiteX11" fmla="*/ 213829 w 5038371"/>
              <a:gd name="connsiteY11" fmla="*/ 998220 h 2363046"/>
              <a:gd name="connsiteX12" fmla="*/ 335749 w 5038371"/>
              <a:gd name="connsiteY12" fmla="*/ 1089660 h 2363046"/>
              <a:gd name="connsiteX13" fmla="*/ 350989 w 5038371"/>
              <a:gd name="connsiteY13" fmla="*/ 1257300 h 2363046"/>
              <a:gd name="connsiteX14" fmla="*/ 434809 w 5038371"/>
              <a:gd name="connsiteY14" fmla="*/ 1333500 h 2363046"/>
              <a:gd name="connsiteX15" fmla="*/ 508469 w 5038371"/>
              <a:gd name="connsiteY15" fmla="*/ 1465580 h 2363046"/>
              <a:gd name="connsiteX16" fmla="*/ 640549 w 5038371"/>
              <a:gd name="connsiteY16" fmla="*/ 1447800 h 2363046"/>
              <a:gd name="connsiteX17" fmla="*/ 792949 w 5038371"/>
              <a:gd name="connsiteY17" fmla="*/ 1737360 h 2363046"/>
              <a:gd name="connsiteX18" fmla="*/ 914869 w 5038371"/>
              <a:gd name="connsiteY18" fmla="*/ 1737360 h 2363046"/>
              <a:gd name="connsiteX19" fmla="*/ 998689 w 5038371"/>
              <a:gd name="connsiteY19" fmla="*/ 1920240 h 2363046"/>
              <a:gd name="connsiteX20" fmla="*/ 1090129 w 5038371"/>
              <a:gd name="connsiteY20" fmla="*/ 1897380 h 2363046"/>
              <a:gd name="connsiteX21" fmla="*/ 1280629 w 5038371"/>
              <a:gd name="connsiteY21" fmla="*/ 2095500 h 2363046"/>
              <a:gd name="connsiteX22" fmla="*/ 1433029 w 5038371"/>
              <a:gd name="connsiteY22" fmla="*/ 2225040 h 2363046"/>
              <a:gd name="connsiteX23" fmla="*/ 1433029 w 5038371"/>
              <a:gd name="connsiteY23" fmla="*/ 2301240 h 2363046"/>
              <a:gd name="connsiteX24" fmla="*/ 1684489 w 5038371"/>
              <a:gd name="connsiteY24" fmla="*/ 2362200 h 2363046"/>
              <a:gd name="connsiteX25" fmla="*/ 1753069 w 5038371"/>
              <a:gd name="connsiteY25" fmla="*/ 2255520 h 2363046"/>
              <a:gd name="connsiteX26" fmla="*/ 1943569 w 5038371"/>
              <a:gd name="connsiteY26" fmla="*/ 2339340 h 2363046"/>
              <a:gd name="connsiteX27" fmla="*/ 1943569 w 5038371"/>
              <a:gd name="connsiteY27" fmla="*/ 2225040 h 2363046"/>
              <a:gd name="connsiteX28" fmla="*/ 2035009 w 5038371"/>
              <a:gd name="connsiteY28" fmla="*/ 2110740 h 2363046"/>
              <a:gd name="connsiteX29" fmla="*/ 2164549 w 5038371"/>
              <a:gd name="connsiteY29" fmla="*/ 2156460 h 2363046"/>
              <a:gd name="connsiteX30" fmla="*/ 2126449 w 5038371"/>
              <a:gd name="connsiteY30" fmla="*/ 1920240 h 2363046"/>
              <a:gd name="connsiteX31" fmla="*/ 2230589 w 5038371"/>
              <a:gd name="connsiteY31" fmla="*/ 1861820 h 2363046"/>
              <a:gd name="connsiteX32" fmla="*/ 2296629 w 5038371"/>
              <a:gd name="connsiteY32" fmla="*/ 1915160 h 2363046"/>
              <a:gd name="connsiteX33" fmla="*/ 2400769 w 5038371"/>
              <a:gd name="connsiteY33" fmla="*/ 1866900 h 2363046"/>
              <a:gd name="connsiteX34" fmla="*/ 2591269 w 5038371"/>
              <a:gd name="connsiteY34" fmla="*/ 1981200 h 2363046"/>
              <a:gd name="connsiteX35" fmla="*/ 2728429 w 5038371"/>
              <a:gd name="connsiteY35" fmla="*/ 2049780 h 2363046"/>
              <a:gd name="connsiteX36" fmla="*/ 2797009 w 5038371"/>
              <a:gd name="connsiteY36" fmla="*/ 2011680 h 2363046"/>
              <a:gd name="connsiteX37" fmla="*/ 2979889 w 5038371"/>
              <a:gd name="connsiteY37" fmla="*/ 2141220 h 2363046"/>
              <a:gd name="connsiteX38" fmla="*/ 3200869 w 5038371"/>
              <a:gd name="connsiteY38" fmla="*/ 2179320 h 2363046"/>
              <a:gd name="connsiteX39" fmla="*/ 3254209 w 5038371"/>
              <a:gd name="connsiteY39" fmla="*/ 2065020 h 2363046"/>
              <a:gd name="connsiteX40" fmla="*/ 3401529 w 5038371"/>
              <a:gd name="connsiteY40" fmla="*/ 2103120 h 2363046"/>
              <a:gd name="connsiteX41" fmla="*/ 3406609 w 5038371"/>
              <a:gd name="connsiteY41" fmla="*/ 2179320 h 2363046"/>
              <a:gd name="connsiteX42" fmla="*/ 3581869 w 5038371"/>
              <a:gd name="connsiteY42" fmla="*/ 2194560 h 2363046"/>
              <a:gd name="connsiteX43" fmla="*/ 3581869 w 5038371"/>
              <a:gd name="connsiteY43" fmla="*/ 2308860 h 2363046"/>
              <a:gd name="connsiteX44" fmla="*/ 3673309 w 5038371"/>
              <a:gd name="connsiteY44" fmla="*/ 2171700 h 2363046"/>
              <a:gd name="connsiteX45" fmla="*/ 3741889 w 5038371"/>
              <a:gd name="connsiteY45" fmla="*/ 2034540 h 2363046"/>
              <a:gd name="connsiteX46" fmla="*/ 3825709 w 5038371"/>
              <a:gd name="connsiteY46" fmla="*/ 1996440 h 2363046"/>
              <a:gd name="connsiteX47" fmla="*/ 3940009 w 5038371"/>
              <a:gd name="connsiteY47" fmla="*/ 2087880 h 2363046"/>
              <a:gd name="connsiteX48" fmla="*/ 4000969 w 5038371"/>
              <a:gd name="connsiteY48" fmla="*/ 2034540 h 2363046"/>
              <a:gd name="connsiteX49" fmla="*/ 4069549 w 5038371"/>
              <a:gd name="connsiteY49" fmla="*/ 2080260 h 2363046"/>
              <a:gd name="connsiteX50" fmla="*/ 4267669 w 5038371"/>
              <a:gd name="connsiteY50" fmla="*/ 1965960 h 2363046"/>
              <a:gd name="connsiteX51" fmla="*/ 4336249 w 5038371"/>
              <a:gd name="connsiteY51" fmla="*/ 1828800 h 2363046"/>
              <a:gd name="connsiteX52" fmla="*/ 4465789 w 5038371"/>
              <a:gd name="connsiteY52" fmla="*/ 1813560 h 2363046"/>
              <a:gd name="connsiteX53" fmla="*/ 4519129 w 5038371"/>
              <a:gd name="connsiteY53" fmla="*/ 1531620 h 2363046"/>
              <a:gd name="connsiteX54" fmla="*/ 4717249 w 5038371"/>
              <a:gd name="connsiteY54" fmla="*/ 1493520 h 2363046"/>
              <a:gd name="connsiteX55" fmla="*/ 4740109 w 5038371"/>
              <a:gd name="connsiteY55" fmla="*/ 1371600 h 2363046"/>
              <a:gd name="connsiteX56" fmla="*/ 4839169 w 5038371"/>
              <a:gd name="connsiteY56" fmla="*/ 1290320 h 2363046"/>
              <a:gd name="connsiteX57" fmla="*/ 5029669 w 5038371"/>
              <a:gd name="connsiteY57" fmla="*/ 1264920 h 2363046"/>
              <a:gd name="connsiteX58" fmla="*/ 4991569 w 5038371"/>
              <a:gd name="connsiteY58" fmla="*/ 1082040 h 2363046"/>
              <a:gd name="connsiteX59" fmla="*/ 4862029 w 5038371"/>
              <a:gd name="connsiteY59" fmla="*/ 1059180 h 2363046"/>
              <a:gd name="connsiteX60" fmla="*/ 4823929 w 5038371"/>
              <a:gd name="connsiteY60" fmla="*/ 937260 h 2363046"/>
              <a:gd name="connsiteX61" fmla="*/ 4785829 w 5038371"/>
              <a:gd name="connsiteY61" fmla="*/ 807720 h 2363046"/>
              <a:gd name="connsiteX62" fmla="*/ 4587709 w 5038371"/>
              <a:gd name="connsiteY62" fmla="*/ 800100 h 2363046"/>
              <a:gd name="connsiteX63" fmla="*/ 4526749 w 5038371"/>
              <a:gd name="connsiteY63" fmla="*/ 731520 h 2363046"/>
              <a:gd name="connsiteX64" fmla="*/ 4435309 w 5038371"/>
              <a:gd name="connsiteY64" fmla="*/ 640080 h 2363046"/>
              <a:gd name="connsiteX65" fmla="*/ 4359109 w 5038371"/>
              <a:gd name="connsiteY65" fmla="*/ 723900 h 2363046"/>
              <a:gd name="connsiteX66" fmla="*/ 4260049 w 5038371"/>
              <a:gd name="connsiteY66" fmla="*/ 739140 h 2363046"/>
              <a:gd name="connsiteX67" fmla="*/ 4199089 w 5038371"/>
              <a:gd name="connsiteY67" fmla="*/ 579120 h 2363046"/>
              <a:gd name="connsiteX68" fmla="*/ 4077169 w 5038371"/>
              <a:gd name="connsiteY68" fmla="*/ 556260 h 2363046"/>
              <a:gd name="connsiteX69" fmla="*/ 4176229 w 5038371"/>
              <a:gd name="connsiteY69" fmla="*/ 495300 h 2363046"/>
              <a:gd name="connsiteX70" fmla="*/ 4206709 w 5038371"/>
              <a:gd name="connsiteY70" fmla="*/ 365760 h 2363046"/>
              <a:gd name="connsiteX71" fmla="*/ 4160989 w 5038371"/>
              <a:gd name="connsiteY71" fmla="*/ 335280 h 2363046"/>
              <a:gd name="connsiteX72" fmla="*/ 4092409 w 5038371"/>
              <a:gd name="connsiteY72" fmla="*/ 411480 h 2363046"/>
              <a:gd name="connsiteX73" fmla="*/ 3909529 w 5038371"/>
              <a:gd name="connsiteY73" fmla="*/ 411480 h 2363046"/>
              <a:gd name="connsiteX74" fmla="*/ 3901909 w 5038371"/>
              <a:gd name="connsiteY74" fmla="*/ 342900 h 2363046"/>
              <a:gd name="connsiteX75" fmla="*/ 3734269 w 5038371"/>
              <a:gd name="connsiteY75" fmla="*/ 228600 h 2363046"/>
              <a:gd name="connsiteX76" fmla="*/ 3574249 w 5038371"/>
              <a:gd name="connsiteY76" fmla="*/ 205740 h 2363046"/>
              <a:gd name="connsiteX77" fmla="*/ 3673309 w 5038371"/>
              <a:gd name="connsiteY77" fmla="*/ 419100 h 2363046"/>
              <a:gd name="connsiteX78" fmla="*/ 3520909 w 5038371"/>
              <a:gd name="connsiteY78" fmla="*/ 487680 h 2363046"/>
              <a:gd name="connsiteX79" fmla="*/ 3421849 w 5038371"/>
              <a:gd name="connsiteY79" fmla="*/ 617220 h 2363046"/>
              <a:gd name="connsiteX80" fmla="*/ 3322789 w 5038371"/>
              <a:gd name="connsiteY80" fmla="*/ 533400 h 2363046"/>
              <a:gd name="connsiteX81" fmla="*/ 3307549 w 5038371"/>
              <a:gd name="connsiteY81" fmla="*/ 419100 h 2363046"/>
              <a:gd name="connsiteX82" fmla="*/ 3185629 w 5038371"/>
              <a:gd name="connsiteY82" fmla="*/ 289560 h 2363046"/>
              <a:gd name="connsiteX83" fmla="*/ 3056089 w 5038371"/>
              <a:gd name="connsiteY83" fmla="*/ 266700 h 2363046"/>
              <a:gd name="connsiteX84" fmla="*/ 3033229 w 5038371"/>
              <a:gd name="connsiteY84" fmla="*/ 213360 h 2363046"/>
              <a:gd name="connsiteX85" fmla="*/ 3162769 w 5038371"/>
              <a:gd name="connsiteY85" fmla="*/ 45720 h 2363046"/>
              <a:gd name="connsiteX0" fmla="*/ 701509 w 5134755"/>
              <a:gd name="connsiteY0" fmla="*/ 0 h 2363046"/>
              <a:gd name="connsiteX1" fmla="*/ 671029 w 5134755"/>
              <a:gd name="connsiteY1" fmla="*/ 251460 h 2363046"/>
              <a:gd name="connsiteX2" fmla="*/ 516089 w 5134755"/>
              <a:gd name="connsiteY2" fmla="*/ 190500 h 2363046"/>
              <a:gd name="connsiteX3" fmla="*/ 404329 w 5134755"/>
              <a:gd name="connsiteY3" fmla="*/ 259080 h 2363046"/>
              <a:gd name="connsiteX4" fmla="*/ 272249 w 5134755"/>
              <a:gd name="connsiteY4" fmla="*/ 248920 h 2363046"/>
              <a:gd name="connsiteX5" fmla="*/ 173189 w 5134755"/>
              <a:gd name="connsiteY5" fmla="*/ 485140 h 2363046"/>
              <a:gd name="connsiteX6" fmla="*/ 61429 w 5134755"/>
              <a:gd name="connsiteY6" fmla="*/ 335280 h 2363046"/>
              <a:gd name="connsiteX7" fmla="*/ 469 w 5134755"/>
              <a:gd name="connsiteY7" fmla="*/ 434340 h 2363046"/>
              <a:gd name="connsiteX8" fmla="*/ 91909 w 5134755"/>
              <a:gd name="connsiteY8" fmla="*/ 541020 h 2363046"/>
              <a:gd name="connsiteX9" fmla="*/ 147789 w 5134755"/>
              <a:gd name="connsiteY9" fmla="*/ 665480 h 2363046"/>
              <a:gd name="connsiteX10" fmla="*/ 333209 w 5134755"/>
              <a:gd name="connsiteY10" fmla="*/ 805180 h 2363046"/>
              <a:gd name="connsiteX11" fmla="*/ 213829 w 5134755"/>
              <a:gd name="connsiteY11" fmla="*/ 998220 h 2363046"/>
              <a:gd name="connsiteX12" fmla="*/ 335749 w 5134755"/>
              <a:gd name="connsiteY12" fmla="*/ 1089660 h 2363046"/>
              <a:gd name="connsiteX13" fmla="*/ 350989 w 5134755"/>
              <a:gd name="connsiteY13" fmla="*/ 1257300 h 2363046"/>
              <a:gd name="connsiteX14" fmla="*/ 434809 w 5134755"/>
              <a:gd name="connsiteY14" fmla="*/ 1333500 h 2363046"/>
              <a:gd name="connsiteX15" fmla="*/ 508469 w 5134755"/>
              <a:gd name="connsiteY15" fmla="*/ 1465580 h 2363046"/>
              <a:gd name="connsiteX16" fmla="*/ 640549 w 5134755"/>
              <a:gd name="connsiteY16" fmla="*/ 1447800 h 2363046"/>
              <a:gd name="connsiteX17" fmla="*/ 792949 w 5134755"/>
              <a:gd name="connsiteY17" fmla="*/ 1737360 h 2363046"/>
              <a:gd name="connsiteX18" fmla="*/ 914869 w 5134755"/>
              <a:gd name="connsiteY18" fmla="*/ 1737360 h 2363046"/>
              <a:gd name="connsiteX19" fmla="*/ 998689 w 5134755"/>
              <a:gd name="connsiteY19" fmla="*/ 1920240 h 2363046"/>
              <a:gd name="connsiteX20" fmla="*/ 1090129 w 5134755"/>
              <a:gd name="connsiteY20" fmla="*/ 1897380 h 2363046"/>
              <a:gd name="connsiteX21" fmla="*/ 1280629 w 5134755"/>
              <a:gd name="connsiteY21" fmla="*/ 2095500 h 2363046"/>
              <a:gd name="connsiteX22" fmla="*/ 1433029 w 5134755"/>
              <a:gd name="connsiteY22" fmla="*/ 2225040 h 2363046"/>
              <a:gd name="connsiteX23" fmla="*/ 1433029 w 5134755"/>
              <a:gd name="connsiteY23" fmla="*/ 2301240 h 2363046"/>
              <a:gd name="connsiteX24" fmla="*/ 1684489 w 5134755"/>
              <a:gd name="connsiteY24" fmla="*/ 2362200 h 2363046"/>
              <a:gd name="connsiteX25" fmla="*/ 1753069 w 5134755"/>
              <a:gd name="connsiteY25" fmla="*/ 2255520 h 2363046"/>
              <a:gd name="connsiteX26" fmla="*/ 1943569 w 5134755"/>
              <a:gd name="connsiteY26" fmla="*/ 2339340 h 2363046"/>
              <a:gd name="connsiteX27" fmla="*/ 1943569 w 5134755"/>
              <a:gd name="connsiteY27" fmla="*/ 2225040 h 2363046"/>
              <a:gd name="connsiteX28" fmla="*/ 2035009 w 5134755"/>
              <a:gd name="connsiteY28" fmla="*/ 2110740 h 2363046"/>
              <a:gd name="connsiteX29" fmla="*/ 2164549 w 5134755"/>
              <a:gd name="connsiteY29" fmla="*/ 2156460 h 2363046"/>
              <a:gd name="connsiteX30" fmla="*/ 2126449 w 5134755"/>
              <a:gd name="connsiteY30" fmla="*/ 1920240 h 2363046"/>
              <a:gd name="connsiteX31" fmla="*/ 2230589 w 5134755"/>
              <a:gd name="connsiteY31" fmla="*/ 1861820 h 2363046"/>
              <a:gd name="connsiteX32" fmla="*/ 2296629 w 5134755"/>
              <a:gd name="connsiteY32" fmla="*/ 1915160 h 2363046"/>
              <a:gd name="connsiteX33" fmla="*/ 2400769 w 5134755"/>
              <a:gd name="connsiteY33" fmla="*/ 1866900 h 2363046"/>
              <a:gd name="connsiteX34" fmla="*/ 2591269 w 5134755"/>
              <a:gd name="connsiteY34" fmla="*/ 1981200 h 2363046"/>
              <a:gd name="connsiteX35" fmla="*/ 2728429 w 5134755"/>
              <a:gd name="connsiteY35" fmla="*/ 2049780 h 2363046"/>
              <a:gd name="connsiteX36" fmla="*/ 2797009 w 5134755"/>
              <a:gd name="connsiteY36" fmla="*/ 2011680 h 2363046"/>
              <a:gd name="connsiteX37" fmla="*/ 2979889 w 5134755"/>
              <a:gd name="connsiteY37" fmla="*/ 2141220 h 2363046"/>
              <a:gd name="connsiteX38" fmla="*/ 3200869 w 5134755"/>
              <a:gd name="connsiteY38" fmla="*/ 2179320 h 2363046"/>
              <a:gd name="connsiteX39" fmla="*/ 3254209 w 5134755"/>
              <a:gd name="connsiteY39" fmla="*/ 2065020 h 2363046"/>
              <a:gd name="connsiteX40" fmla="*/ 3401529 w 5134755"/>
              <a:gd name="connsiteY40" fmla="*/ 2103120 h 2363046"/>
              <a:gd name="connsiteX41" fmla="*/ 3406609 w 5134755"/>
              <a:gd name="connsiteY41" fmla="*/ 2179320 h 2363046"/>
              <a:gd name="connsiteX42" fmla="*/ 3581869 w 5134755"/>
              <a:gd name="connsiteY42" fmla="*/ 2194560 h 2363046"/>
              <a:gd name="connsiteX43" fmla="*/ 3581869 w 5134755"/>
              <a:gd name="connsiteY43" fmla="*/ 2308860 h 2363046"/>
              <a:gd name="connsiteX44" fmla="*/ 3673309 w 5134755"/>
              <a:gd name="connsiteY44" fmla="*/ 2171700 h 2363046"/>
              <a:gd name="connsiteX45" fmla="*/ 3741889 w 5134755"/>
              <a:gd name="connsiteY45" fmla="*/ 2034540 h 2363046"/>
              <a:gd name="connsiteX46" fmla="*/ 3825709 w 5134755"/>
              <a:gd name="connsiteY46" fmla="*/ 1996440 h 2363046"/>
              <a:gd name="connsiteX47" fmla="*/ 3940009 w 5134755"/>
              <a:gd name="connsiteY47" fmla="*/ 2087880 h 2363046"/>
              <a:gd name="connsiteX48" fmla="*/ 4000969 w 5134755"/>
              <a:gd name="connsiteY48" fmla="*/ 2034540 h 2363046"/>
              <a:gd name="connsiteX49" fmla="*/ 4069549 w 5134755"/>
              <a:gd name="connsiteY49" fmla="*/ 2080260 h 2363046"/>
              <a:gd name="connsiteX50" fmla="*/ 4267669 w 5134755"/>
              <a:gd name="connsiteY50" fmla="*/ 1965960 h 2363046"/>
              <a:gd name="connsiteX51" fmla="*/ 4336249 w 5134755"/>
              <a:gd name="connsiteY51" fmla="*/ 1828800 h 2363046"/>
              <a:gd name="connsiteX52" fmla="*/ 4465789 w 5134755"/>
              <a:gd name="connsiteY52" fmla="*/ 1813560 h 2363046"/>
              <a:gd name="connsiteX53" fmla="*/ 4519129 w 5134755"/>
              <a:gd name="connsiteY53" fmla="*/ 1531620 h 2363046"/>
              <a:gd name="connsiteX54" fmla="*/ 4717249 w 5134755"/>
              <a:gd name="connsiteY54" fmla="*/ 1493520 h 2363046"/>
              <a:gd name="connsiteX55" fmla="*/ 4740109 w 5134755"/>
              <a:gd name="connsiteY55" fmla="*/ 1371600 h 2363046"/>
              <a:gd name="connsiteX56" fmla="*/ 4839169 w 5134755"/>
              <a:gd name="connsiteY56" fmla="*/ 1290320 h 2363046"/>
              <a:gd name="connsiteX57" fmla="*/ 5131269 w 5134755"/>
              <a:gd name="connsiteY57" fmla="*/ 1310640 h 2363046"/>
              <a:gd name="connsiteX58" fmla="*/ 4991569 w 5134755"/>
              <a:gd name="connsiteY58" fmla="*/ 1082040 h 2363046"/>
              <a:gd name="connsiteX59" fmla="*/ 4862029 w 5134755"/>
              <a:gd name="connsiteY59" fmla="*/ 1059180 h 2363046"/>
              <a:gd name="connsiteX60" fmla="*/ 4823929 w 5134755"/>
              <a:gd name="connsiteY60" fmla="*/ 937260 h 2363046"/>
              <a:gd name="connsiteX61" fmla="*/ 4785829 w 5134755"/>
              <a:gd name="connsiteY61" fmla="*/ 807720 h 2363046"/>
              <a:gd name="connsiteX62" fmla="*/ 4587709 w 5134755"/>
              <a:gd name="connsiteY62" fmla="*/ 800100 h 2363046"/>
              <a:gd name="connsiteX63" fmla="*/ 4526749 w 5134755"/>
              <a:gd name="connsiteY63" fmla="*/ 731520 h 2363046"/>
              <a:gd name="connsiteX64" fmla="*/ 4435309 w 5134755"/>
              <a:gd name="connsiteY64" fmla="*/ 640080 h 2363046"/>
              <a:gd name="connsiteX65" fmla="*/ 4359109 w 5134755"/>
              <a:gd name="connsiteY65" fmla="*/ 723900 h 2363046"/>
              <a:gd name="connsiteX66" fmla="*/ 4260049 w 5134755"/>
              <a:gd name="connsiteY66" fmla="*/ 739140 h 2363046"/>
              <a:gd name="connsiteX67" fmla="*/ 4199089 w 5134755"/>
              <a:gd name="connsiteY67" fmla="*/ 579120 h 2363046"/>
              <a:gd name="connsiteX68" fmla="*/ 4077169 w 5134755"/>
              <a:gd name="connsiteY68" fmla="*/ 556260 h 2363046"/>
              <a:gd name="connsiteX69" fmla="*/ 4176229 w 5134755"/>
              <a:gd name="connsiteY69" fmla="*/ 495300 h 2363046"/>
              <a:gd name="connsiteX70" fmla="*/ 4206709 w 5134755"/>
              <a:gd name="connsiteY70" fmla="*/ 365760 h 2363046"/>
              <a:gd name="connsiteX71" fmla="*/ 4160989 w 5134755"/>
              <a:gd name="connsiteY71" fmla="*/ 335280 h 2363046"/>
              <a:gd name="connsiteX72" fmla="*/ 4092409 w 5134755"/>
              <a:gd name="connsiteY72" fmla="*/ 411480 h 2363046"/>
              <a:gd name="connsiteX73" fmla="*/ 3909529 w 5134755"/>
              <a:gd name="connsiteY73" fmla="*/ 411480 h 2363046"/>
              <a:gd name="connsiteX74" fmla="*/ 3901909 w 5134755"/>
              <a:gd name="connsiteY74" fmla="*/ 342900 h 2363046"/>
              <a:gd name="connsiteX75" fmla="*/ 3734269 w 5134755"/>
              <a:gd name="connsiteY75" fmla="*/ 228600 h 2363046"/>
              <a:gd name="connsiteX76" fmla="*/ 3574249 w 5134755"/>
              <a:gd name="connsiteY76" fmla="*/ 205740 h 2363046"/>
              <a:gd name="connsiteX77" fmla="*/ 3673309 w 5134755"/>
              <a:gd name="connsiteY77" fmla="*/ 419100 h 2363046"/>
              <a:gd name="connsiteX78" fmla="*/ 3520909 w 5134755"/>
              <a:gd name="connsiteY78" fmla="*/ 487680 h 2363046"/>
              <a:gd name="connsiteX79" fmla="*/ 3421849 w 5134755"/>
              <a:gd name="connsiteY79" fmla="*/ 617220 h 2363046"/>
              <a:gd name="connsiteX80" fmla="*/ 3322789 w 5134755"/>
              <a:gd name="connsiteY80" fmla="*/ 533400 h 2363046"/>
              <a:gd name="connsiteX81" fmla="*/ 3307549 w 5134755"/>
              <a:gd name="connsiteY81" fmla="*/ 419100 h 2363046"/>
              <a:gd name="connsiteX82" fmla="*/ 3185629 w 5134755"/>
              <a:gd name="connsiteY82" fmla="*/ 289560 h 2363046"/>
              <a:gd name="connsiteX83" fmla="*/ 3056089 w 5134755"/>
              <a:gd name="connsiteY83" fmla="*/ 266700 h 2363046"/>
              <a:gd name="connsiteX84" fmla="*/ 3033229 w 5134755"/>
              <a:gd name="connsiteY84" fmla="*/ 213360 h 2363046"/>
              <a:gd name="connsiteX85" fmla="*/ 3162769 w 5134755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34809 w 5017664"/>
              <a:gd name="connsiteY14" fmla="*/ 133350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64549 w 5017664"/>
              <a:gd name="connsiteY29" fmla="*/ 2156460 h 2363046"/>
              <a:gd name="connsiteX30" fmla="*/ 212644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0869 w 5017664"/>
              <a:gd name="connsiteY38" fmla="*/ 217932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6766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717249 w 5017664"/>
              <a:gd name="connsiteY54" fmla="*/ 149352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587709 w 5017664"/>
              <a:gd name="connsiteY62" fmla="*/ 800100 h 2363046"/>
              <a:gd name="connsiteX63" fmla="*/ 4526749 w 5017664"/>
              <a:gd name="connsiteY63" fmla="*/ 731520 h 2363046"/>
              <a:gd name="connsiteX64" fmla="*/ 4435309 w 5017664"/>
              <a:gd name="connsiteY64" fmla="*/ 640080 h 2363046"/>
              <a:gd name="connsiteX65" fmla="*/ 4359109 w 5017664"/>
              <a:gd name="connsiteY65" fmla="*/ 72390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901909 w 5017664"/>
              <a:gd name="connsiteY74" fmla="*/ 342900 h 2363046"/>
              <a:gd name="connsiteX75" fmla="*/ 3734269 w 5017664"/>
              <a:gd name="connsiteY75" fmla="*/ 228600 h 2363046"/>
              <a:gd name="connsiteX76" fmla="*/ 3574249 w 5017664"/>
              <a:gd name="connsiteY76" fmla="*/ 20574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185629 w 5017664"/>
              <a:gd name="connsiteY82" fmla="*/ 289560 h 2363046"/>
              <a:gd name="connsiteX83" fmla="*/ 3056089 w 5017664"/>
              <a:gd name="connsiteY83" fmla="*/ 26670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34809 w 5017664"/>
              <a:gd name="connsiteY14" fmla="*/ 133350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64549 w 5017664"/>
              <a:gd name="connsiteY29" fmla="*/ 2156460 h 2363046"/>
              <a:gd name="connsiteX30" fmla="*/ 212644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0869 w 5017664"/>
              <a:gd name="connsiteY38" fmla="*/ 217932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6766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717249 w 5017664"/>
              <a:gd name="connsiteY54" fmla="*/ 149352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587709 w 5017664"/>
              <a:gd name="connsiteY62" fmla="*/ 800100 h 2363046"/>
              <a:gd name="connsiteX63" fmla="*/ 4506429 w 5017664"/>
              <a:gd name="connsiteY63" fmla="*/ 731520 h 2363046"/>
              <a:gd name="connsiteX64" fmla="*/ 4435309 w 5017664"/>
              <a:gd name="connsiteY64" fmla="*/ 640080 h 2363046"/>
              <a:gd name="connsiteX65" fmla="*/ 4359109 w 5017664"/>
              <a:gd name="connsiteY65" fmla="*/ 72390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901909 w 5017664"/>
              <a:gd name="connsiteY74" fmla="*/ 342900 h 2363046"/>
              <a:gd name="connsiteX75" fmla="*/ 3734269 w 5017664"/>
              <a:gd name="connsiteY75" fmla="*/ 228600 h 2363046"/>
              <a:gd name="connsiteX76" fmla="*/ 3574249 w 5017664"/>
              <a:gd name="connsiteY76" fmla="*/ 20574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185629 w 5017664"/>
              <a:gd name="connsiteY82" fmla="*/ 289560 h 2363046"/>
              <a:gd name="connsiteX83" fmla="*/ 3056089 w 5017664"/>
              <a:gd name="connsiteY83" fmla="*/ 26670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34809 w 5017664"/>
              <a:gd name="connsiteY14" fmla="*/ 133350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64549 w 5017664"/>
              <a:gd name="connsiteY29" fmla="*/ 2156460 h 2363046"/>
              <a:gd name="connsiteX30" fmla="*/ 212644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0869 w 5017664"/>
              <a:gd name="connsiteY38" fmla="*/ 217932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6766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717249 w 5017664"/>
              <a:gd name="connsiteY54" fmla="*/ 149352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587709 w 5017664"/>
              <a:gd name="connsiteY62" fmla="*/ 800100 h 2363046"/>
              <a:gd name="connsiteX63" fmla="*/ 450642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901909 w 5017664"/>
              <a:gd name="connsiteY74" fmla="*/ 342900 h 2363046"/>
              <a:gd name="connsiteX75" fmla="*/ 3734269 w 5017664"/>
              <a:gd name="connsiteY75" fmla="*/ 228600 h 2363046"/>
              <a:gd name="connsiteX76" fmla="*/ 3574249 w 5017664"/>
              <a:gd name="connsiteY76" fmla="*/ 20574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185629 w 5017664"/>
              <a:gd name="connsiteY82" fmla="*/ 289560 h 2363046"/>
              <a:gd name="connsiteX83" fmla="*/ 3056089 w 5017664"/>
              <a:gd name="connsiteY83" fmla="*/ 26670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34809 w 5017664"/>
              <a:gd name="connsiteY14" fmla="*/ 133350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64549 w 5017664"/>
              <a:gd name="connsiteY29" fmla="*/ 2156460 h 2363046"/>
              <a:gd name="connsiteX30" fmla="*/ 212644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0869 w 5017664"/>
              <a:gd name="connsiteY38" fmla="*/ 217932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6766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717249 w 5017664"/>
              <a:gd name="connsiteY54" fmla="*/ 149352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587709 w 5017664"/>
              <a:gd name="connsiteY62" fmla="*/ 800100 h 2363046"/>
              <a:gd name="connsiteX63" fmla="*/ 450642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891749 w 5017664"/>
              <a:gd name="connsiteY74" fmla="*/ 353060 h 2363046"/>
              <a:gd name="connsiteX75" fmla="*/ 3734269 w 5017664"/>
              <a:gd name="connsiteY75" fmla="*/ 228600 h 2363046"/>
              <a:gd name="connsiteX76" fmla="*/ 3574249 w 5017664"/>
              <a:gd name="connsiteY76" fmla="*/ 20574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185629 w 5017664"/>
              <a:gd name="connsiteY82" fmla="*/ 289560 h 2363046"/>
              <a:gd name="connsiteX83" fmla="*/ 3056089 w 5017664"/>
              <a:gd name="connsiteY83" fmla="*/ 26670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34809 w 5017664"/>
              <a:gd name="connsiteY14" fmla="*/ 133350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64549 w 5017664"/>
              <a:gd name="connsiteY29" fmla="*/ 2156460 h 2363046"/>
              <a:gd name="connsiteX30" fmla="*/ 212644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0869 w 5017664"/>
              <a:gd name="connsiteY38" fmla="*/ 217932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6766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717249 w 5017664"/>
              <a:gd name="connsiteY54" fmla="*/ 149352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587709 w 5017664"/>
              <a:gd name="connsiteY62" fmla="*/ 800100 h 2363046"/>
              <a:gd name="connsiteX63" fmla="*/ 450642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891749 w 5017664"/>
              <a:gd name="connsiteY74" fmla="*/ 353060 h 2363046"/>
              <a:gd name="connsiteX75" fmla="*/ 3734269 w 5017664"/>
              <a:gd name="connsiteY75" fmla="*/ 228600 h 2363046"/>
              <a:gd name="connsiteX76" fmla="*/ 3559009 w 5017664"/>
              <a:gd name="connsiteY76" fmla="*/ 21590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185629 w 5017664"/>
              <a:gd name="connsiteY82" fmla="*/ 289560 h 2363046"/>
              <a:gd name="connsiteX83" fmla="*/ 3056089 w 5017664"/>
              <a:gd name="connsiteY83" fmla="*/ 26670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34809 w 5017664"/>
              <a:gd name="connsiteY14" fmla="*/ 133350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64549 w 5017664"/>
              <a:gd name="connsiteY29" fmla="*/ 2156460 h 2363046"/>
              <a:gd name="connsiteX30" fmla="*/ 212644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0869 w 5017664"/>
              <a:gd name="connsiteY38" fmla="*/ 217932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6766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717249 w 5017664"/>
              <a:gd name="connsiteY54" fmla="*/ 149352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587709 w 5017664"/>
              <a:gd name="connsiteY62" fmla="*/ 800100 h 2363046"/>
              <a:gd name="connsiteX63" fmla="*/ 450642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891749 w 5017664"/>
              <a:gd name="connsiteY74" fmla="*/ 353060 h 2363046"/>
              <a:gd name="connsiteX75" fmla="*/ 3734269 w 5017664"/>
              <a:gd name="connsiteY75" fmla="*/ 228600 h 2363046"/>
              <a:gd name="connsiteX76" fmla="*/ 3559009 w 5017664"/>
              <a:gd name="connsiteY76" fmla="*/ 21590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185629 w 5017664"/>
              <a:gd name="connsiteY82" fmla="*/ 289560 h 2363046"/>
              <a:gd name="connsiteX83" fmla="*/ 3101809 w 5017664"/>
              <a:gd name="connsiteY83" fmla="*/ 26162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34809 w 5017664"/>
              <a:gd name="connsiteY14" fmla="*/ 133350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64549 w 5017664"/>
              <a:gd name="connsiteY29" fmla="*/ 2156460 h 2363046"/>
              <a:gd name="connsiteX30" fmla="*/ 212644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0869 w 5017664"/>
              <a:gd name="connsiteY38" fmla="*/ 217932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6766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717249 w 5017664"/>
              <a:gd name="connsiteY54" fmla="*/ 149352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587709 w 5017664"/>
              <a:gd name="connsiteY62" fmla="*/ 800100 h 2363046"/>
              <a:gd name="connsiteX63" fmla="*/ 450642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891749 w 5017664"/>
              <a:gd name="connsiteY74" fmla="*/ 353060 h 2363046"/>
              <a:gd name="connsiteX75" fmla="*/ 3734269 w 5017664"/>
              <a:gd name="connsiteY75" fmla="*/ 228600 h 2363046"/>
              <a:gd name="connsiteX76" fmla="*/ 3559009 w 5017664"/>
              <a:gd name="connsiteY76" fmla="*/ 21590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205949 w 5017664"/>
              <a:gd name="connsiteY82" fmla="*/ 284480 h 2363046"/>
              <a:gd name="connsiteX83" fmla="*/ 3101809 w 5017664"/>
              <a:gd name="connsiteY83" fmla="*/ 26162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34809 w 5017664"/>
              <a:gd name="connsiteY14" fmla="*/ 133350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64549 w 5017664"/>
              <a:gd name="connsiteY29" fmla="*/ 2156460 h 2363046"/>
              <a:gd name="connsiteX30" fmla="*/ 212644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0869 w 5017664"/>
              <a:gd name="connsiteY38" fmla="*/ 217932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6766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717249 w 5017664"/>
              <a:gd name="connsiteY54" fmla="*/ 149352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587709 w 5017664"/>
              <a:gd name="connsiteY62" fmla="*/ 800100 h 2363046"/>
              <a:gd name="connsiteX63" fmla="*/ 450642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891749 w 5017664"/>
              <a:gd name="connsiteY74" fmla="*/ 353060 h 2363046"/>
              <a:gd name="connsiteX75" fmla="*/ 3734269 w 5017664"/>
              <a:gd name="connsiteY75" fmla="*/ 228600 h 2363046"/>
              <a:gd name="connsiteX76" fmla="*/ 3559009 w 5017664"/>
              <a:gd name="connsiteY76" fmla="*/ 21590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200869 w 5017664"/>
              <a:gd name="connsiteY82" fmla="*/ 335280 h 2363046"/>
              <a:gd name="connsiteX83" fmla="*/ 3101809 w 5017664"/>
              <a:gd name="connsiteY83" fmla="*/ 26162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34809 w 5017664"/>
              <a:gd name="connsiteY14" fmla="*/ 133350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64549 w 5017664"/>
              <a:gd name="connsiteY29" fmla="*/ 2156460 h 2363046"/>
              <a:gd name="connsiteX30" fmla="*/ 212644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0869 w 5017664"/>
              <a:gd name="connsiteY38" fmla="*/ 217932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6766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686769 w 5017664"/>
              <a:gd name="connsiteY54" fmla="*/ 147828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587709 w 5017664"/>
              <a:gd name="connsiteY62" fmla="*/ 800100 h 2363046"/>
              <a:gd name="connsiteX63" fmla="*/ 450642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891749 w 5017664"/>
              <a:gd name="connsiteY74" fmla="*/ 353060 h 2363046"/>
              <a:gd name="connsiteX75" fmla="*/ 3734269 w 5017664"/>
              <a:gd name="connsiteY75" fmla="*/ 228600 h 2363046"/>
              <a:gd name="connsiteX76" fmla="*/ 3559009 w 5017664"/>
              <a:gd name="connsiteY76" fmla="*/ 21590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200869 w 5017664"/>
              <a:gd name="connsiteY82" fmla="*/ 335280 h 2363046"/>
              <a:gd name="connsiteX83" fmla="*/ 3101809 w 5017664"/>
              <a:gd name="connsiteY83" fmla="*/ 26162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34809 w 5017664"/>
              <a:gd name="connsiteY14" fmla="*/ 133350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64549 w 5017664"/>
              <a:gd name="connsiteY29" fmla="*/ 2156460 h 2363046"/>
              <a:gd name="connsiteX30" fmla="*/ 212644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0869 w 5017664"/>
              <a:gd name="connsiteY38" fmla="*/ 217932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6766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676609 w 5017664"/>
              <a:gd name="connsiteY54" fmla="*/ 149860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587709 w 5017664"/>
              <a:gd name="connsiteY62" fmla="*/ 800100 h 2363046"/>
              <a:gd name="connsiteX63" fmla="*/ 450642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891749 w 5017664"/>
              <a:gd name="connsiteY74" fmla="*/ 353060 h 2363046"/>
              <a:gd name="connsiteX75" fmla="*/ 3734269 w 5017664"/>
              <a:gd name="connsiteY75" fmla="*/ 228600 h 2363046"/>
              <a:gd name="connsiteX76" fmla="*/ 3559009 w 5017664"/>
              <a:gd name="connsiteY76" fmla="*/ 21590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200869 w 5017664"/>
              <a:gd name="connsiteY82" fmla="*/ 335280 h 2363046"/>
              <a:gd name="connsiteX83" fmla="*/ 3101809 w 5017664"/>
              <a:gd name="connsiteY83" fmla="*/ 26162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34809 w 5017664"/>
              <a:gd name="connsiteY14" fmla="*/ 133350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64549 w 5017664"/>
              <a:gd name="connsiteY29" fmla="*/ 2156460 h 2363046"/>
              <a:gd name="connsiteX30" fmla="*/ 212644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5949 w 5017664"/>
              <a:gd name="connsiteY38" fmla="*/ 216916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6766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676609 w 5017664"/>
              <a:gd name="connsiteY54" fmla="*/ 149860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587709 w 5017664"/>
              <a:gd name="connsiteY62" fmla="*/ 800100 h 2363046"/>
              <a:gd name="connsiteX63" fmla="*/ 450642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891749 w 5017664"/>
              <a:gd name="connsiteY74" fmla="*/ 353060 h 2363046"/>
              <a:gd name="connsiteX75" fmla="*/ 3734269 w 5017664"/>
              <a:gd name="connsiteY75" fmla="*/ 228600 h 2363046"/>
              <a:gd name="connsiteX76" fmla="*/ 3559009 w 5017664"/>
              <a:gd name="connsiteY76" fmla="*/ 21590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200869 w 5017664"/>
              <a:gd name="connsiteY82" fmla="*/ 335280 h 2363046"/>
              <a:gd name="connsiteX83" fmla="*/ 3101809 w 5017664"/>
              <a:gd name="connsiteY83" fmla="*/ 26162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34809 w 5017664"/>
              <a:gd name="connsiteY14" fmla="*/ 133350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64549 w 5017664"/>
              <a:gd name="connsiteY29" fmla="*/ 2156460 h 2363046"/>
              <a:gd name="connsiteX30" fmla="*/ 212644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5949 w 5017664"/>
              <a:gd name="connsiteY38" fmla="*/ 216916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6766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676609 w 5017664"/>
              <a:gd name="connsiteY54" fmla="*/ 149860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587709 w 5017664"/>
              <a:gd name="connsiteY62" fmla="*/ 800100 h 2363046"/>
              <a:gd name="connsiteX63" fmla="*/ 452166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891749 w 5017664"/>
              <a:gd name="connsiteY74" fmla="*/ 353060 h 2363046"/>
              <a:gd name="connsiteX75" fmla="*/ 3734269 w 5017664"/>
              <a:gd name="connsiteY75" fmla="*/ 228600 h 2363046"/>
              <a:gd name="connsiteX76" fmla="*/ 3559009 w 5017664"/>
              <a:gd name="connsiteY76" fmla="*/ 21590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200869 w 5017664"/>
              <a:gd name="connsiteY82" fmla="*/ 335280 h 2363046"/>
              <a:gd name="connsiteX83" fmla="*/ 3101809 w 5017664"/>
              <a:gd name="connsiteY83" fmla="*/ 26162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34809 w 5017664"/>
              <a:gd name="connsiteY14" fmla="*/ 133350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64549 w 5017664"/>
              <a:gd name="connsiteY29" fmla="*/ 2156460 h 2363046"/>
              <a:gd name="connsiteX30" fmla="*/ 212644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5949 w 5017664"/>
              <a:gd name="connsiteY38" fmla="*/ 216916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6766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676609 w 5017664"/>
              <a:gd name="connsiteY54" fmla="*/ 149860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608029 w 5017664"/>
              <a:gd name="connsiteY62" fmla="*/ 784860 h 2363046"/>
              <a:gd name="connsiteX63" fmla="*/ 452166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891749 w 5017664"/>
              <a:gd name="connsiteY74" fmla="*/ 353060 h 2363046"/>
              <a:gd name="connsiteX75" fmla="*/ 3734269 w 5017664"/>
              <a:gd name="connsiteY75" fmla="*/ 228600 h 2363046"/>
              <a:gd name="connsiteX76" fmla="*/ 3559009 w 5017664"/>
              <a:gd name="connsiteY76" fmla="*/ 21590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200869 w 5017664"/>
              <a:gd name="connsiteY82" fmla="*/ 335280 h 2363046"/>
              <a:gd name="connsiteX83" fmla="*/ 3101809 w 5017664"/>
              <a:gd name="connsiteY83" fmla="*/ 26162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34809 w 5017664"/>
              <a:gd name="connsiteY14" fmla="*/ 133350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49309 w 5017664"/>
              <a:gd name="connsiteY29" fmla="*/ 2156460 h 2363046"/>
              <a:gd name="connsiteX30" fmla="*/ 212644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5949 w 5017664"/>
              <a:gd name="connsiteY38" fmla="*/ 216916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6766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676609 w 5017664"/>
              <a:gd name="connsiteY54" fmla="*/ 149860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608029 w 5017664"/>
              <a:gd name="connsiteY62" fmla="*/ 784860 h 2363046"/>
              <a:gd name="connsiteX63" fmla="*/ 452166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891749 w 5017664"/>
              <a:gd name="connsiteY74" fmla="*/ 353060 h 2363046"/>
              <a:gd name="connsiteX75" fmla="*/ 3734269 w 5017664"/>
              <a:gd name="connsiteY75" fmla="*/ 228600 h 2363046"/>
              <a:gd name="connsiteX76" fmla="*/ 3559009 w 5017664"/>
              <a:gd name="connsiteY76" fmla="*/ 21590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200869 w 5017664"/>
              <a:gd name="connsiteY82" fmla="*/ 335280 h 2363046"/>
              <a:gd name="connsiteX83" fmla="*/ 3101809 w 5017664"/>
              <a:gd name="connsiteY83" fmla="*/ 26162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34809 w 5017664"/>
              <a:gd name="connsiteY14" fmla="*/ 133350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49309 w 5017664"/>
              <a:gd name="connsiteY29" fmla="*/ 2156460 h 2363046"/>
              <a:gd name="connsiteX30" fmla="*/ 214676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5949 w 5017664"/>
              <a:gd name="connsiteY38" fmla="*/ 216916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6766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676609 w 5017664"/>
              <a:gd name="connsiteY54" fmla="*/ 149860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608029 w 5017664"/>
              <a:gd name="connsiteY62" fmla="*/ 784860 h 2363046"/>
              <a:gd name="connsiteX63" fmla="*/ 452166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891749 w 5017664"/>
              <a:gd name="connsiteY74" fmla="*/ 353060 h 2363046"/>
              <a:gd name="connsiteX75" fmla="*/ 3734269 w 5017664"/>
              <a:gd name="connsiteY75" fmla="*/ 228600 h 2363046"/>
              <a:gd name="connsiteX76" fmla="*/ 3559009 w 5017664"/>
              <a:gd name="connsiteY76" fmla="*/ 21590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200869 w 5017664"/>
              <a:gd name="connsiteY82" fmla="*/ 335280 h 2363046"/>
              <a:gd name="connsiteX83" fmla="*/ 3101809 w 5017664"/>
              <a:gd name="connsiteY83" fmla="*/ 26162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34809 w 5017664"/>
              <a:gd name="connsiteY14" fmla="*/ 133350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49309 w 5017664"/>
              <a:gd name="connsiteY29" fmla="*/ 2156460 h 2363046"/>
              <a:gd name="connsiteX30" fmla="*/ 214676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5949 w 5017664"/>
              <a:gd name="connsiteY38" fmla="*/ 216916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4734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676609 w 5017664"/>
              <a:gd name="connsiteY54" fmla="*/ 149860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608029 w 5017664"/>
              <a:gd name="connsiteY62" fmla="*/ 784860 h 2363046"/>
              <a:gd name="connsiteX63" fmla="*/ 452166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891749 w 5017664"/>
              <a:gd name="connsiteY74" fmla="*/ 353060 h 2363046"/>
              <a:gd name="connsiteX75" fmla="*/ 3734269 w 5017664"/>
              <a:gd name="connsiteY75" fmla="*/ 228600 h 2363046"/>
              <a:gd name="connsiteX76" fmla="*/ 3559009 w 5017664"/>
              <a:gd name="connsiteY76" fmla="*/ 21590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200869 w 5017664"/>
              <a:gd name="connsiteY82" fmla="*/ 335280 h 2363046"/>
              <a:gd name="connsiteX83" fmla="*/ 3101809 w 5017664"/>
              <a:gd name="connsiteY83" fmla="*/ 26162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19569 w 5017664"/>
              <a:gd name="connsiteY14" fmla="*/ 128778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49309 w 5017664"/>
              <a:gd name="connsiteY29" fmla="*/ 2156460 h 2363046"/>
              <a:gd name="connsiteX30" fmla="*/ 214676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5949 w 5017664"/>
              <a:gd name="connsiteY38" fmla="*/ 216916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4734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676609 w 5017664"/>
              <a:gd name="connsiteY54" fmla="*/ 149860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608029 w 5017664"/>
              <a:gd name="connsiteY62" fmla="*/ 784860 h 2363046"/>
              <a:gd name="connsiteX63" fmla="*/ 452166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891749 w 5017664"/>
              <a:gd name="connsiteY74" fmla="*/ 353060 h 2363046"/>
              <a:gd name="connsiteX75" fmla="*/ 3734269 w 5017664"/>
              <a:gd name="connsiteY75" fmla="*/ 228600 h 2363046"/>
              <a:gd name="connsiteX76" fmla="*/ 3559009 w 5017664"/>
              <a:gd name="connsiteY76" fmla="*/ 21590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200869 w 5017664"/>
              <a:gd name="connsiteY82" fmla="*/ 335280 h 2363046"/>
              <a:gd name="connsiteX83" fmla="*/ 3101809 w 5017664"/>
              <a:gd name="connsiteY83" fmla="*/ 26162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19569 w 5017664"/>
              <a:gd name="connsiteY14" fmla="*/ 128778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49309 w 5017664"/>
              <a:gd name="connsiteY29" fmla="*/ 2156460 h 2363046"/>
              <a:gd name="connsiteX30" fmla="*/ 214676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5949 w 5017664"/>
              <a:gd name="connsiteY38" fmla="*/ 216916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4734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676609 w 5017664"/>
              <a:gd name="connsiteY54" fmla="*/ 149860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608029 w 5017664"/>
              <a:gd name="connsiteY62" fmla="*/ 784860 h 2363046"/>
              <a:gd name="connsiteX63" fmla="*/ 452166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891749 w 5017664"/>
              <a:gd name="connsiteY74" fmla="*/ 353060 h 2363046"/>
              <a:gd name="connsiteX75" fmla="*/ 3734269 w 5017664"/>
              <a:gd name="connsiteY75" fmla="*/ 228600 h 2363046"/>
              <a:gd name="connsiteX76" fmla="*/ 3559009 w 5017664"/>
              <a:gd name="connsiteY76" fmla="*/ 21590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200869 w 5017664"/>
              <a:gd name="connsiteY82" fmla="*/ 335280 h 2363046"/>
              <a:gd name="connsiteX83" fmla="*/ 3101809 w 5017664"/>
              <a:gd name="connsiteY83" fmla="*/ 26162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19569 w 5017664"/>
              <a:gd name="connsiteY14" fmla="*/ 131826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49309 w 5017664"/>
              <a:gd name="connsiteY29" fmla="*/ 2156460 h 2363046"/>
              <a:gd name="connsiteX30" fmla="*/ 214676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5949 w 5017664"/>
              <a:gd name="connsiteY38" fmla="*/ 216916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4734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676609 w 5017664"/>
              <a:gd name="connsiteY54" fmla="*/ 149860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608029 w 5017664"/>
              <a:gd name="connsiteY62" fmla="*/ 784860 h 2363046"/>
              <a:gd name="connsiteX63" fmla="*/ 452166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891749 w 5017664"/>
              <a:gd name="connsiteY74" fmla="*/ 353060 h 2363046"/>
              <a:gd name="connsiteX75" fmla="*/ 3734269 w 5017664"/>
              <a:gd name="connsiteY75" fmla="*/ 228600 h 2363046"/>
              <a:gd name="connsiteX76" fmla="*/ 3559009 w 5017664"/>
              <a:gd name="connsiteY76" fmla="*/ 21590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200869 w 5017664"/>
              <a:gd name="connsiteY82" fmla="*/ 335280 h 2363046"/>
              <a:gd name="connsiteX83" fmla="*/ 3101809 w 5017664"/>
              <a:gd name="connsiteY83" fmla="*/ 26162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0518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19569 w 5017664"/>
              <a:gd name="connsiteY14" fmla="*/ 131826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49309 w 5017664"/>
              <a:gd name="connsiteY29" fmla="*/ 2156460 h 2363046"/>
              <a:gd name="connsiteX30" fmla="*/ 214676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5949 w 5017664"/>
              <a:gd name="connsiteY38" fmla="*/ 216916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4734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676609 w 5017664"/>
              <a:gd name="connsiteY54" fmla="*/ 149860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608029 w 5017664"/>
              <a:gd name="connsiteY62" fmla="*/ 784860 h 2363046"/>
              <a:gd name="connsiteX63" fmla="*/ 452166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891749 w 5017664"/>
              <a:gd name="connsiteY74" fmla="*/ 353060 h 2363046"/>
              <a:gd name="connsiteX75" fmla="*/ 3734269 w 5017664"/>
              <a:gd name="connsiteY75" fmla="*/ 228600 h 2363046"/>
              <a:gd name="connsiteX76" fmla="*/ 3559009 w 5017664"/>
              <a:gd name="connsiteY76" fmla="*/ 21590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200869 w 5017664"/>
              <a:gd name="connsiteY82" fmla="*/ 335280 h 2363046"/>
              <a:gd name="connsiteX83" fmla="*/ 3101809 w 5017664"/>
              <a:gd name="connsiteY83" fmla="*/ 26162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9 w 5017664"/>
              <a:gd name="connsiteY0" fmla="*/ 0 h 2363046"/>
              <a:gd name="connsiteX1" fmla="*/ 671029 w 5017664"/>
              <a:gd name="connsiteY1" fmla="*/ 251460 h 2363046"/>
              <a:gd name="connsiteX2" fmla="*/ 516089 w 5017664"/>
              <a:gd name="connsiteY2" fmla="*/ 190500 h 2363046"/>
              <a:gd name="connsiteX3" fmla="*/ 404329 w 5017664"/>
              <a:gd name="connsiteY3" fmla="*/ 259080 h 2363046"/>
              <a:gd name="connsiteX4" fmla="*/ 272249 w 5017664"/>
              <a:gd name="connsiteY4" fmla="*/ 248920 h 2363046"/>
              <a:gd name="connsiteX5" fmla="*/ 173189 w 5017664"/>
              <a:gd name="connsiteY5" fmla="*/ 485140 h 2363046"/>
              <a:gd name="connsiteX6" fmla="*/ 61429 w 5017664"/>
              <a:gd name="connsiteY6" fmla="*/ 335280 h 2363046"/>
              <a:gd name="connsiteX7" fmla="*/ 469 w 5017664"/>
              <a:gd name="connsiteY7" fmla="*/ 434340 h 2363046"/>
              <a:gd name="connsiteX8" fmla="*/ 91909 w 5017664"/>
              <a:gd name="connsiteY8" fmla="*/ 541020 h 2363046"/>
              <a:gd name="connsiteX9" fmla="*/ 147789 w 5017664"/>
              <a:gd name="connsiteY9" fmla="*/ 665480 h 2363046"/>
              <a:gd name="connsiteX10" fmla="*/ 333209 w 5017664"/>
              <a:gd name="connsiteY10" fmla="*/ 820420 h 2363046"/>
              <a:gd name="connsiteX11" fmla="*/ 213829 w 5017664"/>
              <a:gd name="connsiteY11" fmla="*/ 998220 h 2363046"/>
              <a:gd name="connsiteX12" fmla="*/ 335749 w 5017664"/>
              <a:gd name="connsiteY12" fmla="*/ 1089660 h 2363046"/>
              <a:gd name="connsiteX13" fmla="*/ 350989 w 5017664"/>
              <a:gd name="connsiteY13" fmla="*/ 1257300 h 2363046"/>
              <a:gd name="connsiteX14" fmla="*/ 419569 w 5017664"/>
              <a:gd name="connsiteY14" fmla="*/ 1318260 h 2363046"/>
              <a:gd name="connsiteX15" fmla="*/ 508469 w 5017664"/>
              <a:gd name="connsiteY15" fmla="*/ 1465580 h 2363046"/>
              <a:gd name="connsiteX16" fmla="*/ 640549 w 5017664"/>
              <a:gd name="connsiteY16" fmla="*/ 1447800 h 2363046"/>
              <a:gd name="connsiteX17" fmla="*/ 792949 w 5017664"/>
              <a:gd name="connsiteY17" fmla="*/ 1737360 h 2363046"/>
              <a:gd name="connsiteX18" fmla="*/ 914869 w 5017664"/>
              <a:gd name="connsiteY18" fmla="*/ 1737360 h 2363046"/>
              <a:gd name="connsiteX19" fmla="*/ 998689 w 5017664"/>
              <a:gd name="connsiteY19" fmla="*/ 1920240 h 2363046"/>
              <a:gd name="connsiteX20" fmla="*/ 1090129 w 5017664"/>
              <a:gd name="connsiteY20" fmla="*/ 1897380 h 2363046"/>
              <a:gd name="connsiteX21" fmla="*/ 1280629 w 5017664"/>
              <a:gd name="connsiteY21" fmla="*/ 2095500 h 2363046"/>
              <a:gd name="connsiteX22" fmla="*/ 1433029 w 5017664"/>
              <a:gd name="connsiteY22" fmla="*/ 2225040 h 2363046"/>
              <a:gd name="connsiteX23" fmla="*/ 1433029 w 5017664"/>
              <a:gd name="connsiteY23" fmla="*/ 2301240 h 2363046"/>
              <a:gd name="connsiteX24" fmla="*/ 1684489 w 5017664"/>
              <a:gd name="connsiteY24" fmla="*/ 2362200 h 2363046"/>
              <a:gd name="connsiteX25" fmla="*/ 1753069 w 5017664"/>
              <a:gd name="connsiteY25" fmla="*/ 2255520 h 2363046"/>
              <a:gd name="connsiteX26" fmla="*/ 1943569 w 5017664"/>
              <a:gd name="connsiteY26" fmla="*/ 2339340 h 2363046"/>
              <a:gd name="connsiteX27" fmla="*/ 1943569 w 5017664"/>
              <a:gd name="connsiteY27" fmla="*/ 2225040 h 2363046"/>
              <a:gd name="connsiteX28" fmla="*/ 2035009 w 5017664"/>
              <a:gd name="connsiteY28" fmla="*/ 2110740 h 2363046"/>
              <a:gd name="connsiteX29" fmla="*/ 2149309 w 5017664"/>
              <a:gd name="connsiteY29" fmla="*/ 2156460 h 2363046"/>
              <a:gd name="connsiteX30" fmla="*/ 2146769 w 5017664"/>
              <a:gd name="connsiteY30" fmla="*/ 1920240 h 2363046"/>
              <a:gd name="connsiteX31" fmla="*/ 2230589 w 5017664"/>
              <a:gd name="connsiteY31" fmla="*/ 1861820 h 2363046"/>
              <a:gd name="connsiteX32" fmla="*/ 2296629 w 5017664"/>
              <a:gd name="connsiteY32" fmla="*/ 1915160 h 2363046"/>
              <a:gd name="connsiteX33" fmla="*/ 2400769 w 5017664"/>
              <a:gd name="connsiteY33" fmla="*/ 1866900 h 2363046"/>
              <a:gd name="connsiteX34" fmla="*/ 2591269 w 5017664"/>
              <a:gd name="connsiteY34" fmla="*/ 1981200 h 2363046"/>
              <a:gd name="connsiteX35" fmla="*/ 2728429 w 5017664"/>
              <a:gd name="connsiteY35" fmla="*/ 2049780 h 2363046"/>
              <a:gd name="connsiteX36" fmla="*/ 2797009 w 5017664"/>
              <a:gd name="connsiteY36" fmla="*/ 2011680 h 2363046"/>
              <a:gd name="connsiteX37" fmla="*/ 2979889 w 5017664"/>
              <a:gd name="connsiteY37" fmla="*/ 2141220 h 2363046"/>
              <a:gd name="connsiteX38" fmla="*/ 3205949 w 5017664"/>
              <a:gd name="connsiteY38" fmla="*/ 2169160 h 2363046"/>
              <a:gd name="connsiteX39" fmla="*/ 3254209 w 5017664"/>
              <a:gd name="connsiteY39" fmla="*/ 2065020 h 2363046"/>
              <a:gd name="connsiteX40" fmla="*/ 3401529 w 5017664"/>
              <a:gd name="connsiteY40" fmla="*/ 2103120 h 2363046"/>
              <a:gd name="connsiteX41" fmla="*/ 3406609 w 5017664"/>
              <a:gd name="connsiteY41" fmla="*/ 2179320 h 2363046"/>
              <a:gd name="connsiteX42" fmla="*/ 3581869 w 5017664"/>
              <a:gd name="connsiteY42" fmla="*/ 2194560 h 2363046"/>
              <a:gd name="connsiteX43" fmla="*/ 3581869 w 5017664"/>
              <a:gd name="connsiteY43" fmla="*/ 2308860 h 2363046"/>
              <a:gd name="connsiteX44" fmla="*/ 3673309 w 5017664"/>
              <a:gd name="connsiteY44" fmla="*/ 2171700 h 2363046"/>
              <a:gd name="connsiteX45" fmla="*/ 3741889 w 5017664"/>
              <a:gd name="connsiteY45" fmla="*/ 2034540 h 2363046"/>
              <a:gd name="connsiteX46" fmla="*/ 3825709 w 5017664"/>
              <a:gd name="connsiteY46" fmla="*/ 1996440 h 2363046"/>
              <a:gd name="connsiteX47" fmla="*/ 3940009 w 5017664"/>
              <a:gd name="connsiteY47" fmla="*/ 2087880 h 2363046"/>
              <a:gd name="connsiteX48" fmla="*/ 4000969 w 5017664"/>
              <a:gd name="connsiteY48" fmla="*/ 2034540 h 2363046"/>
              <a:gd name="connsiteX49" fmla="*/ 4069549 w 5017664"/>
              <a:gd name="connsiteY49" fmla="*/ 2080260 h 2363046"/>
              <a:gd name="connsiteX50" fmla="*/ 4247349 w 5017664"/>
              <a:gd name="connsiteY50" fmla="*/ 1965960 h 2363046"/>
              <a:gd name="connsiteX51" fmla="*/ 4336249 w 5017664"/>
              <a:gd name="connsiteY51" fmla="*/ 1828800 h 2363046"/>
              <a:gd name="connsiteX52" fmla="*/ 4465789 w 5017664"/>
              <a:gd name="connsiteY52" fmla="*/ 1813560 h 2363046"/>
              <a:gd name="connsiteX53" fmla="*/ 4519129 w 5017664"/>
              <a:gd name="connsiteY53" fmla="*/ 1531620 h 2363046"/>
              <a:gd name="connsiteX54" fmla="*/ 4676609 w 5017664"/>
              <a:gd name="connsiteY54" fmla="*/ 1498600 h 2363046"/>
              <a:gd name="connsiteX55" fmla="*/ 4740109 w 5017664"/>
              <a:gd name="connsiteY55" fmla="*/ 1371600 h 2363046"/>
              <a:gd name="connsiteX56" fmla="*/ 4839169 w 5017664"/>
              <a:gd name="connsiteY56" fmla="*/ 1290320 h 2363046"/>
              <a:gd name="connsiteX57" fmla="*/ 5004269 w 5017664"/>
              <a:gd name="connsiteY57" fmla="*/ 1280160 h 2363046"/>
              <a:gd name="connsiteX58" fmla="*/ 4991569 w 5017664"/>
              <a:gd name="connsiteY58" fmla="*/ 1082040 h 2363046"/>
              <a:gd name="connsiteX59" fmla="*/ 4862029 w 5017664"/>
              <a:gd name="connsiteY59" fmla="*/ 1059180 h 2363046"/>
              <a:gd name="connsiteX60" fmla="*/ 4823929 w 5017664"/>
              <a:gd name="connsiteY60" fmla="*/ 937260 h 2363046"/>
              <a:gd name="connsiteX61" fmla="*/ 4785829 w 5017664"/>
              <a:gd name="connsiteY61" fmla="*/ 807720 h 2363046"/>
              <a:gd name="connsiteX62" fmla="*/ 4608029 w 5017664"/>
              <a:gd name="connsiteY62" fmla="*/ 784860 h 2363046"/>
              <a:gd name="connsiteX63" fmla="*/ 4521669 w 5017664"/>
              <a:gd name="connsiteY63" fmla="*/ 731520 h 2363046"/>
              <a:gd name="connsiteX64" fmla="*/ 4435309 w 5017664"/>
              <a:gd name="connsiteY64" fmla="*/ 640080 h 2363046"/>
              <a:gd name="connsiteX65" fmla="*/ 4389589 w 5017664"/>
              <a:gd name="connsiteY65" fmla="*/ 718820 h 2363046"/>
              <a:gd name="connsiteX66" fmla="*/ 4260049 w 5017664"/>
              <a:gd name="connsiteY66" fmla="*/ 739140 h 2363046"/>
              <a:gd name="connsiteX67" fmla="*/ 4199089 w 5017664"/>
              <a:gd name="connsiteY67" fmla="*/ 579120 h 2363046"/>
              <a:gd name="connsiteX68" fmla="*/ 4077169 w 5017664"/>
              <a:gd name="connsiteY68" fmla="*/ 556260 h 2363046"/>
              <a:gd name="connsiteX69" fmla="*/ 4176229 w 5017664"/>
              <a:gd name="connsiteY69" fmla="*/ 495300 h 2363046"/>
              <a:gd name="connsiteX70" fmla="*/ 4206709 w 5017664"/>
              <a:gd name="connsiteY70" fmla="*/ 365760 h 2363046"/>
              <a:gd name="connsiteX71" fmla="*/ 4160989 w 5017664"/>
              <a:gd name="connsiteY71" fmla="*/ 335280 h 2363046"/>
              <a:gd name="connsiteX72" fmla="*/ 4092409 w 5017664"/>
              <a:gd name="connsiteY72" fmla="*/ 411480 h 2363046"/>
              <a:gd name="connsiteX73" fmla="*/ 3909529 w 5017664"/>
              <a:gd name="connsiteY73" fmla="*/ 411480 h 2363046"/>
              <a:gd name="connsiteX74" fmla="*/ 3891749 w 5017664"/>
              <a:gd name="connsiteY74" fmla="*/ 353060 h 2363046"/>
              <a:gd name="connsiteX75" fmla="*/ 3734269 w 5017664"/>
              <a:gd name="connsiteY75" fmla="*/ 228600 h 2363046"/>
              <a:gd name="connsiteX76" fmla="*/ 3559009 w 5017664"/>
              <a:gd name="connsiteY76" fmla="*/ 215900 h 2363046"/>
              <a:gd name="connsiteX77" fmla="*/ 3673309 w 5017664"/>
              <a:gd name="connsiteY77" fmla="*/ 419100 h 2363046"/>
              <a:gd name="connsiteX78" fmla="*/ 3520909 w 5017664"/>
              <a:gd name="connsiteY78" fmla="*/ 487680 h 2363046"/>
              <a:gd name="connsiteX79" fmla="*/ 3421849 w 5017664"/>
              <a:gd name="connsiteY79" fmla="*/ 617220 h 2363046"/>
              <a:gd name="connsiteX80" fmla="*/ 3322789 w 5017664"/>
              <a:gd name="connsiteY80" fmla="*/ 533400 h 2363046"/>
              <a:gd name="connsiteX81" fmla="*/ 3307549 w 5017664"/>
              <a:gd name="connsiteY81" fmla="*/ 419100 h 2363046"/>
              <a:gd name="connsiteX82" fmla="*/ 3200869 w 5017664"/>
              <a:gd name="connsiteY82" fmla="*/ 335280 h 2363046"/>
              <a:gd name="connsiteX83" fmla="*/ 3101809 w 5017664"/>
              <a:gd name="connsiteY83" fmla="*/ 261620 h 2363046"/>
              <a:gd name="connsiteX84" fmla="*/ 3033229 w 5017664"/>
              <a:gd name="connsiteY84" fmla="*/ 213360 h 2363046"/>
              <a:gd name="connsiteX85" fmla="*/ 3162769 w 5017664"/>
              <a:gd name="connsiteY85" fmla="*/ 45720 h 2363046"/>
              <a:gd name="connsiteX0" fmla="*/ 701500 w 5017655"/>
              <a:gd name="connsiteY0" fmla="*/ 0 h 2363046"/>
              <a:gd name="connsiteX1" fmla="*/ 671020 w 5017655"/>
              <a:gd name="connsiteY1" fmla="*/ 251460 h 2363046"/>
              <a:gd name="connsiteX2" fmla="*/ 516080 w 5017655"/>
              <a:gd name="connsiteY2" fmla="*/ 190500 h 2363046"/>
              <a:gd name="connsiteX3" fmla="*/ 404320 w 5017655"/>
              <a:gd name="connsiteY3" fmla="*/ 259080 h 2363046"/>
              <a:gd name="connsiteX4" fmla="*/ 272240 w 5017655"/>
              <a:gd name="connsiteY4" fmla="*/ 248920 h 2363046"/>
              <a:gd name="connsiteX5" fmla="*/ 168100 w 5017655"/>
              <a:gd name="connsiteY5" fmla="*/ 495300 h 2363046"/>
              <a:gd name="connsiteX6" fmla="*/ 61420 w 5017655"/>
              <a:gd name="connsiteY6" fmla="*/ 335280 h 2363046"/>
              <a:gd name="connsiteX7" fmla="*/ 460 w 5017655"/>
              <a:gd name="connsiteY7" fmla="*/ 434340 h 2363046"/>
              <a:gd name="connsiteX8" fmla="*/ 91900 w 5017655"/>
              <a:gd name="connsiteY8" fmla="*/ 541020 h 2363046"/>
              <a:gd name="connsiteX9" fmla="*/ 147780 w 5017655"/>
              <a:gd name="connsiteY9" fmla="*/ 665480 h 2363046"/>
              <a:gd name="connsiteX10" fmla="*/ 333200 w 5017655"/>
              <a:gd name="connsiteY10" fmla="*/ 820420 h 2363046"/>
              <a:gd name="connsiteX11" fmla="*/ 213820 w 5017655"/>
              <a:gd name="connsiteY11" fmla="*/ 998220 h 2363046"/>
              <a:gd name="connsiteX12" fmla="*/ 335740 w 5017655"/>
              <a:gd name="connsiteY12" fmla="*/ 1089660 h 2363046"/>
              <a:gd name="connsiteX13" fmla="*/ 350980 w 5017655"/>
              <a:gd name="connsiteY13" fmla="*/ 1257300 h 2363046"/>
              <a:gd name="connsiteX14" fmla="*/ 419560 w 5017655"/>
              <a:gd name="connsiteY14" fmla="*/ 1318260 h 2363046"/>
              <a:gd name="connsiteX15" fmla="*/ 508460 w 5017655"/>
              <a:gd name="connsiteY15" fmla="*/ 1465580 h 2363046"/>
              <a:gd name="connsiteX16" fmla="*/ 640540 w 5017655"/>
              <a:gd name="connsiteY16" fmla="*/ 1447800 h 2363046"/>
              <a:gd name="connsiteX17" fmla="*/ 792940 w 5017655"/>
              <a:gd name="connsiteY17" fmla="*/ 1737360 h 2363046"/>
              <a:gd name="connsiteX18" fmla="*/ 914860 w 5017655"/>
              <a:gd name="connsiteY18" fmla="*/ 1737360 h 2363046"/>
              <a:gd name="connsiteX19" fmla="*/ 998680 w 5017655"/>
              <a:gd name="connsiteY19" fmla="*/ 1920240 h 2363046"/>
              <a:gd name="connsiteX20" fmla="*/ 1090120 w 5017655"/>
              <a:gd name="connsiteY20" fmla="*/ 1897380 h 2363046"/>
              <a:gd name="connsiteX21" fmla="*/ 1280620 w 5017655"/>
              <a:gd name="connsiteY21" fmla="*/ 2095500 h 2363046"/>
              <a:gd name="connsiteX22" fmla="*/ 1433020 w 5017655"/>
              <a:gd name="connsiteY22" fmla="*/ 2225040 h 2363046"/>
              <a:gd name="connsiteX23" fmla="*/ 1433020 w 5017655"/>
              <a:gd name="connsiteY23" fmla="*/ 2301240 h 2363046"/>
              <a:gd name="connsiteX24" fmla="*/ 1684480 w 5017655"/>
              <a:gd name="connsiteY24" fmla="*/ 2362200 h 2363046"/>
              <a:gd name="connsiteX25" fmla="*/ 1753060 w 5017655"/>
              <a:gd name="connsiteY25" fmla="*/ 2255520 h 2363046"/>
              <a:gd name="connsiteX26" fmla="*/ 1943560 w 5017655"/>
              <a:gd name="connsiteY26" fmla="*/ 2339340 h 2363046"/>
              <a:gd name="connsiteX27" fmla="*/ 1943560 w 5017655"/>
              <a:gd name="connsiteY27" fmla="*/ 2225040 h 2363046"/>
              <a:gd name="connsiteX28" fmla="*/ 2035000 w 5017655"/>
              <a:gd name="connsiteY28" fmla="*/ 2110740 h 2363046"/>
              <a:gd name="connsiteX29" fmla="*/ 2149300 w 5017655"/>
              <a:gd name="connsiteY29" fmla="*/ 2156460 h 2363046"/>
              <a:gd name="connsiteX30" fmla="*/ 2146760 w 5017655"/>
              <a:gd name="connsiteY30" fmla="*/ 1920240 h 2363046"/>
              <a:gd name="connsiteX31" fmla="*/ 2230580 w 5017655"/>
              <a:gd name="connsiteY31" fmla="*/ 1861820 h 2363046"/>
              <a:gd name="connsiteX32" fmla="*/ 2296620 w 5017655"/>
              <a:gd name="connsiteY32" fmla="*/ 1915160 h 2363046"/>
              <a:gd name="connsiteX33" fmla="*/ 2400760 w 5017655"/>
              <a:gd name="connsiteY33" fmla="*/ 1866900 h 2363046"/>
              <a:gd name="connsiteX34" fmla="*/ 2591260 w 5017655"/>
              <a:gd name="connsiteY34" fmla="*/ 1981200 h 2363046"/>
              <a:gd name="connsiteX35" fmla="*/ 2728420 w 5017655"/>
              <a:gd name="connsiteY35" fmla="*/ 2049780 h 2363046"/>
              <a:gd name="connsiteX36" fmla="*/ 2797000 w 5017655"/>
              <a:gd name="connsiteY36" fmla="*/ 2011680 h 2363046"/>
              <a:gd name="connsiteX37" fmla="*/ 2979880 w 5017655"/>
              <a:gd name="connsiteY37" fmla="*/ 2141220 h 2363046"/>
              <a:gd name="connsiteX38" fmla="*/ 3205940 w 5017655"/>
              <a:gd name="connsiteY38" fmla="*/ 2169160 h 2363046"/>
              <a:gd name="connsiteX39" fmla="*/ 3254200 w 5017655"/>
              <a:gd name="connsiteY39" fmla="*/ 2065020 h 2363046"/>
              <a:gd name="connsiteX40" fmla="*/ 3401520 w 5017655"/>
              <a:gd name="connsiteY40" fmla="*/ 2103120 h 2363046"/>
              <a:gd name="connsiteX41" fmla="*/ 3406600 w 5017655"/>
              <a:gd name="connsiteY41" fmla="*/ 2179320 h 2363046"/>
              <a:gd name="connsiteX42" fmla="*/ 3581860 w 5017655"/>
              <a:gd name="connsiteY42" fmla="*/ 2194560 h 2363046"/>
              <a:gd name="connsiteX43" fmla="*/ 3581860 w 5017655"/>
              <a:gd name="connsiteY43" fmla="*/ 2308860 h 2363046"/>
              <a:gd name="connsiteX44" fmla="*/ 3673300 w 5017655"/>
              <a:gd name="connsiteY44" fmla="*/ 2171700 h 2363046"/>
              <a:gd name="connsiteX45" fmla="*/ 3741880 w 5017655"/>
              <a:gd name="connsiteY45" fmla="*/ 2034540 h 2363046"/>
              <a:gd name="connsiteX46" fmla="*/ 3825700 w 5017655"/>
              <a:gd name="connsiteY46" fmla="*/ 1996440 h 2363046"/>
              <a:gd name="connsiteX47" fmla="*/ 3940000 w 5017655"/>
              <a:gd name="connsiteY47" fmla="*/ 2087880 h 2363046"/>
              <a:gd name="connsiteX48" fmla="*/ 4000960 w 5017655"/>
              <a:gd name="connsiteY48" fmla="*/ 2034540 h 2363046"/>
              <a:gd name="connsiteX49" fmla="*/ 4069540 w 5017655"/>
              <a:gd name="connsiteY49" fmla="*/ 2080260 h 2363046"/>
              <a:gd name="connsiteX50" fmla="*/ 4247340 w 5017655"/>
              <a:gd name="connsiteY50" fmla="*/ 1965960 h 2363046"/>
              <a:gd name="connsiteX51" fmla="*/ 4336240 w 5017655"/>
              <a:gd name="connsiteY51" fmla="*/ 1828800 h 2363046"/>
              <a:gd name="connsiteX52" fmla="*/ 4465780 w 5017655"/>
              <a:gd name="connsiteY52" fmla="*/ 1813560 h 2363046"/>
              <a:gd name="connsiteX53" fmla="*/ 4519120 w 5017655"/>
              <a:gd name="connsiteY53" fmla="*/ 1531620 h 2363046"/>
              <a:gd name="connsiteX54" fmla="*/ 4676600 w 5017655"/>
              <a:gd name="connsiteY54" fmla="*/ 1498600 h 2363046"/>
              <a:gd name="connsiteX55" fmla="*/ 4740100 w 5017655"/>
              <a:gd name="connsiteY55" fmla="*/ 1371600 h 2363046"/>
              <a:gd name="connsiteX56" fmla="*/ 4839160 w 5017655"/>
              <a:gd name="connsiteY56" fmla="*/ 1290320 h 2363046"/>
              <a:gd name="connsiteX57" fmla="*/ 5004260 w 5017655"/>
              <a:gd name="connsiteY57" fmla="*/ 1280160 h 2363046"/>
              <a:gd name="connsiteX58" fmla="*/ 4991560 w 5017655"/>
              <a:gd name="connsiteY58" fmla="*/ 1082040 h 2363046"/>
              <a:gd name="connsiteX59" fmla="*/ 4862020 w 5017655"/>
              <a:gd name="connsiteY59" fmla="*/ 1059180 h 2363046"/>
              <a:gd name="connsiteX60" fmla="*/ 4823920 w 5017655"/>
              <a:gd name="connsiteY60" fmla="*/ 937260 h 2363046"/>
              <a:gd name="connsiteX61" fmla="*/ 4785820 w 5017655"/>
              <a:gd name="connsiteY61" fmla="*/ 807720 h 2363046"/>
              <a:gd name="connsiteX62" fmla="*/ 4608020 w 5017655"/>
              <a:gd name="connsiteY62" fmla="*/ 784860 h 2363046"/>
              <a:gd name="connsiteX63" fmla="*/ 4521660 w 5017655"/>
              <a:gd name="connsiteY63" fmla="*/ 731520 h 2363046"/>
              <a:gd name="connsiteX64" fmla="*/ 4435300 w 5017655"/>
              <a:gd name="connsiteY64" fmla="*/ 640080 h 2363046"/>
              <a:gd name="connsiteX65" fmla="*/ 4389580 w 5017655"/>
              <a:gd name="connsiteY65" fmla="*/ 718820 h 2363046"/>
              <a:gd name="connsiteX66" fmla="*/ 4260040 w 5017655"/>
              <a:gd name="connsiteY66" fmla="*/ 739140 h 2363046"/>
              <a:gd name="connsiteX67" fmla="*/ 4199080 w 5017655"/>
              <a:gd name="connsiteY67" fmla="*/ 579120 h 2363046"/>
              <a:gd name="connsiteX68" fmla="*/ 4077160 w 5017655"/>
              <a:gd name="connsiteY68" fmla="*/ 556260 h 2363046"/>
              <a:gd name="connsiteX69" fmla="*/ 4176220 w 5017655"/>
              <a:gd name="connsiteY69" fmla="*/ 495300 h 2363046"/>
              <a:gd name="connsiteX70" fmla="*/ 4206700 w 5017655"/>
              <a:gd name="connsiteY70" fmla="*/ 365760 h 2363046"/>
              <a:gd name="connsiteX71" fmla="*/ 4160980 w 5017655"/>
              <a:gd name="connsiteY71" fmla="*/ 335280 h 2363046"/>
              <a:gd name="connsiteX72" fmla="*/ 4092400 w 5017655"/>
              <a:gd name="connsiteY72" fmla="*/ 411480 h 2363046"/>
              <a:gd name="connsiteX73" fmla="*/ 3909520 w 5017655"/>
              <a:gd name="connsiteY73" fmla="*/ 411480 h 2363046"/>
              <a:gd name="connsiteX74" fmla="*/ 3891740 w 5017655"/>
              <a:gd name="connsiteY74" fmla="*/ 353060 h 2363046"/>
              <a:gd name="connsiteX75" fmla="*/ 3734260 w 5017655"/>
              <a:gd name="connsiteY75" fmla="*/ 228600 h 2363046"/>
              <a:gd name="connsiteX76" fmla="*/ 3559000 w 5017655"/>
              <a:gd name="connsiteY76" fmla="*/ 215900 h 2363046"/>
              <a:gd name="connsiteX77" fmla="*/ 3673300 w 5017655"/>
              <a:gd name="connsiteY77" fmla="*/ 419100 h 2363046"/>
              <a:gd name="connsiteX78" fmla="*/ 3520900 w 5017655"/>
              <a:gd name="connsiteY78" fmla="*/ 487680 h 2363046"/>
              <a:gd name="connsiteX79" fmla="*/ 3421840 w 5017655"/>
              <a:gd name="connsiteY79" fmla="*/ 617220 h 2363046"/>
              <a:gd name="connsiteX80" fmla="*/ 3322780 w 5017655"/>
              <a:gd name="connsiteY80" fmla="*/ 533400 h 2363046"/>
              <a:gd name="connsiteX81" fmla="*/ 3307540 w 5017655"/>
              <a:gd name="connsiteY81" fmla="*/ 419100 h 2363046"/>
              <a:gd name="connsiteX82" fmla="*/ 3200860 w 5017655"/>
              <a:gd name="connsiteY82" fmla="*/ 335280 h 2363046"/>
              <a:gd name="connsiteX83" fmla="*/ 3101800 w 5017655"/>
              <a:gd name="connsiteY83" fmla="*/ 261620 h 2363046"/>
              <a:gd name="connsiteX84" fmla="*/ 3033220 w 5017655"/>
              <a:gd name="connsiteY84" fmla="*/ 213360 h 2363046"/>
              <a:gd name="connsiteX85" fmla="*/ 3162760 w 5017655"/>
              <a:gd name="connsiteY85" fmla="*/ 45720 h 2363046"/>
              <a:gd name="connsiteX0" fmla="*/ 701314 w 5017469"/>
              <a:gd name="connsiteY0" fmla="*/ 0 h 2363046"/>
              <a:gd name="connsiteX1" fmla="*/ 670834 w 5017469"/>
              <a:gd name="connsiteY1" fmla="*/ 251460 h 2363046"/>
              <a:gd name="connsiteX2" fmla="*/ 515894 w 5017469"/>
              <a:gd name="connsiteY2" fmla="*/ 190500 h 2363046"/>
              <a:gd name="connsiteX3" fmla="*/ 404134 w 5017469"/>
              <a:gd name="connsiteY3" fmla="*/ 259080 h 2363046"/>
              <a:gd name="connsiteX4" fmla="*/ 272054 w 5017469"/>
              <a:gd name="connsiteY4" fmla="*/ 248920 h 2363046"/>
              <a:gd name="connsiteX5" fmla="*/ 167914 w 5017469"/>
              <a:gd name="connsiteY5" fmla="*/ 495300 h 2363046"/>
              <a:gd name="connsiteX6" fmla="*/ 61234 w 5017469"/>
              <a:gd name="connsiteY6" fmla="*/ 335280 h 2363046"/>
              <a:gd name="connsiteX7" fmla="*/ 274 w 5017469"/>
              <a:gd name="connsiteY7" fmla="*/ 434340 h 2363046"/>
              <a:gd name="connsiteX8" fmla="*/ 84094 w 5017469"/>
              <a:gd name="connsiteY8" fmla="*/ 551180 h 2363046"/>
              <a:gd name="connsiteX9" fmla="*/ 147594 w 5017469"/>
              <a:gd name="connsiteY9" fmla="*/ 665480 h 2363046"/>
              <a:gd name="connsiteX10" fmla="*/ 333014 w 5017469"/>
              <a:gd name="connsiteY10" fmla="*/ 820420 h 2363046"/>
              <a:gd name="connsiteX11" fmla="*/ 213634 w 5017469"/>
              <a:gd name="connsiteY11" fmla="*/ 998220 h 2363046"/>
              <a:gd name="connsiteX12" fmla="*/ 335554 w 5017469"/>
              <a:gd name="connsiteY12" fmla="*/ 1089660 h 2363046"/>
              <a:gd name="connsiteX13" fmla="*/ 350794 w 5017469"/>
              <a:gd name="connsiteY13" fmla="*/ 1257300 h 2363046"/>
              <a:gd name="connsiteX14" fmla="*/ 419374 w 5017469"/>
              <a:gd name="connsiteY14" fmla="*/ 1318260 h 2363046"/>
              <a:gd name="connsiteX15" fmla="*/ 508274 w 5017469"/>
              <a:gd name="connsiteY15" fmla="*/ 1465580 h 2363046"/>
              <a:gd name="connsiteX16" fmla="*/ 640354 w 5017469"/>
              <a:gd name="connsiteY16" fmla="*/ 1447800 h 2363046"/>
              <a:gd name="connsiteX17" fmla="*/ 792754 w 5017469"/>
              <a:gd name="connsiteY17" fmla="*/ 1737360 h 2363046"/>
              <a:gd name="connsiteX18" fmla="*/ 914674 w 5017469"/>
              <a:gd name="connsiteY18" fmla="*/ 1737360 h 2363046"/>
              <a:gd name="connsiteX19" fmla="*/ 998494 w 5017469"/>
              <a:gd name="connsiteY19" fmla="*/ 1920240 h 2363046"/>
              <a:gd name="connsiteX20" fmla="*/ 1089934 w 5017469"/>
              <a:gd name="connsiteY20" fmla="*/ 1897380 h 2363046"/>
              <a:gd name="connsiteX21" fmla="*/ 1280434 w 5017469"/>
              <a:gd name="connsiteY21" fmla="*/ 2095500 h 2363046"/>
              <a:gd name="connsiteX22" fmla="*/ 1432834 w 5017469"/>
              <a:gd name="connsiteY22" fmla="*/ 2225040 h 2363046"/>
              <a:gd name="connsiteX23" fmla="*/ 1432834 w 5017469"/>
              <a:gd name="connsiteY23" fmla="*/ 2301240 h 2363046"/>
              <a:gd name="connsiteX24" fmla="*/ 1684294 w 5017469"/>
              <a:gd name="connsiteY24" fmla="*/ 2362200 h 2363046"/>
              <a:gd name="connsiteX25" fmla="*/ 1752874 w 5017469"/>
              <a:gd name="connsiteY25" fmla="*/ 2255520 h 2363046"/>
              <a:gd name="connsiteX26" fmla="*/ 1943374 w 5017469"/>
              <a:gd name="connsiteY26" fmla="*/ 2339340 h 2363046"/>
              <a:gd name="connsiteX27" fmla="*/ 1943374 w 5017469"/>
              <a:gd name="connsiteY27" fmla="*/ 2225040 h 2363046"/>
              <a:gd name="connsiteX28" fmla="*/ 2034814 w 5017469"/>
              <a:gd name="connsiteY28" fmla="*/ 2110740 h 2363046"/>
              <a:gd name="connsiteX29" fmla="*/ 2149114 w 5017469"/>
              <a:gd name="connsiteY29" fmla="*/ 2156460 h 2363046"/>
              <a:gd name="connsiteX30" fmla="*/ 2146574 w 5017469"/>
              <a:gd name="connsiteY30" fmla="*/ 1920240 h 2363046"/>
              <a:gd name="connsiteX31" fmla="*/ 2230394 w 5017469"/>
              <a:gd name="connsiteY31" fmla="*/ 1861820 h 2363046"/>
              <a:gd name="connsiteX32" fmla="*/ 2296434 w 5017469"/>
              <a:gd name="connsiteY32" fmla="*/ 1915160 h 2363046"/>
              <a:gd name="connsiteX33" fmla="*/ 2400574 w 5017469"/>
              <a:gd name="connsiteY33" fmla="*/ 1866900 h 2363046"/>
              <a:gd name="connsiteX34" fmla="*/ 2591074 w 5017469"/>
              <a:gd name="connsiteY34" fmla="*/ 1981200 h 2363046"/>
              <a:gd name="connsiteX35" fmla="*/ 2728234 w 5017469"/>
              <a:gd name="connsiteY35" fmla="*/ 2049780 h 2363046"/>
              <a:gd name="connsiteX36" fmla="*/ 2796814 w 5017469"/>
              <a:gd name="connsiteY36" fmla="*/ 2011680 h 2363046"/>
              <a:gd name="connsiteX37" fmla="*/ 2979694 w 5017469"/>
              <a:gd name="connsiteY37" fmla="*/ 2141220 h 2363046"/>
              <a:gd name="connsiteX38" fmla="*/ 3205754 w 5017469"/>
              <a:gd name="connsiteY38" fmla="*/ 2169160 h 2363046"/>
              <a:gd name="connsiteX39" fmla="*/ 3254014 w 5017469"/>
              <a:gd name="connsiteY39" fmla="*/ 2065020 h 2363046"/>
              <a:gd name="connsiteX40" fmla="*/ 3401334 w 5017469"/>
              <a:gd name="connsiteY40" fmla="*/ 2103120 h 2363046"/>
              <a:gd name="connsiteX41" fmla="*/ 3406414 w 5017469"/>
              <a:gd name="connsiteY41" fmla="*/ 2179320 h 2363046"/>
              <a:gd name="connsiteX42" fmla="*/ 3581674 w 5017469"/>
              <a:gd name="connsiteY42" fmla="*/ 2194560 h 2363046"/>
              <a:gd name="connsiteX43" fmla="*/ 3581674 w 5017469"/>
              <a:gd name="connsiteY43" fmla="*/ 2308860 h 2363046"/>
              <a:gd name="connsiteX44" fmla="*/ 3673114 w 5017469"/>
              <a:gd name="connsiteY44" fmla="*/ 2171700 h 2363046"/>
              <a:gd name="connsiteX45" fmla="*/ 3741694 w 5017469"/>
              <a:gd name="connsiteY45" fmla="*/ 2034540 h 2363046"/>
              <a:gd name="connsiteX46" fmla="*/ 3825514 w 5017469"/>
              <a:gd name="connsiteY46" fmla="*/ 1996440 h 2363046"/>
              <a:gd name="connsiteX47" fmla="*/ 3939814 w 5017469"/>
              <a:gd name="connsiteY47" fmla="*/ 2087880 h 2363046"/>
              <a:gd name="connsiteX48" fmla="*/ 4000774 w 5017469"/>
              <a:gd name="connsiteY48" fmla="*/ 2034540 h 2363046"/>
              <a:gd name="connsiteX49" fmla="*/ 4069354 w 5017469"/>
              <a:gd name="connsiteY49" fmla="*/ 2080260 h 2363046"/>
              <a:gd name="connsiteX50" fmla="*/ 4247154 w 5017469"/>
              <a:gd name="connsiteY50" fmla="*/ 1965960 h 2363046"/>
              <a:gd name="connsiteX51" fmla="*/ 4336054 w 5017469"/>
              <a:gd name="connsiteY51" fmla="*/ 1828800 h 2363046"/>
              <a:gd name="connsiteX52" fmla="*/ 4465594 w 5017469"/>
              <a:gd name="connsiteY52" fmla="*/ 1813560 h 2363046"/>
              <a:gd name="connsiteX53" fmla="*/ 4518934 w 5017469"/>
              <a:gd name="connsiteY53" fmla="*/ 1531620 h 2363046"/>
              <a:gd name="connsiteX54" fmla="*/ 4676414 w 5017469"/>
              <a:gd name="connsiteY54" fmla="*/ 1498600 h 2363046"/>
              <a:gd name="connsiteX55" fmla="*/ 4739914 w 5017469"/>
              <a:gd name="connsiteY55" fmla="*/ 1371600 h 2363046"/>
              <a:gd name="connsiteX56" fmla="*/ 4838974 w 5017469"/>
              <a:gd name="connsiteY56" fmla="*/ 1290320 h 2363046"/>
              <a:gd name="connsiteX57" fmla="*/ 5004074 w 5017469"/>
              <a:gd name="connsiteY57" fmla="*/ 1280160 h 2363046"/>
              <a:gd name="connsiteX58" fmla="*/ 4991374 w 5017469"/>
              <a:gd name="connsiteY58" fmla="*/ 1082040 h 2363046"/>
              <a:gd name="connsiteX59" fmla="*/ 4861834 w 5017469"/>
              <a:gd name="connsiteY59" fmla="*/ 1059180 h 2363046"/>
              <a:gd name="connsiteX60" fmla="*/ 4823734 w 5017469"/>
              <a:gd name="connsiteY60" fmla="*/ 937260 h 2363046"/>
              <a:gd name="connsiteX61" fmla="*/ 4785634 w 5017469"/>
              <a:gd name="connsiteY61" fmla="*/ 807720 h 2363046"/>
              <a:gd name="connsiteX62" fmla="*/ 4607834 w 5017469"/>
              <a:gd name="connsiteY62" fmla="*/ 784860 h 2363046"/>
              <a:gd name="connsiteX63" fmla="*/ 4521474 w 5017469"/>
              <a:gd name="connsiteY63" fmla="*/ 731520 h 2363046"/>
              <a:gd name="connsiteX64" fmla="*/ 4435114 w 5017469"/>
              <a:gd name="connsiteY64" fmla="*/ 640080 h 2363046"/>
              <a:gd name="connsiteX65" fmla="*/ 4389394 w 5017469"/>
              <a:gd name="connsiteY65" fmla="*/ 718820 h 2363046"/>
              <a:gd name="connsiteX66" fmla="*/ 4259854 w 5017469"/>
              <a:gd name="connsiteY66" fmla="*/ 739140 h 2363046"/>
              <a:gd name="connsiteX67" fmla="*/ 4198894 w 5017469"/>
              <a:gd name="connsiteY67" fmla="*/ 579120 h 2363046"/>
              <a:gd name="connsiteX68" fmla="*/ 4076974 w 5017469"/>
              <a:gd name="connsiteY68" fmla="*/ 556260 h 2363046"/>
              <a:gd name="connsiteX69" fmla="*/ 4176034 w 5017469"/>
              <a:gd name="connsiteY69" fmla="*/ 495300 h 2363046"/>
              <a:gd name="connsiteX70" fmla="*/ 4206514 w 5017469"/>
              <a:gd name="connsiteY70" fmla="*/ 365760 h 2363046"/>
              <a:gd name="connsiteX71" fmla="*/ 4160794 w 5017469"/>
              <a:gd name="connsiteY71" fmla="*/ 335280 h 2363046"/>
              <a:gd name="connsiteX72" fmla="*/ 4092214 w 5017469"/>
              <a:gd name="connsiteY72" fmla="*/ 411480 h 2363046"/>
              <a:gd name="connsiteX73" fmla="*/ 3909334 w 5017469"/>
              <a:gd name="connsiteY73" fmla="*/ 411480 h 2363046"/>
              <a:gd name="connsiteX74" fmla="*/ 3891554 w 5017469"/>
              <a:gd name="connsiteY74" fmla="*/ 353060 h 2363046"/>
              <a:gd name="connsiteX75" fmla="*/ 3734074 w 5017469"/>
              <a:gd name="connsiteY75" fmla="*/ 228600 h 2363046"/>
              <a:gd name="connsiteX76" fmla="*/ 3558814 w 5017469"/>
              <a:gd name="connsiteY76" fmla="*/ 215900 h 2363046"/>
              <a:gd name="connsiteX77" fmla="*/ 3673114 w 5017469"/>
              <a:gd name="connsiteY77" fmla="*/ 419100 h 2363046"/>
              <a:gd name="connsiteX78" fmla="*/ 3520714 w 5017469"/>
              <a:gd name="connsiteY78" fmla="*/ 487680 h 2363046"/>
              <a:gd name="connsiteX79" fmla="*/ 3421654 w 5017469"/>
              <a:gd name="connsiteY79" fmla="*/ 617220 h 2363046"/>
              <a:gd name="connsiteX80" fmla="*/ 3322594 w 5017469"/>
              <a:gd name="connsiteY80" fmla="*/ 533400 h 2363046"/>
              <a:gd name="connsiteX81" fmla="*/ 3307354 w 5017469"/>
              <a:gd name="connsiteY81" fmla="*/ 419100 h 2363046"/>
              <a:gd name="connsiteX82" fmla="*/ 3200674 w 5017469"/>
              <a:gd name="connsiteY82" fmla="*/ 335280 h 2363046"/>
              <a:gd name="connsiteX83" fmla="*/ 3101614 w 5017469"/>
              <a:gd name="connsiteY83" fmla="*/ 261620 h 2363046"/>
              <a:gd name="connsiteX84" fmla="*/ 3033034 w 5017469"/>
              <a:gd name="connsiteY84" fmla="*/ 213360 h 2363046"/>
              <a:gd name="connsiteX85" fmla="*/ 3162574 w 5017469"/>
              <a:gd name="connsiteY85" fmla="*/ 45720 h 2363046"/>
              <a:gd name="connsiteX0" fmla="*/ 701314 w 5017469"/>
              <a:gd name="connsiteY0" fmla="*/ 0 h 2363046"/>
              <a:gd name="connsiteX1" fmla="*/ 670834 w 5017469"/>
              <a:gd name="connsiteY1" fmla="*/ 251460 h 2363046"/>
              <a:gd name="connsiteX2" fmla="*/ 515894 w 5017469"/>
              <a:gd name="connsiteY2" fmla="*/ 190500 h 2363046"/>
              <a:gd name="connsiteX3" fmla="*/ 404134 w 5017469"/>
              <a:gd name="connsiteY3" fmla="*/ 259080 h 2363046"/>
              <a:gd name="connsiteX4" fmla="*/ 272054 w 5017469"/>
              <a:gd name="connsiteY4" fmla="*/ 248920 h 2363046"/>
              <a:gd name="connsiteX5" fmla="*/ 167914 w 5017469"/>
              <a:gd name="connsiteY5" fmla="*/ 495300 h 2363046"/>
              <a:gd name="connsiteX6" fmla="*/ 61234 w 5017469"/>
              <a:gd name="connsiteY6" fmla="*/ 335280 h 2363046"/>
              <a:gd name="connsiteX7" fmla="*/ 274 w 5017469"/>
              <a:gd name="connsiteY7" fmla="*/ 434340 h 2363046"/>
              <a:gd name="connsiteX8" fmla="*/ 84094 w 5017469"/>
              <a:gd name="connsiteY8" fmla="*/ 551180 h 2363046"/>
              <a:gd name="connsiteX9" fmla="*/ 147594 w 5017469"/>
              <a:gd name="connsiteY9" fmla="*/ 665480 h 2363046"/>
              <a:gd name="connsiteX10" fmla="*/ 333014 w 5017469"/>
              <a:gd name="connsiteY10" fmla="*/ 820420 h 2363046"/>
              <a:gd name="connsiteX11" fmla="*/ 213634 w 5017469"/>
              <a:gd name="connsiteY11" fmla="*/ 998220 h 2363046"/>
              <a:gd name="connsiteX12" fmla="*/ 335554 w 5017469"/>
              <a:gd name="connsiteY12" fmla="*/ 1089660 h 2363046"/>
              <a:gd name="connsiteX13" fmla="*/ 350794 w 5017469"/>
              <a:gd name="connsiteY13" fmla="*/ 1257300 h 2363046"/>
              <a:gd name="connsiteX14" fmla="*/ 419374 w 5017469"/>
              <a:gd name="connsiteY14" fmla="*/ 1318260 h 2363046"/>
              <a:gd name="connsiteX15" fmla="*/ 508274 w 5017469"/>
              <a:gd name="connsiteY15" fmla="*/ 1465580 h 2363046"/>
              <a:gd name="connsiteX16" fmla="*/ 640354 w 5017469"/>
              <a:gd name="connsiteY16" fmla="*/ 1447800 h 2363046"/>
              <a:gd name="connsiteX17" fmla="*/ 792754 w 5017469"/>
              <a:gd name="connsiteY17" fmla="*/ 1737360 h 2363046"/>
              <a:gd name="connsiteX18" fmla="*/ 914674 w 5017469"/>
              <a:gd name="connsiteY18" fmla="*/ 1737360 h 2363046"/>
              <a:gd name="connsiteX19" fmla="*/ 998494 w 5017469"/>
              <a:gd name="connsiteY19" fmla="*/ 1920240 h 2363046"/>
              <a:gd name="connsiteX20" fmla="*/ 1089934 w 5017469"/>
              <a:gd name="connsiteY20" fmla="*/ 1897380 h 2363046"/>
              <a:gd name="connsiteX21" fmla="*/ 1280434 w 5017469"/>
              <a:gd name="connsiteY21" fmla="*/ 2095500 h 2363046"/>
              <a:gd name="connsiteX22" fmla="*/ 1432834 w 5017469"/>
              <a:gd name="connsiteY22" fmla="*/ 2225040 h 2363046"/>
              <a:gd name="connsiteX23" fmla="*/ 1432834 w 5017469"/>
              <a:gd name="connsiteY23" fmla="*/ 2301240 h 2363046"/>
              <a:gd name="connsiteX24" fmla="*/ 1684294 w 5017469"/>
              <a:gd name="connsiteY24" fmla="*/ 2362200 h 2363046"/>
              <a:gd name="connsiteX25" fmla="*/ 1752874 w 5017469"/>
              <a:gd name="connsiteY25" fmla="*/ 2255520 h 2363046"/>
              <a:gd name="connsiteX26" fmla="*/ 1943374 w 5017469"/>
              <a:gd name="connsiteY26" fmla="*/ 2339340 h 2363046"/>
              <a:gd name="connsiteX27" fmla="*/ 1943374 w 5017469"/>
              <a:gd name="connsiteY27" fmla="*/ 2225040 h 2363046"/>
              <a:gd name="connsiteX28" fmla="*/ 2034814 w 5017469"/>
              <a:gd name="connsiteY28" fmla="*/ 2110740 h 2363046"/>
              <a:gd name="connsiteX29" fmla="*/ 2149114 w 5017469"/>
              <a:gd name="connsiteY29" fmla="*/ 2156460 h 2363046"/>
              <a:gd name="connsiteX30" fmla="*/ 2146574 w 5017469"/>
              <a:gd name="connsiteY30" fmla="*/ 1920240 h 2363046"/>
              <a:gd name="connsiteX31" fmla="*/ 2230394 w 5017469"/>
              <a:gd name="connsiteY31" fmla="*/ 1861820 h 2363046"/>
              <a:gd name="connsiteX32" fmla="*/ 2296434 w 5017469"/>
              <a:gd name="connsiteY32" fmla="*/ 1915160 h 2363046"/>
              <a:gd name="connsiteX33" fmla="*/ 2400574 w 5017469"/>
              <a:gd name="connsiteY33" fmla="*/ 1866900 h 2363046"/>
              <a:gd name="connsiteX34" fmla="*/ 2591074 w 5017469"/>
              <a:gd name="connsiteY34" fmla="*/ 1981200 h 2363046"/>
              <a:gd name="connsiteX35" fmla="*/ 2728234 w 5017469"/>
              <a:gd name="connsiteY35" fmla="*/ 2049780 h 2363046"/>
              <a:gd name="connsiteX36" fmla="*/ 2796814 w 5017469"/>
              <a:gd name="connsiteY36" fmla="*/ 2011680 h 2363046"/>
              <a:gd name="connsiteX37" fmla="*/ 2979694 w 5017469"/>
              <a:gd name="connsiteY37" fmla="*/ 2141220 h 2363046"/>
              <a:gd name="connsiteX38" fmla="*/ 3205754 w 5017469"/>
              <a:gd name="connsiteY38" fmla="*/ 2169160 h 2363046"/>
              <a:gd name="connsiteX39" fmla="*/ 3254014 w 5017469"/>
              <a:gd name="connsiteY39" fmla="*/ 2065020 h 2363046"/>
              <a:gd name="connsiteX40" fmla="*/ 3401334 w 5017469"/>
              <a:gd name="connsiteY40" fmla="*/ 2103120 h 2363046"/>
              <a:gd name="connsiteX41" fmla="*/ 3406414 w 5017469"/>
              <a:gd name="connsiteY41" fmla="*/ 2179320 h 2363046"/>
              <a:gd name="connsiteX42" fmla="*/ 3581674 w 5017469"/>
              <a:gd name="connsiteY42" fmla="*/ 2194560 h 2363046"/>
              <a:gd name="connsiteX43" fmla="*/ 3581674 w 5017469"/>
              <a:gd name="connsiteY43" fmla="*/ 2308860 h 2363046"/>
              <a:gd name="connsiteX44" fmla="*/ 3673114 w 5017469"/>
              <a:gd name="connsiteY44" fmla="*/ 2171700 h 2363046"/>
              <a:gd name="connsiteX45" fmla="*/ 3741694 w 5017469"/>
              <a:gd name="connsiteY45" fmla="*/ 2034540 h 2363046"/>
              <a:gd name="connsiteX46" fmla="*/ 3825514 w 5017469"/>
              <a:gd name="connsiteY46" fmla="*/ 1996440 h 2363046"/>
              <a:gd name="connsiteX47" fmla="*/ 3939814 w 5017469"/>
              <a:gd name="connsiteY47" fmla="*/ 2087880 h 2363046"/>
              <a:gd name="connsiteX48" fmla="*/ 4000774 w 5017469"/>
              <a:gd name="connsiteY48" fmla="*/ 2034540 h 2363046"/>
              <a:gd name="connsiteX49" fmla="*/ 4069354 w 5017469"/>
              <a:gd name="connsiteY49" fmla="*/ 2080260 h 2363046"/>
              <a:gd name="connsiteX50" fmla="*/ 4247154 w 5017469"/>
              <a:gd name="connsiteY50" fmla="*/ 1965960 h 2363046"/>
              <a:gd name="connsiteX51" fmla="*/ 4336054 w 5017469"/>
              <a:gd name="connsiteY51" fmla="*/ 1828800 h 2363046"/>
              <a:gd name="connsiteX52" fmla="*/ 4465594 w 5017469"/>
              <a:gd name="connsiteY52" fmla="*/ 1813560 h 2363046"/>
              <a:gd name="connsiteX53" fmla="*/ 4518934 w 5017469"/>
              <a:gd name="connsiteY53" fmla="*/ 1531620 h 2363046"/>
              <a:gd name="connsiteX54" fmla="*/ 4676414 w 5017469"/>
              <a:gd name="connsiteY54" fmla="*/ 1498600 h 2363046"/>
              <a:gd name="connsiteX55" fmla="*/ 4739914 w 5017469"/>
              <a:gd name="connsiteY55" fmla="*/ 1371600 h 2363046"/>
              <a:gd name="connsiteX56" fmla="*/ 4838974 w 5017469"/>
              <a:gd name="connsiteY56" fmla="*/ 1290320 h 2363046"/>
              <a:gd name="connsiteX57" fmla="*/ 5004074 w 5017469"/>
              <a:gd name="connsiteY57" fmla="*/ 1280160 h 2363046"/>
              <a:gd name="connsiteX58" fmla="*/ 4991374 w 5017469"/>
              <a:gd name="connsiteY58" fmla="*/ 1082040 h 2363046"/>
              <a:gd name="connsiteX59" fmla="*/ 4861834 w 5017469"/>
              <a:gd name="connsiteY59" fmla="*/ 1059180 h 2363046"/>
              <a:gd name="connsiteX60" fmla="*/ 4823734 w 5017469"/>
              <a:gd name="connsiteY60" fmla="*/ 937260 h 2363046"/>
              <a:gd name="connsiteX61" fmla="*/ 4785634 w 5017469"/>
              <a:gd name="connsiteY61" fmla="*/ 807720 h 2363046"/>
              <a:gd name="connsiteX62" fmla="*/ 4607834 w 5017469"/>
              <a:gd name="connsiteY62" fmla="*/ 784860 h 2363046"/>
              <a:gd name="connsiteX63" fmla="*/ 4521474 w 5017469"/>
              <a:gd name="connsiteY63" fmla="*/ 731520 h 2363046"/>
              <a:gd name="connsiteX64" fmla="*/ 4435114 w 5017469"/>
              <a:gd name="connsiteY64" fmla="*/ 640080 h 2363046"/>
              <a:gd name="connsiteX65" fmla="*/ 4389394 w 5017469"/>
              <a:gd name="connsiteY65" fmla="*/ 718820 h 2363046"/>
              <a:gd name="connsiteX66" fmla="*/ 4259854 w 5017469"/>
              <a:gd name="connsiteY66" fmla="*/ 739140 h 2363046"/>
              <a:gd name="connsiteX67" fmla="*/ 4198894 w 5017469"/>
              <a:gd name="connsiteY67" fmla="*/ 579120 h 2363046"/>
              <a:gd name="connsiteX68" fmla="*/ 4076974 w 5017469"/>
              <a:gd name="connsiteY68" fmla="*/ 556260 h 2363046"/>
              <a:gd name="connsiteX69" fmla="*/ 4176034 w 5017469"/>
              <a:gd name="connsiteY69" fmla="*/ 495300 h 2363046"/>
              <a:gd name="connsiteX70" fmla="*/ 4206514 w 5017469"/>
              <a:gd name="connsiteY70" fmla="*/ 365760 h 2363046"/>
              <a:gd name="connsiteX71" fmla="*/ 4160794 w 5017469"/>
              <a:gd name="connsiteY71" fmla="*/ 335280 h 2363046"/>
              <a:gd name="connsiteX72" fmla="*/ 4092214 w 5017469"/>
              <a:gd name="connsiteY72" fmla="*/ 411480 h 2363046"/>
              <a:gd name="connsiteX73" fmla="*/ 3909334 w 5017469"/>
              <a:gd name="connsiteY73" fmla="*/ 411480 h 2363046"/>
              <a:gd name="connsiteX74" fmla="*/ 3891554 w 5017469"/>
              <a:gd name="connsiteY74" fmla="*/ 353060 h 2363046"/>
              <a:gd name="connsiteX75" fmla="*/ 3734074 w 5017469"/>
              <a:gd name="connsiteY75" fmla="*/ 228600 h 2363046"/>
              <a:gd name="connsiteX76" fmla="*/ 3558814 w 5017469"/>
              <a:gd name="connsiteY76" fmla="*/ 215900 h 2363046"/>
              <a:gd name="connsiteX77" fmla="*/ 3673114 w 5017469"/>
              <a:gd name="connsiteY77" fmla="*/ 419100 h 2363046"/>
              <a:gd name="connsiteX78" fmla="*/ 3520714 w 5017469"/>
              <a:gd name="connsiteY78" fmla="*/ 487680 h 2363046"/>
              <a:gd name="connsiteX79" fmla="*/ 3421654 w 5017469"/>
              <a:gd name="connsiteY79" fmla="*/ 617220 h 2363046"/>
              <a:gd name="connsiteX80" fmla="*/ 3322594 w 5017469"/>
              <a:gd name="connsiteY80" fmla="*/ 533400 h 2363046"/>
              <a:gd name="connsiteX81" fmla="*/ 3307354 w 5017469"/>
              <a:gd name="connsiteY81" fmla="*/ 419100 h 2363046"/>
              <a:gd name="connsiteX82" fmla="*/ 3200674 w 5017469"/>
              <a:gd name="connsiteY82" fmla="*/ 335280 h 2363046"/>
              <a:gd name="connsiteX83" fmla="*/ 3101614 w 5017469"/>
              <a:gd name="connsiteY83" fmla="*/ 261620 h 2363046"/>
              <a:gd name="connsiteX84" fmla="*/ 3033034 w 5017469"/>
              <a:gd name="connsiteY84" fmla="*/ 213360 h 2363046"/>
              <a:gd name="connsiteX85" fmla="*/ 3162574 w 5017469"/>
              <a:gd name="connsiteY85" fmla="*/ 45720 h 2363046"/>
              <a:gd name="connsiteX0" fmla="*/ 701100 w 5017255"/>
              <a:gd name="connsiteY0" fmla="*/ 0 h 2363046"/>
              <a:gd name="connsiteX1" fmla="*/ 670620 w 5017255"/>
              <a:gd name="connsiteY1" fmla="*/ 251460 h 2363046"/>
              <a:gd name="connsiteX2" fmla="*/ 515680 w 5017255"/>
              <a:gd name="connsiteY2" fmla="*/ 190500 h 2363046"/>
              <a:gd name="connsiteX3" fmla="*/ 403920 w 5017255"/>
              <a:gd name="connsiteY3" fmla="*/ 259080 h 2363046"/>
              <a:gd name="connsiteX4" fmla="*/ 271840 w 5017255"/>
              <a:gd name="connsiteY4" fmla="*/ 248920 h 2363046"/>
              <a:gd name="connsiteX5" fmla="*/ 167700 w 5017255"/>
              <a:gd name="connsiteY5" fmla="*/ 495300 h 2363046"/>
              <a:gd name="connsiteX6" fmla="*/ 61020 w 5017255"/>
              <a:gd name="connsiteY6" fmla="*/ 335280 h 2363046"/>
              <a:gd name="connsiteX7" fmla="*/ 60 w 5017255"/>
              <a:gd name="connsiteY7" fmla="*/ 434340 h 2363046"/>
              <a:gd name="connsiteX8" fmla="*/ 71180 w 5017255"/>
              <a:gd name="connsiteY8" fmla="*/ 541020 h 2363046"/>
              <a:gd name="connsiteX9" fmla="*/ 147380 w 5017255"/>
              <a:gd name="connsiteY9" fmla="*/ 665480 h 2363046"/>
              <a:gd name="connsiteX10" fmla="*/ 332800 w 5017255"/>
              <a:gd name="connsiteY10" fmla="*/ 820420 h 2363046"/>
              <a:gd name="connsiteX11" fmla="*/ 213420 w 5017255"/>
              <a:gd name="connsiteY11" fmla="*/ 998220 h 2363046"/>
              <a:gd name="connsiteX12" fmla="*/ 335340 w 5017255"/>
              <a:gd name="connsiteY12" fmla="*/ 1089660 h 2363046"/>
              <a:gd name="connsiteX13" fmla="*/ 350580 w 5017255"/>
              <a:gd name="connsiteY13" fmla="*/ 1257300 h 2363046"/>
              <a:gd name="connsiteX14" fmla="*/ 419160 w 5017255"/>
              <a:gd name="connsiteY14" fmla="*/ 1318260 h 2363046"/>
              <a:gd name="connsiteX15" fmla="*/ 508060 w 5017255"/>
              <a:gd name="connsiteY15" fmla="*/ 1465580 h 2363046"/>
              <a:gd name="connsiteX16" fmla="*/ 640140 w 5017255"/>
              <a:gd name="connsiteY16" fmla="*/ 1447800 h 2363046"/>
              <a:gd name="connsiteX17" fmla="*/ 792540 w 5017255"/>
              <a:gd name="connsiteY17" fmla="*/ 1737360 h 2363046"/>
              <a:gd name="connsiteX18" fmla="*/ 914460 w 5017255"/>
              <a:gd name="connsiteY18" fmla="*/ 1737360 h 2363046"/>
              <a:gd name="connsiteX19" fmla="*/ 998280 w 5017255"/>
              <a:gd name="connsiteY19" fmla="*/ 1920240 h 2363046"/>
              <a:gd name="connsiteX20" fmla="*/ 1089720 w 5017255"/>
              <a:gd name="connsiteY20" fmla="*/ 1897380 h 2363046"/>
              <a:gd name="connsiteX21" fmla="*/ 1280220 w 5017255"/>
              <a:gd name="connsiteY21" fmla="*/ 2095500 h 2363046"/>
              <a:gd name="connsiteX22" fmla="*/ 1432620 w 5017255"/>
              <a:gd name="connsiteY22" fmla="*/ 2225040 h 2363046"/>
              <a:gd name="connsiteX23" fmla="*/ 1432620 w 5017255"/>
              <a:gd name="connsiteY23" fmla="*/ 2301240 h 2363046"/>
              <a:gd name="connsiteX24" fmla="*/ 1684080 w 5017255"/>
              <a:gd name="connsiteY24" fmla="*/ 2362200 h 2363046"/>
              <a:gd name="connsiteX25" fmla="*/ 1752660 w 5017255"/>
              <a:gd name="connsiteY25" fmla="*/ 2255520 h 2363046"/>
              <a:gd name="connsiteX26" fmla="*/ 1943160 w 5017255"/>
              <a:gd name="connsiteY26" fmla="*/ 2339340 h 2363046"/>
              <a:gd name="connsiteX27" fmla="*/ 1943160 w 5017255"/>
              <a:gd name="connsiteY27" fmla="*/ 2225040 h 2363046"/>
              <a:gd name="connsiteX28" fmla="*/ 2034600 w 5017255"/>
              <a:gd name="connsiteY28" fmla="*/ 2110740 h 2363046"/>
              <a:gd name="connsiteX29" fmla="*/ 2148900 w 5017255"/>
              <a:gd name="connsiteY29" fmla="*/ 2156460 h 2363046"/>
              <a:gd name="connsiteX30" fmla="*/ 2146360 w 5017255"/>
              <a:gd name="connsiteY30" fmla="*/ 1920240 h 2363046"/>
              <a:gd name="connsiteX31" fmla="*/ 2230180 w 5017255"/>
              <a:gd name="connsiteY31" fmla="*/ 1861820 h 2363046"/>
              <a:gd name="connsiteX32" fmla="*/ 2296220 w 5017255"/>
              <a:gd name="connsiteY32" fmla="*/ 1915160 h 2363046"/>
              <a:gd name="connsiteX33" fmla="*/ 2400360 w 5017255"/>
              <a:gd name="connsiteY33" fmla="*/ 1866900 h 2363046"/>
              <a:gd name="connsiteX34" fmla="*/ 2590860 w 5017255"/>
              <a:gd name="connsiteY34" fmla="*/ 1981200 h 2363046"/>
              <a:gd name="connsiteX35" fmla="*/ 2728020 w 5017255"/>
              <a:gd name="connsiteY35" fmla="*/ 2049780 h 2363046"/>
              <a:gd name="connsiteX36" fmla="*/ 2796600 w 5017255"/>
              <a:gd name="connsiteY36" fmla="*/ 2011680 h 2363046"/>
              <a:gd name="connsiteX37" fmla="*/ 2979480 w 5017255"/>
              <a:gd name="connsiteY37" fmla="*/ 2141220 h 2363046"/>
              <a:gd name="connsiteX38" fmla="*/ 3205540 w 5017255"/>
              <a:gd name="connsiteY38" fmla="*/ 2169160 h 2363046"/>
              <a:gd name="connsiteX39" fmla="*/ 3253800 w 5017255"/>
              <a:gd name="connsiteY39" fmla="*/ 2065020 h 2363046"/>
              <a:gd name="connsiteX40" fmla="*/ 3401120 w 5017255"/>
              <a:gd name="connsiteY40" fmla="*/ 2103120 h 2363046"/>
              <a:gd name="connsiteX41" fmla="*/ 3406200 w 5017255"/>
              <a:gd name="connsiteY41" fmla="*/ 2179320 h 2363046"/>
              <a:gd name="connsiteX42" fmla="*/ 3581460 w 5017255"/>
              <a:gd name="connsiteY42" fmla="*/ 2194560 h 2363046"/>
              <a:gd name="connsiteX43" fmla="*/ 3581460 w 5017255"/>
              <a:gd name="connsiteY43" fmla="*/ 2308860 h 2363046"/>
              <a:gd name="connsiteX44" fmla="*/ 3672900 w 5017255"/>
              <a:gd name="connsiteY44" fmla="*/ 2171700 h 2363046"/>
              <a:gd name="connsiteX45" fmla="*/ 3741480 w 5017255"/>
              <a:gd name="connsiteY45" fmla="*/ 2034540 h 2363046"/>
              <a:gd name="connsiteX46" fmla="*/ 3825300 w 5017255"/>
              <a:gd name="connsiteY46" fmla="*/ 1996440 h 2363046"/>
              <a:gd name="connsiteX47" fmla="*/ 3939600 w 5017255"/>
              <a:gd name="connsiteY47" fmla="*/ 2087880 h 2363046"/>
              <a:gd name="connsiteX48" fmla="*/ 4000560 w 5017255"/>
              <a:gd name="connsiteY48" fmla="*/ 2034540 h 2363046"/>
              <a:gd name="connsiteX49" fmla="*/ 4069140 w 5017255"/>
              <a:gd name="connsiteY49" fmla="*/ 2080260 h 2363046"/>
              <a:gd name="connsiteX50" fmla="*/ 4246940 w 5017255"/>
              <a:gd name="connsiteY50" fmla="*/ 1965960 h 2363046"/>
              <a:gd name="connsiteX51" fmla="*/ 4335840 w 5017255"/>
              <a:gd name="connsiteY51" fmla="*/ 1828800 h 2363046"/>
              <a:gd name="connsiteX52" fmla="*/ 4465380 w 5017255"/>
              <a:gd name="connsiteY52" fmla="*/ 1813560 h 2363046"/>
              <a:gd name="connsiteX53" fmla="*/ 4518720 w 5017255"/>
              <a:gd name="connsiteY53" fmla="*/ 1531620 h 2363046"/>
              <a:gd name="connsiteX54" fmla="*/ 4676200 w 5017255"/>
              <a:gd name="connsiteY54" fmla="*/ 1498600 h 2363046"/>
              <a:gd name="connsiteX55" fmla="*/ 4739700 w 5017255"/>
              <a:gd name="connsiteY55" fmla="*/ 1371600 h 2363046"/>
              <a:gd name="connsiteX56" fmla="*/ 4838760 w 5017255"/>
              <a:gd name="connsiteY56" fmla="*/ 1290320 h 2363046"/>
              <a:gd name="connsiteX57" fmla="*/ 5003860 w 5017255"/>
              <a:gd name="connsiteY57" fmla="*/ 1280160 h 2363046"/>
              <a:gd name="connsiteX58" fmla="*/ 4991160 w 5017255"/>
              <a:gd name="connsiteY58" fmla="*/ 1082040 h 2363046"/>
              <a:gd name="connsiteX59" fmla="*/ 4861620 w 5017255"/>
              <a:gd name="connsiteY59" fmla="*/ 1059180 h 2363046"/>
              <a:gd name="connsiteX60" fmla="*/ 4823520 w 5017255"/>
              <a:gd name="connsiteY60" fmla="*/ 937260 h 2363046"/>
              <a:gd name="connsiteX61" fmla="*/ 4785420 w 5017255"/>
              <a:gd name="connsiteY61" fmla="*/ 807720 h 2363046"/>
              <a:gd name="connsiteX62" fmla="*/ 4607620 w 5017255"/>
              <a:gd name="connsiteY62" fmla="*/ 784860 h 2363046"/>
              <a:gd name="connsiteX63" fmla="*/ 4521260 w 5017255"/>
              <a:gd name="connsiteY63" fmla="*/ 731520 h 2363046"/>
              <a:gd name="connsiteX64" fmla="*/ 4434900 w 5017255"/>
              <a:gd name="connsiteY64" fmla="*/ 640080 h 2363046"/>
              <a:gd name="connsiteX65" fmla="*/ 4389180 w 5017255"/>
              <a:gd name="connsiteY65" fmla="*/ 718820 h 2363046"/>
              <a:gd name="connsiteX66" fmla="*/ 4259640 w 5017255"/>
              <a:gd name="connsiteY66" fmla="*/ 739140 h 2363046"/>
              <a:gd name="connsiteX67" fmla="*/ 4198680 w 5017255"/>
              <a:gd name="connsiteY67" fmla="*/ 579120 h 2363046"/>
              <a:gd name="connsiteX68" fmla="*/ 4076760 w 5017255"/>
              <a:gd name="connsiteY68" fmla="*/ 556260 h 2363046"/>
              <a:gd name="connsiteX69" fmla="*/ 4175820 w 5017255"/>
              <a:gd name="connsiteY69" fmla="*/ 495300 h 2363046"/>
              <a:gd name="connsiteX70" fmla="*/ 4206300 w 5017255"/>
              <a:gd name="connsiteY70" fmla="*/ 365760 h 2363046"/>
              <a:gd name="connsiteX71" fmla="*/ 4160580 w 5017255"/>
              <a:gd name="connsiteY71" fmla="*/ 335280 h 2363046"/>
              <a:gd name="connsiteX72" fmla="*/ 4092000 w 5017255"/>
              <a:gd name="connsiteY72" fmla="*/ 411480 h 2363046"/>
              <a:gd name="connsiteX73" fmla="*/ 3909120 w 5017255"/>
              <a:gd name="connsiteY73" fmla="*/ 411480 h 2363046"/>
              <a:gd name="connsiteX74" fmla="*/ 3891340 w 5017255"/>
              <a:gd name="connsiteY74" fmla="*/ 353060 h 2363046"/>
              <a:gd name="connsiteX75" fmla="*/ 3733860 w 5017255"/>
              <a:gd name="connsiteY75" fmla="*/ 228600 h 2363046"/>
              <a:gd name="connsiteX76" fmla="*/ 3558600 w 5017255"/>
              <a:gd name="connsiteY76" fmla="*/ 215900 h 2363046"/>
              <a:gd name="connsiteX77" fmla="*/ 3672900 w 5017255"/>
              <a:gd name="connsiteY77" fmla="*/ 419100 h 2363046"/>
              <a:gd name="connsiteX78" fmla="*/ 3520500 w 5017255"/>
              <a:gd name="connsiteY78" fmla="*/ 487680 h 2363046"/>
              <a:gd name="connsiteX79" fmla="*/ 3421440 w 5017255"/>
              <a:gd name="connsiteY79" fmla="*/ 617220 h 2363046"/>
              <a:gd name="connsiteX80" fmla="*/ 3322380 w 5017255"/>
              <a:gd name="connsiteY80" fmla="*/ 533400 h 2363046"/>
              <a:gd name="connsiteX81" fmla="*/ 3307140 w 5017255"/>
              <a:gd name="connsiteY81" fmla="*/ 419100 h 2363046"/>
              <a:gd name="connsiteX82" fmla="*/ 3200460 w 5017255"/>
              <a:gd name="connsiteY82" fmla="*/ 335280 h 2363046"/>
              <a:gd name="connsiteX83" fmla="*/ 3101400 w 5017255"/>
              <a:gd name="connsiteY83" fmla="*/ 261620 h 2363046"/>
              <a:gd name="connsiteX84" fmla="*/ 3032820 w 5017255"/>
              <a:gd name="connsiteY84" fmla="*/ 213360 h 2363046"/>
              <a:gd name="connsiteX85" fmla="*/ 3162360 w 5017255"/>
              <a:gd name="connsiteY85" fmla="*/ 45720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38088 w 5012183"/>
              <a:gd name="connsiteY27" fmla="*/ 222504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291148 w 5012183"/>
              <a:gd name="connsiteY32" fmla="*/ 191516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1868 w 5012183"/>
              <a:gd name="connsiteY50" fmla="*/ 196596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54568 w 5012183"/>
              <a:gd name="connsiteY66" fmla="*/ 739140 h 2363046"/>
              <a:gd name="connsiteX67" fmla="*/ 4193608 w 5012183"/>
              <a:gd name="connsiteY67" fmla="*/ 579120 h 2363046"/>
              <a:gd name="connsiteX68" fmla="*/ 4071688 w 5012183"/>
              <a:gd name="connsiteY68" fmla="*/ 556260 h 2363046"/>
              <a:gd name="connsiteX69" fmla="*/ 4170748 w 5012183"/>
              <a:gd name="connsiteY69" fmla="*/ 495300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8788 w 5012183"/>
              <a:gd name="connsiteY75" fmla="*/ 228600 h 2363046"/>
              <a:gd name="connsiteX76" fmla="*/ 3553528 w 5012183"/>
              <a:gd name="connsiteY76" fmla="*/ 21590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27748 w 5012183"/>
              <a:gd name="connsiteY84" fmla="*/ 213360 h 2363046"/>
              <a:gd name="connsiteX85" fmla="*/ 3157288 w 5012183"/>
              <a:gd name="connsiteY85" fmla="*/ 45720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38088 w 5012183"/>
              <a:gd name="connsiteY27" fmla="*/ 222504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291148 w 5012183"/>
              <a:gd name="connsiteY32" fmla="*/ 191516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1868 w 5012183"/>
              <a:gd name="connsiteY50" fmla="*/ 196596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54568 w 5012183"/>
              <a:gd name="connsiteY66" fmla="*/ 739140 h 2363046"/>
              <a:gd name="connsiteX67" fmla="*/ 4193608 w 5012183"/>
              <a:gd name="connsiteY67" fmla="*/ 579120 h 2363046"/>
              <a:gd name="connsiteX68" fmla="*/ 4071688 w 5012183"/>
              <a:gd name="connsiteY68" fmla="*/ 556260 h 2363046"/>
              <a:gd name="connsiteX69" fmla="*/ 4170748 w 5012183"/>
              <a:gd name="connsiteY69" fmla="*/ 495300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8788 w 5012183"/>
              <a:gd name="connsiteY75" fmla="*/ 228600 h 2363046"/>
              <a:gd name="connsiteX76" fmla="*/ 3553528 w 5012183"/>
              <a:gd name="connsiteY76" fmla="*/ 21590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27748 w 5012183"/>
              <a:gd name="connsiteY84" fmla="*/ 213360 h 2363046"/>
              <a:gd name="connsiteX85" fmla="*/ 3157288 w 5012183"/>
              <a:gd name="connsiteY85" fmla="*/ 45720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38088 w 5012183"/>
              <a:gd name="connsiteY27" fmla="*/ 222504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291148 w 5012183"/>
              <a:gd name="connsiteY32" fmla="*/ 191516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1868 w 5012183"/>
              <a:gd name="connsiteY50" fmla="*/ 196596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54568 w 5012183"/>
              <a:gd name="connsiteY66" fmla="*/ 739140 h 2363046"/>
              <a:gd name="connsiteX67" fmla="*/ 4193608 w 5012183"/>
              <a:gd name="connsiteY67" fmla="*/ 579120 h 2363046"/>
              <a:gd name="connsiteX68" fmla="*/ 4071688 w 5012183"/>
              <a:gd name="connsiteY68" fmla="*/ 556260 h 2363046"/>
              <a:gd name="connsiteX69" fmla="*/ 4170748 w 5012183"/>
              <a:gd name="connsiteY69" fmla="*/ 495300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8788 w 5012183"/>
              <a:gd name="connsiteY75" fmla="*/ 228600 h 2363046"/>
              <a:gd name="connsiteX76" fmla="*/ 3553528 w 5012183"/>
              <a:gd name="connsiteY76" fmla="*/ 21590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157288 w 5012183"/>
              <a:gd name="connsiteY85" fmla="*/ 45720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38088 w 5012183"/>
              <a:gd name="connsiteY27" fmla="*/ 222504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291148 w 5012183"/>
              <a:gd name="connsiteY32" fmla="*/ 191516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1868 w 5012183"/>
              <a:gd name="connsiteY50" fmla="*/ 196596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54568 w 5012183"/>
              <a:gd name="connsiteY66" fmla="*/ 739140 h 2363046"/>
              <a:gd name="connsiteX67" fmla="*/ 4193608 w 5012183"/>
              <a:gd name="connsiteY67" fmla="*/ 579120 h 2363046"/>
              <a:gd name="connsiteX68" fmla="*/ 4071688 w 5012183"/>
              <a:gd name="connsiteY68" fmla="*/ 556260 h 2363046"/>
              <a:gd name="connsiteX69" fmla="*/ 4170748 w 5012183"/>
              <a:gd name="connsiteY69" fmla="*/ 495300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8788 w 5012183"/>
              <a:gd name="connsiteY75" fmla="*/ 228600 h 2363046"/>
              <a:gd name="connsiteX76" fmla="*/ 3553528 w 5012183"/>
              <a:gd name="connsiteY76" fmla="*/ 21590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178243 w 5012183"/>
              <a:gd name="connsiteY85" fmla="*/ 57150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38088 w 5012183"/>
              <a:gd name="connsiteY27" fmla="*/ 222504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291148 w 5012183"/>
              <a:gd name="connsiteY32" fmla="*/ 191516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1868 w 5012183"/>
              <a:gd name="connsiteY50" fmla="*/ 196596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54568 w 5012183"/>
              <a:gd name="connsiteY66" fmla="*/ 739140 h 2363046"/>
              <a:gd name="connsiteX67" fmla="*/ 4193608 w 5012183"/>
              <a:gd name="connsiteY67" fmla="*/ 579120 h 2363046"/>
              <a:gd name="connsiteX68" fmla="*/ 4071688 w 5012183"/>
              <a:gd name="connsiteY68" fmla="*/ 556260 h 2363046"/>
              <a:gd name="connsiteX69" fmla="*/ 4170748 w 5012183"/>
              <a:gd name="connsiteY69" fmla="*/ 495300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8788 w 5012183"/>
              <a:gd name="connsiteY75" fmla="*/ 228600 h 2363046"/>
              <a:gd name="connsiteX76" fmla="*/ 3553528 w 5012183"/>
              <a:gd name="connsiteY76" fmla="*/ 21590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38088 w 5012183"/>
              <a:gd name="connsiteY27" fmla="*/ 222504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291148 w 5012183"/>
              <a:gd name="connsiteY32" fmla="*/ 191516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1868 w 5012183"/>
              <a:gd name="connsiteY50" fmla="*/ 196596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54568 w 5012183"/>
              <a:gd name="connsiteY66" fmla="*/ 739140 h 2363046"/>
              <a:gd name="connsiteX67" fmla="*/ 4193608 w 5012183"/>
              <a:gd name="connsiteY67" fmla="*/ 579120 h 2363046"/>
              <a:gd name="connsiteX68" fmla="*/ 4071688 w 5012183"/>
              <a:gd name="connsiteY68" fmla="*/ 556260 h 2363046"/>
              <a:gd name="connsiteX69" fmla="*/ 4170748 w 5012183"/>
              <a:gd name="connsiteY69" fmla="*/ 495300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8788 w 5012183"/>
              <a:gd name="connsiteY75" fmla="*/ 228600 h 2363046"/>
              <a:gd name="connsiteX76" fmla="*/ 3553528 w 5012183"/>
              <a:gd name="connsiteY76" fmla="*/ 21590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38088 w 5012183"/>
              <a:gd name="connsiteY27" fmla="*/ 222504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291148 w 5012183"/>
              <a:gd name="connsiteY32" fmla="*/ 191516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1868 w 5012183"/>
              <a:gd name="connsiteY50" fmla="*/ 196596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54568 w 5012183"/>
              <a:gd name="connsiteY66" fmla="*/ 739140 h 2363046"/>
              <a:gd name="connsiteX67" fmla="*/ 4193608 w 5012183"/>
              <a:gd name="connsiteY67" fmla="*/ 579120 h 2363046"/>
              <a:gd name="connsiteX68" fmla="*/ 4071688 w 5012183"/>
              <a:gd name="connsiteY68" fmla="*/ 556260 h 2363046"/>
              <a:gd name="connsiteX69" fmla="*/ 4170748 w 5012183"/>
              <a:gd name="connsiteY69" fmla="*/ 495300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1590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38088 w 5012183"/>
              <a:gd name="connsiteY27" fmla="*/ 222504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291148 w 5012183"/>
              <a:gd name="connsiteY32" fmla="*/ 191516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1868 w 5012183"/>
              <a:gd name="connsiteY50" fmla="*/ 196596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54568 w 5012183"/>
              <a:gd name="connsiteY66" fmla="*/ 739140 h 2363046"/>
              <a:gd name="connsiteX67" fmla="*/ 4193608 w 5012183"/>
              <a:gd name="connsiteY67" fmla="*/ 579120 h 2363046"/>
              <a:gd name="connsiteX68" fmla="*/ 4071688 w 5012183"/>
              <a:gd name="connsiteY68" fmla="*/ 556260 h 2363046"/>
              <a:gd name="connsiteX69" fmla="*/ 4170748 w 5012183"/>
              <a:gd name="connsiteY69" fmla="*/ 495300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1590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38088 w 5012183"/>
              <a:gd name="connsiteY27" fmla="*/ 222504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291148 w 5012183"/>
              <a:gd name="connsiteY32" fmla="*/ 191516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1868 w 5012183"/>
              <a:gd name="connsiteY50" fmla="*/ 196596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54568 w 5012183"/>
              <a:gd name="connsiteY66" fmla="*/ 739140 h 2363046"/>
              <a:gd name="connsiteX67" fmla="*/ 4193608 w 5012183"/>
              <a:gd name="connsiteY67" fmla="*/ 579120 h 2363046"/>
              <a:gd name="connsiteX68" fmla="*/ 4071688 w 5012183"/>
              <a:gd name="connsiteY68" fmla="*/ 556260 h 2363046"/>
              <a:gd name="connsiteX69" fmla="*/ 4170748 w 5012183"/>
              <a:gd name="connsiteY69" fmla="*/ 495300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38088 w 5012183"/>
              <a:gd name="connsiteY27" fmla="*/ 222504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291148 w 5012183"/>
              <a:gd name="connsiteY32" fmla="*/ 191516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1868 w 5012183"/>
              <a:gd name="connsiteY50" fmla="*/ 196596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93608 w 5012183"/>
              <a:gd name="connsiteY67" fmla="*/ 579120 h 2363046"/>
              <a:gd name="connsiteX68" fmla="*/ 4071688 w 5012183"/>
              <a:gd name="connsiteY68" fmla="*/ 556260 h 2363046"/>
              <a:gd name="connsiteX69" fmla="*/ 4170748 w 5012183"/>
              <a:gd name="connsiteY69" fmla="*/ 495300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38088 w 5012183"/>
              <a:gd name="connsiteY27" fmla="*/ 222504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291148 w 5012183"/>
              <a:gd name="connsiteY32" fmla="*/ 191516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1868 w 5012183"/>
              <a:gd name="connsiteY50" fmla="*/ 196596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93608 w 5012183"/>
              <a:gd name="connsiteY67" fmla="*/ 579120 h 2363046"/>
              <a:gd name="connsiteX68" fmla="*/ 4071688 w 5012183"/>
              <a:gd name="connsiteY68" fmla="*/ 556260 h 2363046"/>
              <a:gd name="connsiteX69" fmla="*/ 4170748 w 5012183"/>
              <a:gd name="connsiteY69" fmla="*/ 495300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38088 w 5012183"/>
              <a:gd name="connsiteY27" fmla="*/ 222504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291148 w 5012183"/>
              <a:gd name="connsiteY32" fmla="*/ 191516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1868 w 5012183"/>
              <a:gd name="connsiteY50" fmla="*/ 196596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70748 w 5012183"/>
              <a:gd name="connsiteY69" fmla="*/ 495300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38088 w 5012183"/>
              <a:gd name="connsiteY27" fmla="*/ 222504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291148 w 5012183"/>
              <a:gd name="connsiteY32" fmla="*/ 191516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1868 w 5012183"/>
              <a:gd name="connsiteY50" fmla="*/ 196596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38088 w 5012183"/>
              <a:gd name="connsiteY27" fmla="*/ 222504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291148 w 5012183"/>
              <a:gd name="connsiteY32" fmla="*/ 191516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1868 w 5012183"/>
              <a:gd name="connsiteY50" fmla="*/ 196596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38088 w 5012183"/>
              <a:gd name="connsiteY27" fmla="*/ 222504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306388 w 5012183"/>
              <a:gd name="connsiteY32" fmla="*/ 191008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1868 w 5012183"/>
              <a:gd name="connsiteY50" fmla="*/ 196596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38088 w 5012183"/>
              <a:gd name="connsiteY27" fmla="*/ 222504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306388 w 5012183"/>
              <a:gd name="connsiteY32" fmla="*/ 191008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68538 w 5012183"/>
              <a:gd name="connsiteY50" fmla="*/ 195453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38088 w 5012183"/>
              <a:gd name="connsiteY27" fmla="*/ 222504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306388 w 5012183"/>
              <a:gd name="connsiteY32" fmla="*/ 191008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9488 w 5012183"/>
              <a:gd name="connsiteY50" fmla="*/ 195834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38088 w 5012183"/>
              <a:gd name="connsiteY27" fmla="*/ 222504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306388 w 5012183"/>
              <a:gd name="connsiteY32" fmla="*/ 191008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9488 w 5012183"/>
              <a:gd name="connsiteY50" fmla="*/ 195834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53328 w 5012183"/>
              <a:gd name="connsiteY27" fmla="*/ 222123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306388 w 5012183"/>
              <a:gd name="connsiteY32" fmla="*/ 191008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9488 w 5012183"/>
              <a:gd name="connsiteY50" fmla="*/ 195834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53328 w 5012183"/>
              <a:gd name="connsiteY27" fmla="*/ 2221230 h 2363046"/>
              <a:gd name="connsiteX28" fmla="*/ 2029528 w 5012183"/>
              <a:gd name="connsiteY28" fmla="*/ 2110740 h 2363046"/>
              <a:gd name="connsiteX29" fmla="*/ 2143828 w 5012183"/>
              <a:gd name="connsiteY29" fmla="*/ 215646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306388 w 5012183"/>
              <a:gd name="connsiteY32" fmla="*/ 191008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9488 w 5012183"/>
              <a:gd name="connsiteY50" fmla="*/ 195834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53328 w 5012183"/>
              <a:gd name="connsiteY27" fmla="*/ 2221230 h 2363046"/>
              <a:gd name="connsiteX28" fmla="*/ 2029528 w 5012183"/>
              <a:gd name="connsiteY28" fmla="*/ 2110740 h 2363046"/>
              <a:gd name="connsiteX29" fmla="*/ 2132398 w 5012183"/>
              <a:gd name="connsiteY29" fmla="*/ 214503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306388 w 5012183"/>
              <a:gd name="connsiteY32" fmla="*/ 191008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9488 w 5012183"/>
              <a:gd name="connsiteY50" fmla="*/ 195834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53328 w 5012183"/>
              <a:gd name="connsiteY27" fmla="*/ 2221230 h 2363046"/>
              <a:gd name="connsiteX28" fmla="*/ 2029528 w 5012183"/>
              <a:gd name="connsiteY28" fmla="*/ 2110740 h 2363046"/>
              <a:gd name="connsiteX29" fmla="*/ 2132398 w 5012183"/>
              <a:gd name="connsiteY29" fmla="*/ 214503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306388 w 5012183"/>
              <a:gd name="connsiteY32" fmla="*/ 191008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9488 w 5012183"/>
              <a:gd name="connsiteY50" fmla="*/ 195834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53328 w 5012183"/>
              <a:gd name="connsiteY27" fmla="*/ 2221230 h 2363046"/>
              <a:gd name="connsiteX28" fmla="*/ 2029528 w 5012183"/>
              <a:gd name="connsiteY28" fmla="*/ 2110740 h 2363046"/>
              <a:gd name="connsiteX29" fmla="*/ 2132398 w 5012183"/>
              <a:gd name="connsiteY29" fmla="*/ 214503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306388 w 5012183"/>
              <a:gd name="connsiteY32" fmla="*/ 191008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9488 w 5012183"/>
              <a:gd name="connsiteY50" fmla="*/ 195834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53328 w 5012183"/>
              <a:gd name="connsiteY27" fmla="*/ 2221230 h 2363046"/>
              <a:gd name="connsiteX28" fmla="*/ 2029528 w 5012183"/>
              <a:gd name="connsiteY28" fmla="*/ 2110740 h 2363046"/>
              <a:gd name="connsiteX29" fmla="*/ 2132398 w 5012183"/>
              <a:gd name="connsiteY29" fmla="*/ 214503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306388 w 5012183"/>
              <a:gd name="connsiteY32" fmla="*/ 191008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9488 w 5012183"/>
              <a:gd name="connsiteY50" fmla="*/ 195834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7728 w 5012183"/>
              <a:gd name="connsiteY10" fmla="*/ 82042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53328 w 5012183"/>
              <a:gd name="connsiteY27" fmla="*/ 2221230 h 2363046"/>
              <a:gd name="connsiteX28" fmla="*/ 2029528 w 5012183"/>
              <a:gd name="connsiteY28" fmla="*/ 2110740 h 2363046"/>
              <a:gd name="connsiteX29" fmla="*/ 2132398 w 5012183"/>
              <a:gd name="connsiteY29" fmla="*/ 214503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306388 w 5012183"/>
              <a:gd name="connsiteY32" fmla="*/ 191008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9488 w 5012183"/>
              <a:gd name="connsiteY50" fmla="*/ 195834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0108 w 5012183"/>
              <a:gd name="connsiteY10" fmla="*/ 83566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87468 w 5012183"/>
              <a:gd name="connsiteY17" fmla="*/ 173736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53328 w 5012183"/>
              <a:gd name="connsiteY27" fmla="*/ 2221230 h 2363046"/>
              <a:gd name="connsiteX28" fmla="*/ 2029528 w 5012183"/>
              <a:gd name="connsiteY28" fmla="*/ 2110740 h 2363046"/>
              <a:gd name="connsiteX29" fmla="*/ 2132398 w 5012183"/>
              <a:gd name="connsiteY29" fmla="*/ 214503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306388 w 5012183"/>
              <a:gd name="connsiteY32" fmla="*/ 191008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9488 w 5012183"/>
              <a:gd name="connsiteY50" fmla="*/ 195834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0108 w 5012183"/>
              <a:gd name="connsiteY10" fmla="*/ 83566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92548 w 5012183"/>
              <a:gd name="connsiteY17" fmla="*/ 172212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53328 w 5012183"/>
              <a:gd name="connsiteY27" fmla="*/ 2221230 h 2363046"/>
              <a:gd name="connsiteX28" fmla="*/ 2029528 w 5012183"/>
              <a:gd name="connsiteY28" fmla="*/ 2110740 h 2363046"/>
              <a:gd name="connsiteX29" fmla="*/ 2132398 w 5012183"/>
              <a:gd name="connsiteY29" fmla="*/ 214503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306388 w 5012183"/>
              <a:gd name="connsiteY32" fmla="*/ 191008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9488 w 5012183"/>
              <a:gd name="connsiteY50" fmla="*/ 195834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0108 w 5012183"/>
              <a:gd name="connsiteY10" fmla="*/ 83566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5068 w 5012183"/>
              <a:gd name="connsiteY16" fmla="*/ 1447800 h 2363046"/>
              <a:gd name="connsiteX17" fmla="*/ 792548 w 5012183"/>
              <a:gd name="connsiteY17" fmla="*/ 172212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53328 w 5012183"/>
              <a:gd name="connsiteY27" fmla="*/ 2221230 h 2363046"/>
              <a:gd name="connsiteX28" fmla="*/ 2029528 w 5012183"/>
              <a:gd name="connsiteY28" fmla="*/ 2110740 h 2363046"/>
              <a:gd name="connsiteX29" fmla="*/ 2132398 w 5012183"/>
              <a:gd name="connsiteY29" fmla="*/ 214503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306388 w 5012183"/>
              <a:gd name="connsiteY32" fmla="*/ 191008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9488 w 5012183"/>
              <a:gd name="connsiteY50" fmla="*/ 195834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0108 w 5012183"/>
              <a:gd name="connsiteY10" fmla="*/ 83566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7608 w 5012183"/>
              <a:gd name="connsiteY16" fmla="*/ 1460500 h 2363046"/>
              <a:gd name="connsiteX17" fmla="*/ 792548 w 5012183"/>
              <a:gd name="connsiteY17" fmla="*/ 172212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53328 w 5012183"/>
              <a:gd name="connsiteY27" fmla="*/ 2221230 h 2363046"/>
              <a:gd name="connsiteX28" fmla="*/ 2029528 w 5012183"/>
              <a:gd name="connsiteY28" fmla="*/ 2110740 h 2363046"/>
              <a:gd name="connsiteX29" fmla="*/ 2132398 w 5012183"/>
              <a:gd name="connsiteY29" fmla="*/ 214503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306388 w 5012183"/>
              <a:gd name="connsiteY32" fmla="*/ 191008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9488 w 5012183"/>
              <a:gd name="connsiteY50" fmla="*/ 195834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0108 w 5012183"/>
              <a:gd name="connsiteY10" fmla="*/ 83566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7608 w 5012183"/>
              <a:gd name="connsiteY16" fmla="*/ 1460500 h 2363046"/>
              <a:gd name="connsiteX17" fmla="*/ 792548 w 5012183"/>
              <a:gd name="connsiteY17" fmla="*/ 172212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53328 w 5012183"/>
              <a:gd name="connsiteY27" fmla="*/ 2221230 h 2363046"/>
              <a:gd name="connsiteX28" fmla="*/ 2029528 w 5012183"/>
              <a:gd name="connsiteY28" fmla="*/ 2110740 h 2363046"/>
              <a:gd name="connsiteX29" fmla="*/ 2132398 w 5012183"/>
              <a:gd name="connsiteY29" fmla="*/ 214503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306388 w 5012183"/>
              <a:gd name="connsiteY32" fmla="*/ 191008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9488 w 5012183"/>
              <a:gd name="connsiteY50" fmla="*/ 195834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  <a:gd name="connsiteX0" fmla="*/ 696028 w 5012183"/>
              <a:gd name="connsiteY0" fmla="*/ 0 h 2363046"/>
              <a:gd name="connsiteX1" fmla="*/ 665548 w 5012183"/>
              <a:gd name="connsiteY1" fmla="*/ 251460 h 2363046"/>
              <a:gd name="connsiteX2" fmla="*/ 510608 w 5012183"/>
              <a:gd name="connsiteY2" fmla="*/ 190500 h 2363046"/>
              <a:gd name="connsiteX3" fmla="*/ 398848 w 5012183"/>
              <a:gd name="connsiteY3" fmla="*/ 259080 h 2363046"/>
              <a:gd name="connsiteX4" fmla="*/ 266768 w 5012183"/>
              <a:gd name="connsiteY4" fmla="*/ 248920 h 2363046"/>
              <a:gd name="connsiteX5" fmla="*/ 162628 w 5012183"/>
              <a:gd name="connsiteY5" fmla="*/ 495300 h 2363046"/>
              <a:gd name="connsiteX6" fmla="*/ 55948 w 5012183"/>
              <a:gd name="connsiteY6" fmla="*/ 335280 h 2363046"/>
              <a:gd name="connsiteX7" fmla="*/ 68 w 5012183"/>
              <a:gd name="connsiteY7" fmla="*/ 421640 h 2363046"/>
              <a:gd name="connsiteX8" fmla="*/ 66108 w 5012183"/>
              <a:gd name="connsiteY8" fmla="*/ 541020 h 2363046"/>
              <a:gd name="connsiteX9" fmla="*/ 142308 w 5012183"/>
              <a:gd name="connsiteY9" fmla="*/ 665480 h 2363046"/>
              <a:gd name="connsiteX10" fmla="*/ 320108 w 5012183"/>
              <a:gd name="connsiteY10" fmla="*/ 835660 h 2363046"/>
              <a:gd name="connsiteX11" fmla="*/ 208348 w 5012183"/>
              <a:gd name="connsiteY11" fmla="*/ 998220 h 2363046"/>
              <a:gd name="connsiteX12" fmla="*/ 330268 w 5012183"/>
              <a:gd name="connsiteY12" fmla="*/ 1089660 h 2363046"/>
              <a:gd name="connsiteX13" fmla="*/ 345508 w 5012183"/>
              <a:gd name="connsiteY13" fmla="*/ 1257300 h 2363046"/>
              <a:gd name="connsiteX14" fmla="*/ 414088 w 5012183"/>
              <a:gd name="connsiteY14" fmla="*/ 1318260 h 2363046"/>
              <a:gd name="connsiteX15" fmla="*/ 502988 w 5012183"/>
              <a:gd name="connsiteY15" fmla="*/ 1465580 h 2363046"/>
              <a:gd name="connsiteX16" fmla="*/ 637608 w 5012183"/>
              <a:gd name="connsiteY16" fmla="*/ 1460500 h 2363046"/>
              <a:gd name="connsiteX17" fmla="*/ 792548 w 5012183"/>
              <a:gd name="connsiteY17" fmla="*/ 1722120 h 2363046"/>
              <a:gd name="connsiteX18" fmla="*/ 909388 w 5012183"/>
              <a:gd name="connsiteY18" fmla="*/ 1737360 h 2363046"/>
              <a:gd name="connsiteX19" fmla="*/ 993208 w 5012183"/>
              <a:gd name="connsiteY19" fmla="*/ 1920240 h 2363046"/>
              <a:gd name="connsiteX20" fmla="*/ 1084648 w 5012183"/>
              <a:gd name="connsiteY20" fmla="*/ 1897380 h 2363046"/>
              <a:gd name="connsiteX21" fmla="*/ 1275148 w 5012183"/>
              <a:gd name="connsiteY21" fmla="*/ 2095500 h 2363046"/>
              <a:gd name="connsiteX22" fmla="*/ 1427548 w 5012183"/>
              <a:gd name="connsiteY22" fmla="*/ 2225040 h 2363046"/>
              <a:gd name="connsiteX23" fmla="*/ 1427548 w 5012183"/>
              <a:gd name="connsiteY23" fmla="*/ 2301240 h 2363046"/>
              <a:gd name="connsiteX24" fmla="*/ 1679008 w 5012183"/>
              <a:gd name="connsiteY24" fmla="*/ 2362200 h 2363046"/>
              <a:gd name="connsiteX25" fmla="*/ 1747588 w 5012183"/>
              <a:gd name="connsiteY25" fmla="*/ 2255520 h 2363046"/>
              <a:gd name="connsiteX26" fmla="*/ 1938088 w 5012183"/>
              <a:gd name="connsiteY26" fmla="*/ 2339340 h 2363046"/>
              <a:gd name="connsiteX27" fmla="*/ 1953328 w 5012183"/>
              <a:gd name="connsiteY27" fmla="*/ 2221230 h 2363046"/>
              <a:gd name="connsiteX28" fmla="*/ 2029528 w 5012183"/>
              <a:gd name="connsiteY28" fmla="*/ 2110740 h 2363046"/>
              <a:gd name="connsiteX29" fmla="*/ 2132398 w 5012183"/>
              <a:gd name="connsiteY29" fmla="*/ 2145030 h 2363046"/>
              <a:gd name="connsiteX30" fmla="*/ 2141288 w 5012183"/>
              <a:gd name="connsiteY30" fmla="*/ 1920240 h 2363046"/>
              <a:gd name="connsiteX31" fmla="*/ 2225108 w 5012183"/>
              <a:gd name="connsiteY31" fmla="*/ 1861820 h 2363046"/>
              <a:gd name="connsiteX32" fmla="*/ 2306388 w 5012183"/>
              <a:gd name="connsiteY32" fmla="*/ 1910080 h 2363046"/>
              <a:gd name="connsiteX33" fmla="*/ 2395288 w 5012183"/>
              <a:gd name="connsiteY33" fmla="*/ 1866900 h 2363046"/>
              <a:gd name="connsiteX34" fmla="*/ 2585788 w 5012183"/>
              <a:gd name="connsiteY34" fmla="*/ 1981200 h 2363046"/>
              <a:gd name="connsiteX35" fmla="*/ 2722948 w 5012183"/>
              <a:gd name="connsiteY35" fmla="*/ 2049780 h 2363046"/>
              <a:gd name="connsiteX36" fmla="*/ 2791528 w 5012183"/>
              <a:gd name="connsiteY36" fmla="*/ 2011680 h 2363046"/>
              <a:gd name="connsiteX37" fmla="*/ 2974408 w 5012183"/>
              <a:gd name="connsiteY37" fmla="*/ 2141220 h 2363046"/>
              <a:gd name="connsiteX38" fmla="*/ 3200468 w 5012183"/>
              <a:gd name="connsiteY38" fmla="*/ 2169160 h 2363046"/>
              <a:gd name="connsiteX39" fmla="*/ 3248728 w 5012183"/>
              <a:gd name="connsiteY39" fmla="*/ 2065020 h 2363046"/>
              <a:gd name="connsiteX40" fmla="*/ 3396048 w 5012183"/>
              <a:gd name="connsiteY40" fmla="*/ 2103120 h 2363046"/>
              <a:gd name="connsiteX41" fmla="*/ 3401128 w 5012183"/>
              <a:gd name="connsiteY41" fmla="*/ 2179320 h 2363046"/>
              <a:gd name="connsiteX42" fmla="*/ 3576388 w 5012183"/>
              <a:gd name="connsiteY42" fmla="*/ 2194560 h 2363046"/>
              <a:gd name="connsiteX43" fmla="*/ 3576388 w 5012183"/>
              <a:gd name="connsiteY43" fmla="*/ 2308860 h 2363046"/>
              <a:gd name="connsiteX44" fmla="*/ 3667828 w 5012183"/>
              <a:gd name="connsiteY44" fmla="*/ 2171700 h 2363046"/>
              <a:gd name="connsiteX45" fmla="*/ 3736408 w 5012183"/>
              <a:gd name="connsiteY45" fmla="*/ 2034540 h 2363046"/>
              <a:gd name="connsiteX46" fmla="*/ 3820228 w 5012183"/>
              <a:gd name="connsiteY46" fmla="*/ 1996440 h 2363046"/>
              <a:gd name="connsiteX47" fmla="*/ 3934528 w 5012183"/>
              <a:gd name="connsiteY47" fmla="*/ 2087880 h 2363046"/>
              <a:gd name="connsiteX48" fmla="*/ 3995488 w 5012183"/>
              <a:gd name="connsiteY48" fmla="*/ 2034540 h 2363046"/>
              <a:gd name="connsiteX49" fmla="*/ 4064068 w 5012183"/>
              <a:gd name="connsiteY49" fmla="*/ 2080260 h 2363046"/>
              <a:gd name="connsiteX50" fmla="*/ 4249488 w 5012183"/>
              <a:gd name="connsiteY50" fmla="*/ 1958340 h 2363046"/>
              <a:gd name="connsiteX51" fmla="*/ 4330768 w 5012183"/>
              <a:gd name="connsiteY51" fmla="*/ 1828800 h 2363046"/>
              <a:gd name="connsiteX52" fmla="*/ 4460308 w 5012183"/>
              <a:gd name="connsiteY52" fmla="*/ 1813560 h 2363046"/>
              <a:gd name="connsiteX53" fmla="*/ 4513648 w 5012183"/>
              <a:gd name="connsiteY53" fmla="*/ 1531620 h 2363046"/>
              <a:gd name="connsiteX54" fmla="*/ 4671128 w 5012183"/>
              <a:gd name="connsiteY54" fmla="*/ 1498600 h 2363046"/>
              <a:gd name="connsiteX55" fmla="*/ 4734628 w 5012183"/>
              <a:gd name="connsiteY55" fmla="*/ 1371600 h 2363046"/>
              <a:gd name="connsiteX56" fmla="*/ 4833688 w 5012183"/>
              <a:gd name="connsiteY56" fmla="*/ 1290320 h 2363046"/>
              <a:gd name="connsiteX57" fmla="*/ 4998788 w 5012183"/>
              <a:gd name="connsiteY57" fmla="*/ 1280160 h 2363046"/>
              <a:gd name="connsiteX58" fmla="*/ 4986088 w 5012183"/>
              <a:gd name="connsiteY58" fmla="*/ 1082040 h 2363046"/>
              <a:gd name="connsiteX59" fmla="*/ 4856548 w 5012183"/>
              <a:gd name="connsiteY59" fmla="*/ 1059180 h 2363046"/>
              <a:gd name="connsiteX60" fmla="*/ 4818448 w 5012183"/>
              <a:gd name="connsiteY60" fmla="*/ 937260 h 2363046"/>
              <a:gd name="connsiteX61" fmla="*/ 4780348 w 5012183"/>
              <a:gd name="connsiteY61" fmla="*/ 807720 h 2363046"/>
              <a:gd name="connsiteX62" fmla="*/ 4602548 w 5012183"/>
              <a:gd name="connsiteY62" fmla="*/ 784860 h 2363046"/>
              <a:gd name="connsiteX63" fmla="*/ 4516188 w 5012183"/>
              <a:gd name="connsiteY63" fmla="*/ 731520 h 2363046"/>
              <a:gd name="connsiteX64" fmla="*/ 4429828 w 5012183"/>
              <a:gd name="connsiteY64" fmla="*/ 640080 h 2363046"/>
              <a:gd name="connsiteX65" fmla="*/ 4384108 w 5012183"/>
              <a:gd name="connsiteY65" fmla="*/ 718820 h 2363046"/>
              <a:gd name="connsiteX66" fmla="*/ 4260283 w 5012183"/>
              <a:gd name="connsiteY66" fmla="*/ 731520 h 2363046"/>
              <a:gd name="connsiteX67" fmla="*/ 4184083 w 5012183"/>
              <a:gd name="connsiteY67" fmla="*/ 582930 h 2363046"/>
              <a:gd name="connsiteX68" fmla="*/ 4071688 w 5012183"/>
              <a:gd name="connsiteY68" fmla="*/ 556260 h 2363046"/>
              <a:gd name="connsiteX69" fmla="*/ 4193608 w 5012183"/>
              <a:gd name="connsiteY69" fmla="*/ 470535 h 2363046"/>
              <a:gd name="connsiteX70" fmla="*/ 4201228 w 5012183"/>
              <a:gd name="connsiteY70" fmla="*/ 365760 h 2363046"/>
              <a:gd name="connsiteX71" fmla="*/ 4155508 w 5012183"/>
              <a:gd name="connsiteY71" fmla="*/ 335280 h 2363046"/>
              <a:gd name="connsiteX72" fmla="*/ 4086928 w 5012183"/>
              <a:gd name="connsiteY72" fmla="*/ 411480 h 2363046"/>
              <a:gd name="connsiteX73" fmla="*/ 3904048 w 5012183"/>
              <a:gd name="connsiteY73" fmla="*/ 411480 h 2363046"/>
              <a:gd name="connsiteX74" fmla="*/ 3886268 w 5012183"/>
              <a:gd name="connsiteY74" fmla="*/ 353060 h 2363046"/>
              <a:gd name="connsiteX75" fmla="*/ 3721168 w 5012183"/>
              <a:gd name="connsiteY75" fmla="*/ 234315 h 2363046"/>
              <a:gd name="connsiteX76" fmla="*/ 3553528 w 5012183"/>
              <a:gd name="connsiteY76" fmla="*/ 227330 h 2363046"/>
              <a:gd name="connsiteX77" fmla="*/ 3667828 w 5012183"/>
              <a:gd name="connsiteY77" fmla="*/ 419100 h 2363046"/>
              <a:gd name="connsiteX78" fmla="*/ 3515428 w 5012183"/>
              <a:gd name="connsiteY78" fmla="*/ 487680 h 2363046"/>
              <a:gd name="connsiteX79" fmla="*/ 3416368 w 5012183"/>
              <a:gd name="connsiteY79" fmla="*/ 617220 h 2363046"/>
              <a:gd name="connsiteX80" fmla="*/ 3317308 w 5012183"/>
              <a:gd name="connsiteY80" fmla="*/ 533400 h 2363046"/>
              <a:gd name="connsiteX81" fmla="*/ 3302068 w 5012183"/>
              <a:gd name="connsiteY81" fmla="*/ 419100 h 2363046"/>
              <a:gd name="connsiteX82" fmla="*/ 3195388 w 5012183"/>
              <a:gd name="connsiteY82" fmla="*/ 335280 h 2363046"/>
              <a:gd name="connsiteX83" fmla="*/ 3096328 w 5012183"/>
              <a:gd name="connsiteY83" fmla="*/ 261620 h 2363046"/>
              <a:gd name="connsiteX84" fmla="*/ 3041083 w 5012183"/>
              <a:gd name="connsiteY84" fmla="*/ 203835 h 2363046"/>
              <a:gd name="connsiteX85" fmla="*/ 3206818 w 5012183"/>
              <a:gd name="connsiteY85" fmla="*/ 62865 h 2363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5012183" h="2363046">
                <a:moveTo>
                  <a:pt x="696028" y="0"/>
                </a:moveTo>
                <a:cubicBezTo>
                  <a:pt x="695393" y="111125"/>
                  <a:pt x="696451" y="219710"/>
                  <a:pt x="665548" y="251460"/>
                </a:cubicBezTo>
                <a:cubicBezTo>
                  <a:pt x="634645" y="283210"/>
                  <a:pt x="555058" y="189230"/>
                  <a:pt x="510608" y="190500"/>
                </a:cubicBezTo>
                <a:cubicBezTo>
                  <a:pt x="466158" y="191770"/>
                  <a:pt x="439488" y="249343"/>
                  <a:pt x="398848" y="259080"/>
                </a:cubicBezTo>
                <a:cubicBezTo>
                  <a:pt x="358208" y="268817"/>
                  <a:pt x="306138" y="209550"/>
                  <a:pt x="266768" y="248920"/>
                </a:cubicBezTo>
                <a:cubicBezTo>
                  <a:pt x="227398" y="288290"/>
                  <a:pt x="197765" y="480907"/>
                  <a:pt x="162628" y="495300"/>
                </a:cubicBezTo>
                <a:cubicBezTo>
                  <a:pt x="127491" y="509693"/>
                  <a:pt x="83041" y="347557"/>
                  <a:pt x="55948" y="335280"/>
                </a:cubicBezTo>
                <a:cubicBezTo>
                  <a:pt x="28855" y="323003"/>
                  <a:pt x="-1625" y="387350"/>
                  <a:pt x="68" y="421640"/>
                </a:cubicBezTo>
                <a:cubicBezTo>
                  <a:pt x="1761" y="455930"/>
                  <a:pt x="67801" y="477520"/>
                  <a:pt x="66108" y="541020"/>
                </a:cubicBezTo>
                <a:cubicBezTo>
                  <a:pt x="64415" y="604520"/>
                  <a:pt x="99975" y="616373"/>
                  <a:pt x="142308" y="665480"/>
                </a:cubicBezTo>
                <a:cubicBezTo>
                  <a:pt x="184641" y="714587"/>
                  <a:pt x="301481" y="745913"/>
                  <a:pt x="320108" y="835660"/>
                </a:cubicBezTo>
                <a:cubicBezTo>
                  <a:pt x="338735" y="925407"/>
                  <a:pt x="206655" y="955887"/>
                  <a:pt x="208348" y="998220"/>
                </a:cubicBezTo>
                <a:cubicBezTo>
                  <a:pt x="210041" y="1040553"/>
                  <a:pt x="307408" y="1046480"/>
                  <a:pt x="330268" y="1089660"/>
                </a:cubicBezTo>
                <a:cubicBezTo>
                  <a:pt x="353128" y="1132840"/>
                  <a:pt x="331538" y="1219200"/>
                  <a:pt x="345508" y="1257300"/>
                </a:cubicBezTo>
                <a:cubicBezTo>
                  <a:pt x="359478" y="1295400"/>
                  <a:pt x="408161" y="1232747"/>
                  <a:pt x="414088" y="1318260"/>
                </a:cubicBezTo>
                <a:cubicBezTo>
                  <a:pt x="420015" y="1403773"/>
                  <a:pt x="486055" y="1424093"/>
                  <a:pt x="502988" y="1465580"/>
                </a:cubicBezTo>
                <a:cubicBezTo>
                  <a:pt x="519921" y="1507067"/>
                  <a:pt x="589348" y="1417743"/>
                  <a:pt x="637608" y="1460500"/>
                </a:cubicBezTo>
                <a:cubicBezTo>
                  <a:pt x="685868" y="1503257"/>
                  <a:pt x="782811" y="1655657"/>
                  <a:pt x="792548" y="1722120"/>
                </a:cubicBezTo>
                <a:cubicBezTo>
                  <a:pt x="802285" y="1788583"/>
                  <a:pt x="875945" y="1704340"/>
                  <a:pt x="909388" y="1737360"/>
                </a:cubicBezTo>
                <a:cubicBezTo>
                  <a:pt x="942831" y="1770380"/>
                  <a:pt x="963998" y="1893570"/>
                  <a:pt x="993208" y="1920240"/>
                </a:cubicBezTo>
                <a:cubicBezTo>
                  <a:pt x="1022418" y="1946910"/>
                  <a:pt x="1037658" y="1868170"/>
                  <a:pt x="1084648" y="1897380"/>
                </a:cubicBezTo>
                <a:cubicBezTo>
                  <a:pt x="1131638" y="1926590"/>
                  <a:pt x="1217998" y="2040890"/>
                  <a:pt x="1275148" y="2095500"/>
                </a:cubicBezTo>
                <a:cubicBezTo>
                  <a:pt x="1332298" y="2150110"/>
                  <a:pt x="1402148" y="2190750"/>
                  <a:pt x="1427548" y="2225040"/>
                </a:cubicBezTo>
                <a:cubicBezTo>
                  <a:pt x="1452948" y="2259330"/>
                  <a:pt x="1385638" y="2278380"/>
                  <a:pt x="1427548" y="2301240"/>
                </a:cubicBezTo>
                <a:cubicBezTo>
                  <a:pt x="1469458" y="2324100"/>
                  <a:pt x="1625668" y="2369820"/>
                  <a:pt x="1679008" y="2362200"/>
                </a:cubicBezTo>
                <a:cubicBezTo>
                  <a:pt x="1732348" y="2354580"/>
                  <a:pt x="1704408" y="2259330"/>
                  <a:pt x="1747588" y="2255520"/>
                </a:cubicBezTo>
                <a:cubicBezTo>
                  <a:pt x="1790768" y="2251710"/>
                  <a:pt x="1903798" y="2345055"/>
                  <a:pt x="1938088" y="2339340"/>
                </a:cubicBezTo>
                <a:cubicBezTo>
                  <a:pt x="1972378" y="2333625"/>
                  <a:pt x="1911418" y="2259330"/>
                  <a:pt x="1953328" y="2221230"/>
                </a:cubicBezTo>
                <a:cubicBezTo>
                  <a:pt x="1995238" y="2183130"/>
                  <a:pt x="1999683" y="2123440"/>
                  <a:pt x="2029528" y="2110740"/>
                </a:cubicBezTo>
                <a:cubicBezTo>
                  <a:pt x="2059373" y="2098040"/>
                  <a:pt x="2121391" y="2195830"/>
                  <a:pt x="2132398" y="2145030"/>
                </a:cubicBezTo>
                <a:cubicBezTo>
                  <a:pt x="2143405" y="2094230"/>
                  <a:pt x="2125836" y="1967442"/>
                  <a:pt x="2141288" y="1920240"/>
                </a:cubicBezTo>
                <a:cubicBezTo>
                  <a:pt x="2156740" y="1873038"/>
                  <a:pt x="2197591" y="1863513"/>
                  <a:pt x="2225108" y="1861820"/>
                </a:cubicBezTo>
                <a:cubicBezTo>
                  <a:pt x="2252625" y="1860127"/>
                  <a:pt x="2250085" y="1909233"/>
                  <a:pt x="2306388" y="1910080"/>
                </a:cubicBezTo>
                <a:cubicBezTo>
                  <a:pt x="2362691" y="1910927"/>
                  <a:pt x="2348721" y="1855047"/>
                  <a:pt x="2395288" y="1866900"/>
                </a:cubicBezTo>
                <a:cubicBezTo>
                  <a:pt x="2441855" y="1878753"/>
                  <a:pt x="2531178" y="1950720"/>
                  <a:pt x="2585788" y="1981200"/>
                </a:cubicBezTo>
                <a:cubicBezTo>
                  <a:pt x="2640398" y="2011680"/>
                  <a:pt x="2688658" y="2044700"/>
                  <a:pt x="2722948" y="2049780"/>
                </a:cubicBezTo>
                <a:cubicBezTo>
                  <a:pt x="2757238" y="2054860"/>
                  <a:pt x="2749618" y="1996440"/>
                  <a:pt x="2791528" y="2011680"/>
                </a:cubicBezTo>
                <a:cubicBezTo>
                  <a:pt x="2833438" y="2026920"/>
                  <a:pt x="2906251" y="2114973"/>
                  <a:pt x="2974408" y="2141220"/>
                </a:cubicBezTo>
                <a:cubicBezTo>
                  <a:pt x="3042565" y="2167467"/>
                  <a:pt x="3154748" y="2181860"/>
                  <a:pt x="3200468" y="2169160"/>
                </a:cubicBezTo>
                <a:cubicBezTo>
                  <a:pt x="3246188" y="2156460"/>
                  <a:pt x="3216131" y="2076027"/>
                  <a:pt x="3248728" y="2065020"/>
                </a:cubicBezTo>
                <a:cubicBezTo>
                  <a:pt x="3281325" y="2054013"/>
                  <a:pt x="3370648" y="2084070"/>
                  <a:pt x="3396048" y="2103120"/>
                </a:cubicBezTo>
                <a:cubicBezTo>
                  <a:pt x="3421448" y="2122170"/>
                  <a:pt x="3371071" y="2164080"/>
                  <a:pt x="3401128" y="2179320"/>
                </a:cubicBezTo>
                <a:cubicBezTo>
                  <a:pt x="3431185" y="2194560"/>
                  <a:pt x="3547178" y="2172970"/>
                  <a:pt x="3576388" y="2194560"/>
                </a:cubicBezTo>
                <a:cubicBezTo>
                  <a:pt x="3605598" y="2216150"/>
                  <a:pt x="3561148" y="2312670"/>
                  <a:pt x="3576388" y="2308860"/>
                </a:cubicBezTo>
                <a:cubicBezTo>
                  <a:pt x="3591628" y="2305050"/>
                  <a:pt x="3641158" y="2217420"/>
                  <a:pt x="3667828" y="2171700"/>
                </a:cubicBezTo>
                <a:cubicBezTo>
                  <a:pt x="3694498" y="2125980"/>
                  <a:pt x="3711008" y="2063750"/>
                  <a:pt x="3736408" y="2034540"/>
                </a:cubicBezTo>
                <a:cubicBezTo>
                  <a:pt x="3761808" y="2005330"/>
                  <a:pt x="3787208" y="1987550"/>
                  <a:pt x="3820228" y="1996440"/>
                </a:cubicBezTo>
                <a:cubicBezTo>
                  <a:pt x="3853248" y="2005330"/>
                  <a:pt x="3905318" y="2081530"/>
                  <a:pt x="3934528" y="2087880"/>
                </a:cubicBezTo>
                <a:cubicBezTo>
                  <a:pt x="3963738" y="2094230"/>
                  <a:pt x="3973898" y="2035810"/>
                  <a:pt x="3995488" y="2034540"/>
                </a:cubicBezTo>
                <a:cubicBezTo>
                  <a:pt x="4017078" y="2033270"/>
                  <a:pt x="4021735" y="2092960"/>
                  <a:pt x="4064068" y="2080260"/>
                </a:cubicBezTo>
                <a:cubicBezTo>
                  <a:pt x="4106401" y="2067560"/>
                  <a:pt x="4205038" y="2000250"/>
                  <a:pt x="4249488" y="1958340"/>
                </a:cubicBezTo>
                <a:cubicBezTo>
                  <a:pt x="4293938" y="1916430"/>
                  <a:pt x="4295631" y="1852930"/>
                  <a:pt x="4330768" y="1828800"/>
                </a:cubicBezTo>
                <a:cubicBezTo>
                  <a:pt x="4365905" y="1804670"/>
                  <a:pt x="4429828" y="1863090"/>
                  <a:pt x="4460308" y="1813560"/>
                </a:cubicBezTo>
                <a:cubicBezTo>
                  <a:pt x="4490788" y="1764030"/>
                  <a:pt x="4478511" y="1584113"/>
                  <a:pt x="4513648" y="1531620"/>
                </a:cubicBezTo>
                <a:cubicBezTo>
                  <a:pt x="4548785" y="1479127"/>
                  <a:pt x="4634298" y="1525270"/>
                  <a:pt x="4671128" y="1498600"/>
                </a:cubicBezTo>
                <a:cubicBezTo>
                  <a:pt x="4707958" y="1471930"/>
                  <a:pt x="4707535" y="1406313"/>
                  <a:pt x="4734628" y="1371600"/>
                </a:cubicBezTo>
                <a:cubicBezTo>
                  <a:pt x="4761721" y="1336887"/>
                  <a:pt x="4789661" y="1305560"/>
                  <a:pt x="4833688" y="1290320"/>
                </a:cubicBezTo>
                <a:cubicBezTo>
                  <a:pt x="4877715" y="1275080"/>
                  <a:pt x="4973388" y="1314873"/>
                  <a:pt x="4998788" y="1280160"/>
                </a:cubicBezTo>
                <a:cubicBezTo>
                  <a:pt x="5024188" y="1245447"/>
                  <a:pt x="5009795" y="1118870"/>
                  <a:pt x="4986088" y="1082040"/>
                </a:cubicBezTo>
                <a:cubicBezTo>
                  <a:pt x="4962381" y="1045210"/>
                  <a:pt x="4884488" y="1083310"/>
                  <a:pt x="4856548" y="1059180"/>
                </a:cubicBezTo>
                <a:cubicBezTo>
                  <a:pt x="4828608" y="1035050"/>
                  <a:pt x="4831148" y="979170"/>
                  <a:pt x="4818448" y="937260"/>
                </a:cubicBezTo>
                <a:cubicBezTo>
                  <a:pt x="4805748" y="895350"/>
                  <a:pt x="4816331" y="833120"/>
                  <a:pt x="4780348" y="807720"/>
                </a:cubicBezTo>
                <a:cubicBezTo>
                  <a:pt x="4744365" y="782320"/>
                  <a:pt x="4646575" y="797560"/>
                  <a:pt x="4602548" y="784860"/>
                </a:cubicBezTo>
                <a:cubicBezTo>
                  <a:pt x="4558521" y="772160"/>
                  <a:pt x="4544975" y="755650"/>
                  <a:pt x="4516188" y="731520"/>
                </a:cubicBezTo>
                <a:cubicBezTo>
                  <a:pt x="4487401" y="707390"/>
                  <a:pt x="4451841" y="642197"/>
                  <a:pt x="4429828" y="640080"/>
                </a:cubicBezTo>
                <a:cubicBezTo>
                  <a:pt x="4407815" y="637963"/>
                  <a:pt x="4412365" y="703580"/>
                  <a:pt x="4384108" y="718820"/>
                </a:cubicBezTo>
                <a:cubicBezTo>
                  <a:pt x="4355851" y="734060"/>
                  <a:pt x="4293620" y="754168"/>
                  <a:pt x="4260283" y="731520"/>
                </a:cubicBezTo>
                <a:cubicBezTo>
                  <a:pt x="4226946" y="708872"/>
                  <a:pt x="4234565" y="583565"/>
                  <a:pt x="4184083" y="582930"/>
                </a:cubicBezTo>
                <a:cubicBezTo>
                  <a:pt x="4133601" y="582295"/>
                  <a:pt x="4070101" y="574992"/>
                  <a:pt x="4071688" y="556260"/>
                </a:cubicBezTo>
                <a:cubicBezTo>
                  <a:pt x="4073275" y="537528"/>
                  <a:pt x="4172018" y="502285"/>
                  <a:pt x="4193608" y="470535"/>
                </a:cubicBezTo>
                <a:cubicBezTo>
                  <a:pt x="4215198" y="438785"/>
                  <a:pt x="4207578" y="388302"/>
                  <a:pt x="4201228" y="365760"/>
                </a:cubicBezTo>
                <a:cubicBezTo>
                  <a:pt x="4194878" y="343218"/>
                  <a:pt x="4174558" y="327660"/>
                  <a:pt x="4155508" y="335280"/>
                </a:cubicBezTo>
                <a:cubicBezTo>
                  <a:pt x="4136458" y="342900"/>
                  <a:pt x="4128838" y="398780"/>
                  <a:pt x="4086928" y="411480"/>
                </a:cubicBezTo>
                <a:cubicBezTo>
                  <a:pt x="4045018" y="424180"/>
                  <a:pt x="3937491" y="421217"/>
                  <a:pt x="3904048" y="411480"/>
                </a:cubicBezTo>
                <a:cubicBezTo>
                  <a:pt x="3870605" y="401743"/>
                  <a:pt x="3916748" y="382587"/>
                  <a:pt x="3886268" y="353060"/>
                </a:cubicBezTo>
                <a:cubicBezTo>
                  <a:pt x="3855788" y="323533"/>
                  <a:pt x="3776625" y="255270"/>
                  <a:pt x="3721168" y="234315"/>
                </a:cubicBezTo>
                <a:cubicBezTo>
                  <a:pt x="3665711" y="213360"/>
                  <a:pt x="3566228" y="179387"/>
                  <a:pt x="3553528" y="227330"/>
                </a:cubicBezTo>
                <a:cubicBezTo>
                  <a:pt x="3540828" y="275273"/>
                  <a:pt x="3674178" y="375708"/>
                  <a:pt x="3667828" y="419100"/>
                </a:cubicBezTo>
                <a:cubicBezTo>
                  <a:pt x="3661478" y="462492"/>
                  <a:pt x="3557338" y="454660"/>
                  <a:pt x="3515428" y="487680"/>
                </a:cubicBezTo>
                <a:cubicBezTo>
                  <a:pt x="3473518" y="520700"/>
                  <a:pt x="3449388" y="609600"/>
                  <a:pt x="3416368" y="617220"/>
                </a:cubicBezTo>
                <a:cubicBezTo>
                  <a:pt x="3383348" y="624840"/>
                  <a:pt x="3336358" y="566420"/>
                  <a:pt x="3317308" y="533400"/>
                </a:cubicBezTo>
                <a:cubicBezTo>
                  <a:pt x="3298258" y="500380"/>
                  <a:pt x="3322388" y="452120"/>
                  <a:pt x="3302068" y="419100"/>
                </a:cubicBezTo>
                <a:cubicBezTo>
                  <a:pt x="3281748" y="386080"/>
                  <a:pt x="3229678" y="361527"/>
                  <a:pt x="3195388" y="335280"/>
                </a:cubicBezTo>
                <a:cubicBezTo>
                  <a:pt x="3161098" y="309033"/>
                  <a:pt x="3152526" y="275908"/>
                  <a:pt x="3096328" y="261620"/>
                </a:cubicBezTo>
                <a:cubicBezTo>
                  <a:pt x="3040130" y="247332"/>
                  <a:pt x="3023303" y="240665"/>
                  <a:pt x="3041083" y="203835"/>
                </a:cubicBezTo>
                <a:cubicBezTo>
                  <a:pt x="3058863" y="167005"/>
                  <a:pt x="3150938" y="128270"/>
                  <a:pt x="3206818" y="62865"/>
                </a:cubicBez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2" name="Picture 4" descr="Olomouc, Czech Republic: All You Must Know Before You Go (2024) -  Tripadvisor">
            <a:extLst>
              <a:ext uri="{FF2B5EF4-FFF2-40B4-BE49-F238E27FC236}">
                <a16:creationId xmlns:a16="http://schemas.microsoft.com/office/drawing/2014/main" id="{D65A5A04-6170-19B4-043F-4AEA9261B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79" y="304800"/>
            <a:ext cx="3515783" cy="3352800"/>
          </a:xfrm>
          <a:prstGeom prst="round2DiagRect">
            <a:avLst>
              <a:gd name="adj1" fmla="val 0"/>
              <a:gd name="adj2" fmla="val 27429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Volný tvar: obrazec 15">
            <a:extLst>
              <a:ext uri="{FF2B5EF4-FFF2-40B4-BE49-F238E27FC236}">
                <a16:creationId xmlns:a16="http://schemas.microsoft.com/office/drawing/2014/main" id="{3D5E14A2-B295-7C4B-51A4-6737F07DC7BB}"/>
              </a:ext>
            </a:extLst>
          </p:cNvPr>
          <p:cNvSpPr/>
          <p:nvPr/>
        </p:nvSpPr>
        <p:spPr>
          <a:xfrm>
            <a:off x="4378960" y="1869440"/>
            <a:ext cx="2489200" cy="2915920"/>
          </a:xfrm>
          <a:custGeom>
            <a:avLst/>
            <a:gdLst>
              <a:gd name="connsiteX0" fmla="*/ 0 w 2468880"/>
              <a:gd name="connsiteY0" fmla="*/ 2814320 h 2814320"/>
              <a:gd name="connsiteX1" fmla="*/ 741680 w 2468880"/>
              <a:gd name="connsiteY1" fmla="*/ 2590800 h 2814320"/>
              <a:gd name="connsiteX2" fmla="*/ 1605280 w 2468880"/>
              <a:gd name="connsiteY2" fmla="*/ 1798320 h 2814320"/>
              <a:gd name="connsiteX3" fmla="*/ 2468880 w 2468880"/>
              <a:gd name="connsiteY3" fmla="*/ 0 h 2814320"/>
              <a:gd name="connsiteX0" fmla="*/ 0 w 2479040"/>
              <a:gd name="connsiteY0" fmla="*/ 2885440 h 2885440"/>
              <a:gd name="connsiteX1" fmla="*/ 741680 w 2479040"/>
              <a:gd name="connsiteY1" fmla="*/ 2661920 h 2885440"/>
              <a:gd name="connsiteX2" fmla="*/ 1605280 w 2479040"/>
              <a:gd name="connsiteY2" fmla="*/ 1869440 h 2885440"/>
              <a:gd name="connsiteX3" fmla="*/ 2479040 w 2479040"/>
              <a:gd name="connsiteY3" fmla="*/ 0 h 2885440"/>
              <a:gd name="connsiteX0" fmla="*/ 0 w 2479040"/>
              <a:gd name="connsiteY0" fmla="*/ 2885440 h 2885440"/>
              <a:gd name="connsiteX1" fmla="*/ 741680 w 2479040"/>
              <a:gd name="connsiteY1" fmla="*/ 2661920 h 2885440"/>
              <a:gd name="connsiteX2" fmla="*/ 1605280 w 2479040"/>
              <a:gd name="connsiteY2" fmla="*/ 1869440 h 2885440"/>
              <a:gd name="connsiteX3" fmla="*/ 2479040 w 2479040"/>
              <a:gd name="connsiteY3" fmla="*/ 0 h 2885440"/>
              <a:gd name="connsiteX0" fmla="*/ 0 w 2529840"/>
              <a:gd name="connsiteY0" fmla="*/ 2926080 h 2926080"/>
              <a:gd name="connsiteX1" fmla="*/ 741680 w 2529840"/>
              <a:gd name="connsiteY1" fmla="*/ 2702560 h 2926080"/>
              <a:gd name="connsiteX2" fmla="*/ 1605280 w 2529840"/>
              <a:gd name="connsiteY2" fmla="*/ 1910080 h 2926080"/>
              <a:gd name="connsiteX3" fmla="*/ 2529840 w 2529840"/>
              <a:gd name="connsiteY3" fmla="*/ 0 h 2926080"/>
              <a:gd name="connsiteX0" fmla="*/ 0 w 2489200"/>
              <a:gd name="connsiteY0" fmla="*/ 2915920 h 2915920"/>
              <a:gd name="connsiteX1" fmla="*/ 741680 w 2489200"/>
              <a:gd name="connsiteY1" fmla="*/ 2692400 h 2915920"/>
              <a:gd name="connsiteX2" fmla="*/ 1605280 w 2489200"/>
              <a:gd name="connsiteY2" fmla="*/ 1899920 h 2915920"/>
              <a:gd name="connsiteX3" fmla="*/ 2489200 w 2489200"/>
              <a:gd name="connsiteY3" fmla="*/ 0 h 291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9200" h="2915920">
                <a:moveTo>
                  <a:pt x="0" y="2915920"/>
                </a:moveTo>
                <a:cubicBezTo>
                  <a:pt x="237066" y="2888826"/>
                  <a:pt x="474133" y="2861733"/>
                  <a:pt x="741680" y="2692400"/>
                </a:cubicBezTo>
                <a:cubicBezTo>
                  <a:pt x="1009227" y="2523067"/>
                  <a:pt x="1317413" y="2331720"/>
                  <a:pt x="1605280" y="1899920"/>
                </a:cubicBezTo>
                <a:cubicBezTo>
                  <a:pt x="1893147" y="1468120"/>
                  <a:pt x="2292773" y="693420"/>
                  <a:pt x="2489200" y="0"/>
                </a:cubicBezTo>
              </a:path>
            </a:pathLst>
          </a:custGeom>
          <a:noFill/>
          <a:ln w="57150">
            <a:solidFill>
              <a:srgbClr val="383C4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01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4CE290-594C-82A2-51C6-2AAF1410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1"/>
            <a:ext cx="9905998" cy="1288026"/>
          </a:xfrm>
        </p:spPr>
        <p:txBody>
          <a:bodyPr/>
          <a:lstStyle/>
          <a:p>
            <a:r>
              <a:rPr lang="cs-CZ" dirty="0"/>
              <a:t>Background (2008–2010)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5A2E35-CB01-D744-9168-6B9C92782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45111"/>
            <a:ext cx="10116522" cy="3746090"/>
          </a:xfrm>
        </p:spPr>
        <p:txBody>
          <a:bodyPr anchor="t">
            <a:normAutofit/>
          </a:bodyPr>
          <a:lstStyle/>
          <a:p>
            <a:r>
              <a:rPr lang="cs-CZ" sz="2400" dirty="0"/>
              <a:t>long-term </a:t>
            </a:r>
            <a:r>
              <a:rPr lang="cs-CZ" sz="2400" dirty="0" err="1"/>
              <a:t>research</a:t>
            </a:r>
            <a:r>
              <a:rPr lang="cs-CZ" sz="2400" dirty="0"/>
              <a:t> on </a:t>
            </a:r>
            <a:r>
              <a:rPr lang="cs-CZ" sz="2400" dirty="0" err="1"/>
              <a:t>tactile</a:t>
            </a:r>
            <a:r>
              <a:rPr lang="cs-CZ" sz="2400" dirty="0"/>
              <a:t> </a:t>
            </a:r>
            <a:r>
              <a:rPr lang="cs-CZ" sz="2400" dirty="0" err="1"/>
              <a:t>maps</a:t>
            </a:r>
            <a:r>
              <a:rPr lang="cs-CZ" sz="2400" dirty="0"/>
              <a:t> </a:t>
            </a:r>
            <a:r>
              <a:rPr lang="cs-CZ" sz="2400" dirty="0" err="1"/>
              <a:t>since</a:t>
            </a:r>
            <a:r>
              <a:rPr lang="cs-CZ" sz="2400" dirty="0"/>
              <a:t> 2008</a:t>
            </a:r>
            <a:endParaRPr lang="en-GB" sz="2400" dirty="0"/>
          </a:p>
          <a:p>
            <a:r>
              <a:rPr lang="cs-CZ" sz="2400" dirty="0" err="1"/>
              <a:t>designing</a:t>
            </a:r>
            <a:r>
              <a:rPr lang="cs-CZ" sz="2400" dirty="0"/>
              <a:t> </a:t>
            </a:r>
            <a:r>
              <a:rPr lang="cs-CZ" sz="2400" dirty="0" err="1"/>
              <a:t>interactive</a:t>
            </a:r>
            <a:r>
              <a:rPr lang="cs-CZ" sz="2400" dirty="0"/>
              <a:t> </a:t>
            </a:r>
            <a:r>
              <a:rPr lang="cs-CZ" sz="2400" dirty="0" err="1"/>
              <a:t>maps</a:t>
            </a:r>
            <a:r>
              <a:rPr lang="cs-CZ" sz="2400" dirty="0"/>
              <a:t> </a:t>
            </a:r>
            <a:r>
              <a:rPr lang="cs-CZ" sz="2400" dirty="0" err="1"/>
              <a:t>for</a:t>
            </a:r>
            <a:r>
              <a:rPr lang="cs-CZ" sz="2400" dirty="0"/>
              <a:t> </a:t>
            </a:r>
            <a:r>
              <a:rPr lang="cs-CZ" sz="2400" dirty="0" err="1"/>
              <a:t>people</a:t>
            </a:r>
            <a:r>
              <a:rPr lang="cs-CZ" sz="2400" dirty="0"/>
              <a:t> </a:t>
            </a:r>
            <a:r>
              <a:rPr lang="cs-CZ" sz="2400" dirty="0" err="1"/>
              <a:t>with</a:t>
            </a:r>
            <a:r>
              <a:rPr lang="cs-CZ" sz="2400" dirty="0"/>
              <a:t> severe </a:t>
            </a:r>
            <a:r>
              <a:rPr lang="cs-CZ" sz="2400" dirty="0" err="1"/>
              <a:t>visual</a:t>
            </a:r>
            <a:r>
              <a:rPr lang="cs-CZ" sz="2400" dirty="0"/>
              <a:t> </a:t>
            </a:r>
            <a:r>
              <a:rPr lang="cs-CZ" sz="2400" dirty="0" err="1"/>
              <a:t>impairment</a:t>
            </a:r>
            <a:endParaRPr lang="cs-CZ" sz="2400" dirty="0"/>
          </a:p>
          <a:p>
            <a:r>
              <a:rPr lang="cs-CZ" sz="2400" dirty="0" err="1"/>
              <a:t>exploring</a:t>
            </a:r>
            <a:r>
              <a:rPr lang="cs-CZ" sz="2400" dirty="0"/>
              <a:t> low-cost </a:t>
            </a:r>
            <a:r>
              <a:rPr lang="cs-CZ" sz="2400" dirty="0" err="1"/>
              <a:t>solutions</a:t>
            </a:r>
            <a:endParaRPr lang="cs-CZ" sz="24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5A36CA9-A84A-F9C8-96B0-39820E6C994E}"/>
              </a:ext>
            </a:extLst>
          </p:cNvPr>
          <p:cNvSpPr txBox="1"/>
          <p:nvPr/>
        </p:nvSpPr>
        <p:spPr>
          <a:xfrm>
            <a:off x="5208608" y="68959"/>
            <a:ext cx="6901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200" dirty="0"/>
              <a:t>Technologia opracowania tyflomap zabytkowych założeń parkowych </a:t>
            </a:r>
            <a:r>
              <a:rPr lang="cs-CZ" sz="1200" dirty="0"/>
              <a:t>| 23 May | </a:t>
            </a:r>
            <a:r>
              <a:rPr lang="cs-CZ" sz="1200" dirty="0" err="1"/>
              <a:t>Warsaw</a:t>
            </a:r>
            <a:endParaRPr lang="en-GB" sz="1200" dirty="0"/>
          </a:p>
        </p:txBody>
      </p:sp>
      <p:pic>
        <p:nvPicPr>
          <p:cNvPr id="6" name="Obrázek 5" descr="Obsah obrázku text, mapa&#10;&#10;Popis byl vytvořen automaticky">
            <a:extLst>
              <a:ext uri="{FF2B5EF4-FFF2-40B4-BE49-F238E27FC236}">
                <a16:creationId xmlns:a16="http://schemas.microsoft.com/office/drawing/2014/main" id="{5E4F9675-1B76-E070-B399-B6E11161F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308165"/>
            <a:ext cx="4169396" cy="31270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Obrázek 7" descr="Obsah obrázku interiér, Rychlé občerstvení, jídlo, cake&#10;&#10;Popis byl vytvořen automaticky">
            <a:extLst>
              <a:ext uri="{FF2B5EF4-FFF2-40B4-BE49-F238E27FC236}">
                <a16:creationId xmlns:a16="http://schemas.microsoft.com/office/drawing/2014/main" id="{D32398A6-153C-17A2-4B46-73892DA55E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" t="25330" b="3753"/>
          <a:stretch/>
        </p:blipFill>
        <p:spPr>
          <a:xfrm>
            <a:off x="8485239" y="618607"/>
            <a:ext cx="3132703" cy="16723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Obrázek 9" descr="Obsah obrázku text, kresba, papírenské zboží, Papírový výrobek&#10;&#10;Popis byl vytvořen automaticky">
            <a:extLst>
              <a:ext uri="{FF2B5EF4-FFF2-40B4-BE49-F238E27FC236}">
                <a16:creationId xmlns:a16="http://schemas.microsoft.com/office/drawing/2014/main" id="{E498C448-49E7-090B-82C5-5C218E1453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950" y="3942735"/>
            <a:ext cx="4366589" cy="29103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6433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4CE290-594C-82A2-51C6-2AAF1410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1"/>
            <a:ext cx="9905998" cy="1288026"/>
          </a:xfrm>
        </p:spPr>
        <p:txBody>
          <a:bodyPr/>
          <a:lstStyle/>
          <a:p>
            <a:r>
              <a:rPr lang="cs-CZ" dirty="0"/>
              <a:t>Early development (2015–2016)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5A2E35-CB01-D744-9168-6B9C92782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45111"/>
            <a:ext cx="10116522" cy="3746090"/>
          </a:xfrm>
        </p:spPr>
        <p:txBody>
          <a:bodyPr anchor="t">
            <a:normAutofit/>
          </a:bodyPr>
          <a:lstStyle/>
          <a:p>
            <a:r>
              <a:rPr lang="cs-CZ" sz="2400" dirty="0"/>
              <a:t>coming </a:t>
            </a:r>
            <a:r>
              <a:rPr lang="cs-CZ" sz="2400" dirty="0" err="1"/>
              <a:t>with</a:t>
            </a:r>
            <a:r>
              <a:rPr lang="cs-CZ" sz="2400" dirty="0"/>
              <a:t> technology </a:t>
            </a:r>
            <a:r>
              <a:rPr lang="cs-CZ" sz="2400" b="1" cap="none" dirty="0"/>
              <a:t>TouchIt3D</a:t>
            </a:r>
          </a:p>
          <a:p>
            <a:r>
              <a:rPr lang="cs-CZ" sz="2400" dirty="0" err="1"/>
              <a:t>linking</a:t>
            </a:r>
            <a:r>
              <a:rPr lang="cs-CZ" sz="2400" dirty="0"/>
              <a:t> mobile </a:t>
            </a:r>
            <a:r>
              <a:rPr lang="cs-CZ" sz="2400" dirty="0" err="1"/>
              <a:t>devices</a:t>
            </a:r>
            <a:r>
              <a:rPr lang="cs-CZ" sz="2400" dirty="0"/>
              <a:t> </a:t>
            </a:r>
            <a:r>
              <a:rPr lang="cs-CZ" sz="2400" dirty="0" err="1"/>
              <a:t>with</a:t>
            </a:r>
            <a:r>
              <a:rPr lang="cs-CZ" sz="2400" dirty="0"/>
              <a:t> 3D-printed </a:t>
            </a:r>
            <a:r>
              <a:rPr lang="cs-CZ" sz="2400" dirty="0" err="1"/>
              <a:t>models</a:t>
            </a:r>
            <a:endParaRPr lang="cs-CZ" sz="2400" dirty="0"/>
          </a:p>
          <a:p>
            <a:r>
              <a:rPr lang="cs-CZ" sz="2400" dirty="0"/>
              <a:t>testing </a:t>
            </a:r>
            <a:r>
              <a:rPr lang="cs-CZ" sz="2400" dirty="0" err="1"/>
              <a:t>functionality</a:t>
            </a:r>
            <a:r>
              <a:rPr lang="cs-CZ" sz="2400" dirty="0"/>
              <a:t> and </a:t>
            </a:r>
            <a:r>
              <a:rPr lang="cs-CZ" sz="2400" dirty="0" err="1"/>
              <a:t>its</a:t>
            </a:r>
            <a:r>
              <a:rPr lang="cs-CZ" sz="2400" dirty="0"/>
              <a:t> </a:t>
            </a:r>
            <a:r>
              <a:rPr lang="cs-CZ" sz="2400" dirty="0" err="1"/>
              <a:t>limits</a:t>
            </a:r>
            <a:endParaRPr lang="en-GB" sz="2400" dirty="0"/>
          </a:p>
        </p:txBody>
      </p:sp>
      <p:pic>
        <p:nvPicPr>
          <p:cNvPr id="7" name="Obrázek 6" descr="Obsah obrázku LEGO, hračka&#10;&#10;Popis byl vytvořen automaticky">
            <a:extLst>
              <a:ext uri="{FF2B5EF4-FFF2-40B4-BE49-F238E27FC236}">
                <a16:creationId xmlns:a16="http://schemas.microsoft.com/office/drawing/2014/main" id="{1F97EDE1-538F-FD40-A77F-D3CC175B4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6413" y="3178073"/>
            <a:ext cx="3432983" cy="32571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89A6532-70BD-211C-4D1B-9AED3CC621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669" r="1188" b="10219"/>
          <a:stretch/>
        </p:blipFill>
        <p:spPr bwMode="auto">
          <a:xfrm>
            <a:off x="1337187" y="4213121"/>
            <a:ext cx="6487765" cy="22220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5F9AC023-6215-EE73-692C-1C0C36D75B92}"/>
              </a:ext>
            </a:extLst>
          </p:cNvPr>
          <p:cNvSpPr txBox="1"/>
          <p:nvPr/>
        </p:nvSpPr>
        <p:spPr>
          <a:xfrm>
            <a:off x="5165326" y="68959"/>
            <a:ext cx="6944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200" dirty="0"/>
              <a:t>Technologia opracowania tyflomap zabytkowych założeń parkowych </a:t>
            </a:r>
            <a:r>
              <a:rPr lang="cs-CZ" sz="1200" dirty="0"/>
              <a:t>| 23 May | </a:t>
            </a:r>
            <a:r>
              <a:rPr lang="cs-CZ" sz="1200" dirty="0" err="1"/>
              <a:t>Warsaw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885182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ABEB58A3-1AF6-A7BC-19F5-39F2BF080A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5392" y="637555"/>
            <a:ext cx="3752543" cy="28151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E4CE290-594C-82A2-51C6-2AAF1410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1"/>
            <a:ext cx="9905998" cy="1288026"/>
          </a:xfrm>
        </p:spPr>
        <p:txBody>
          <a:bodyPr/>
          <a:lstStyle/>
          <a:p>
            <a:r>
              <a:rPr lang="cs-CZ" dirty="0"/>
              <a:t>Early development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DC6BD3D-3D2B-CFAE-6812-D5E4BBDF9B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9282"/>
          <a:stretch/>
        </p:blipFill>
        <p:spPr>
          <a:xfrm>
            <a:off x="2899557" y="2272594"/>
            <a:ext cx="6600234" cy="193355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72E85C6-58FA-35C6-148E-38D2CFD531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566" t="16355" r="8820" b="6030"/>
          <a:stretch/>
        </p:blipFill>
        <p:spPr>
          <a:xfrm>
            <a:off x="9294708" y="3108960"/>
            <a:ext cx="2494688" cy="33262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1847C018-F40B-8D8D-E3DB-1C023D1FD2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295" y="4343468"/>
            <a:ext cx="4406179" cy="2178911"/>
          </a:xfrm>
          <a:prstGeom prst="rect">
            <a:avLst/>
          </a:prstGeom>
        </p:spPr>
      </p:pic>
      <p:pic>
        <p:nvPicPr>
          <p:cNvPr id="13" name="Obrázek 12" descr="Obsah obrázku elektronika, počítač&#10;&#10;Popis byl vytvořen automaticky">
            <a:extLst>
              <a:ext uri="{FF2B5EF4-FFF2-40B4-BE49-F238E27FC236}">
                <a16:creationId xmlns:a16="http://schemas.microsoft.com/office/drawing/2014/main" id="{F92AC081-7565-1F3F-54BF-BF8724C652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008" y="4343468"/>
            <a:ext cx="4090435" cy="2178911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5A2E35-CB01-D744-9168-6B9C92782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45111"/>
            <a:ext cx="10116522" cy="2298357"/>
          </a:xfrm>
        </p:spPr>
        <p:txBody>
          <a:bodyPr anchor="t">
            <a:normAutofit/>
          </a:bodyPr>
          <a:lstStyle/>
          <a:p>
            <a:r>
              <a:rPr lang="cs-CZ" sz="2400" dirty="0"/>
              <a:t>3D-printed </a:t>
            </a:r>
            <a:r>
              <a:rPr lang="cs-CZ" sz="2400" dirty="0" err="1"/>
              <a:t>plastic</a:t>
            </a:r>
            <a:br>
              <a:rPr lang="cs-CZ" sz="2400" dirty="0"/>
            </a:br>
            <a:r>
              <a:rPr lang="cs-CZ" sz="2400" dirty="0" err="1"/>
              <a:t>models</a:t>
            </a:r>
            <a:r>
              <a:rPr lang="cs-CZ" sz="2400" dirty="0"/>
              <a:t> </a:t>
            </a:r>
            <a:r>
              <a:rPr lang="cs-CZ" sz="2400" dirty="0" err="1"/>
              <a:t>with</a:t>
            </a:r>
            <a:br>
              <a:rPr lang="cs-CZ" sz="2400" dirty="0"/>
            </a:br>
            <a:r>
              <a:rPr lang="cs-CZ" sz="2400" b="1" dirty="0" err="1"/>
              <a:t>conductive</a:t>
            </a:r>
            <a:br>
              <a:rPr lang="cs-CZ" sz="2400" b="1" dirty="0"/>
            </a:br>
            <a:r>
              <a:rPr lang="cs-CZ" sz="2400" b="1" dirty="0" err="1"/>
              <a:t>elements</a:t>
            </a:r>
            <a:endParaRPr lang="cs-CZ" sz="2400" b="1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928DAAB-EC35-DAE9-7D4B-82C333E3AC91}"/>
              </a:ext>
            </a:extLst>
          </p:cNvPr>
          <p:cNvSpPr txBox="1"/>
          <p:nvPr/>
        </p:nvSpPr>
        <p:spPr>
          <a:xfrm>
            <a:off x="5165326" y="68959"/>
            <a:ext cx="6944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200" dirty="0"/>
              <a:t>Technologia opracowania tyflomap zabytkowych założeń parkowych </a:t>
            </a:r>
            <a:r>
              <a:rPr lang="cs-CZ" sz="1200" dirty="0"/>
              <a:t>| 23 May | </a:t>
            </a:r>
            <a:r>
              <a:rPr lang="cs-CZ" sz="1200" dirty="0" err="1"/>
              <a:t>Warsaw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623503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4CE290-594C-82A2-51C6-2AAF1410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1"/>
            <a:ext cx="9905998" cy="1288026"/>
          </a:xfrm>
        </p:spPr>
        <p:txBody>
          <a:bodyPr/>
          <a:lstStyle/>
          <a:p>
            <a:r>
              <a:rPr lang="cs-CZ" dirty="0" err="1"/>
              <a:t>Efficient</a:t>
            </a:r>
            <a:r>
              <a:rPr lang="cs-CZ" dirty="0"/>
              <a:t> </a:t>
            </a:r>
            <a:r>
              <a:rPr lang="cs-CZ" dirty="0" err="1"/>
              <a:t>tactile</a:t>
            </a:r>
            <a:r>
              <a:rPr lang="cs-CZ" dirty="0"/>
              <a:t> </a:t>
            </a:r>
            <a:r>
              <a:rPr lang="cs-CZ" dirty="0" err="1"/>
              <a:t>maps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5A2E35-CB01-D744-9168-6B9C92782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45111"/>
            <a:ext cx="10116522" cy="3746090"/>
          </a:xfrm>
        </p:spPr>
        <p:txBody>
          <a:bodyPr anchor="t">
            <a:normAutofit/>
          </a:bodyPr>
          <a:lstStyle/>
          <a:p>
            <a:r>
              <a:rPr lang="en-GB" sz="2400" dirty="0"/>
              <a:t>applying </a:t>
            </a:r>
            <a:r>
              <a:rPr lang="en-GB" sz="2400" b="1" cap="none" dirty="0"/>
              <a:t>TouchIt3D</a:t>
            </a:r>
            <a:r>
              <a:rPr lang="en-GB" sz="2400" dirty="0"/>
              <a:t> to tactile maps</a:t>
            </a:r>
          </a:p>
          <a:p>
            <a:r>
              <a:rPr lang="en-GB" sz="2400" dirty="0"/>
              <a:t>enriching interactivity, auditive description</a:t>
            </a:r>
          </a:p>
          <a:p>
            <a:r>
              <a:rPr lang="en-GB" sz="2400" dirty="0"/>
              <a:t>low-cost way of interactive tactile map production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93FAA18-D8FF-41EE-81A4-AD3971A3E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1428" y="904206"/>
            <a:ext cx="4677444" cy="2514127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3732F20-6709-403F-FE7A-E97FBEC61A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1654" y="3801357"/>
            <a:ext cx="3823003" cy="2626257"/>
          </a:xfrm>
          <a:prstGeom prst="rect">
            <a:avLst/>
          </a:prstGeom>
        </p:spPr>
      </p:pic>
      <p:pic>
        <p:nvPicPr>
          <p:cNvPr id="9" name="Picture 2" descr="http://www.geoinformatics.upol.cz/wp-content/uploads/2015/08/img_30_06_2017_01600jpg_27690286689_o.jpg">
            <a:extLst>
              <a:ext uri="{FF2B5EF4-FFF2-40B4-BE49-F238E27FC236}">
                <a16:creationId xmlns:a16="http://schemas.microsoft.com/office/drawing/2014/main" id="{5A0C76F3-DDE6-FB19-202E-19CFA7E177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76" t="7100" r="8392" b="19429"/>
          <a:stretch/>
        </p:blipFill>
        <p:spPr bwMode="auto">
          <a:xfrm>
            <a:off x="1514252" y="3901440"/>
            <a:ext cx="4580160" cy="25141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D968AA20-1F50-F024-8BF7-77C66EC93AC7}"/>
              </a:ext>
            </a:extLst>
          </p:cNvPr>
          <p:cNvSpPr txBox="1"/>
          <p:nvPr/>
        </p:nvSpPr>
        <p:spPr>
          <a:xfrm>
            <a:off x="5165326" y="68959"/>
            <a:ext cx="6944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200" dirty="0"/>
              <a:t>Technologia opracowania tyflomap zabytkowych założeń parkowych </a:t>
            </a:r>
            <a:r>
              <a:rPr lang="cs-CZ" sz="1200" dirty="0"/>
              <a:t>| 23 May | </a:t>
            </a:r>
            <a:r>
              <a:rPr lang="cs-CZ" sz="1200" dirty="0" err="1"/>
              <a:t>Warsaw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019729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4CE290-594C-82A2-51C6-2AAF1410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1"/>
            <a:ext cx="9905998" cy="1288026"/>
          </a:xfrm>
        </p:spPr>
        <p:txBody>
          <a:bodyPr/>
          <a:lstStyle/>
          <a:p>
            <a:r>
              <a:rPr lang="cs-CZ" dirty="0" err="1"/>
              <a:t>Efficient</a:t>
            </a:r>
            <a:r>
              <a:rPr lang="cs-CZ" dirty="0"/>
              <a:t> </a:t>
            </a:r>
            <a:r>
              <a:rPr lang="cs-CZ" dirty="0" err="1"/>
              <a:t>tactile</a:t>
            </a:r>
            <a:r>
              <a:rPr lang="cs-CZ" dirty="0"/>
              <a:t> </a:t>
            </a:r>
            <a:r>
              <a:rPr lang="cs-CZ" dirty="0" err="1"/>
              <a:t>maps</a:t>
            </a:r>
            <a:endParaRPr lang="cs-CZ" dirty="0"/>
          </a:p>
        </p:txBody>
      </p:sp>
      <p:pic>
        <p:nvPicPr>
          <p:cNvPr id="6" name="Picture 2" descr="Fotogalerie">
            <a:extLst>
              <a:ext uri="{FF2B5EF4-FFF2-40B4-BE49-F238E27FC236}">
                <a16:creationId xmlns:a16="http://schemas.microsoft.com/office/drawing/2014/main" id="{AD89A3FD-836D-E4BA-0374-CEB3B1701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205" y="3901440"/>
            <a:ext cx="3771191" cy="2514127"/>
          </a:xfrm>
          <a:prstGeom prst="round2DiagRect">
            <a:avLst>
              <a:gd name="adj1" fmla="val 0"/>
              <a:gd name="adj2" fmla="val 18185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9C0C82F-76D0-753E-4F9E-D03091BB29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27" t="7123" b="9308"/>
          <a:stretch/>
        </p:blipFill>
        <p:spPr>
          <a:xfrm>
            <a:off x="4326576" y="1944210"/>
            <a:ext cx="3251428" cy="4471357"/>
          </a:xfrm>
          <a:prstGeom prst="round2DiagRect">
            <a:avLst>
              <a:gd name="adj1" fmla="val 14686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7CD20B5D-380A-483C-3686-9465E64B42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8205" y="711386"/>
            <a:ext cx="3771191" cy="27372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Zástupný obsah 2">
            <a:extLst>
              <a:ext uri="{FF2B5EF4-FFF2-40B4-BE49-F238E27FC236}">
                <a16:creationId xmlns:a16="http://schemas.microsoft.com/office/drawing/2014/main" id="{E45D131A-90AD-EC0C-2373-1FFD1B35B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45111"/>
            <a:ext cx="10116522" cy="3746090"/>
          </a:xfrm>
        </p:spPr>
        <p:txBody>
          <a:bodyPr anchor="t">
            <a:normAutofit/>
          </a:bodyPr>
          <a:lstStyle/>
          <a:p>
            <a:r>
              <a:rPr lang="cs-CZ" sz="2400" dirty="0" err="1"/>
              <a:t>linkable</a:t>
            </a:r>
            <a:r>
              <a:rPr lang="cs-CZ" sz="2400" dirty="0"/>
              <a:t> </a:t>
            </a:r>
            <a:r>
              <a:rPr lang="cs-CZ" sz="2400" dirty="0" err="1"/>
              <a:t>with</a:t>
            </a:r>
            <a:r>
              <a:rPr lang="cs-CZ" sz="2400" dirty="0"/>
              <a:t> …</a:t>
            </a:r>
          </a:p>
          <a:p>
            <a:pPr lvl="1"/>
            <a:r>
              <a:rPr lang="cs-CZ" sz="2200" dirty="0" err="1"/>
              <a:t>smartphones</a:t>
            </a:r>
            <a:endParaRPr lang="cs-CZ" sz="2200" dirty="0"/>
          </a:p>
          <a:p>
            <a:pPr lvl="1"/>
            <a:r>
              <a:rPr lang="cs-CZ" sz="2200" dirty="0" err="1"/>
              <a:t>tablets</a:t>
            </a:r>
            <a:endParaRPr lang="cs-CZ" sz="2200" dirty="0"/>
          </a:p>
          <a:p>
            <a:endParaRPr lang="cs-CZ" sz="2600" dirty="0"/>
          </a:p>
          <a:p>
            <a:r>
              <a:rPr lang="cs-CZ" sz="2400" dirty="0" err="1"/>
              <a:t>using</a:t>
            </a:r>
            <a:r>
              <a:rPr lang="cs-CZ" sz="2400" dirty="0"/>
              <a:t> </a:t>
            </a:r>
            <a:r>
              <a:rPr lang="cs-CZ" sz="2400" dirty="0" err="1"/>
              <a:t>simple</a:t>
            </a:r>
            <a:br>
              <a:rPr lang="cs-CZ" sz="2400" dirty="0"/>
            </a:br>
            <a:r>
              <a:rPr lang="cs-CZ" sz="2400" dirty="0"/>
              <a:t>mobile </a:t>
            </a:r>
            <a:r>
              <a:rPr lang="cs-CZ" sz="2400" dirty="0" err="1"/>
              <a:t>app</a:t>
            </a:r>
            <a:endParaRPr lang="en-GB" sz="24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6DC0B51-B92E-1308-464C-C90683137E04}"/>
              </a:ext>
            </a:extLst>
          </p:cNvPr>
          <p:cNvSpPr txBox="1"/>
          <p:nvPr/>
        </p:nvSpPr>
        <p:spPr>
          <a:xfrm>
            <a:off x="5165326" y="68959"/>
            <a:ext cx="6944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200" dirty="0"/>
              <a:t>Technologia opracowania tyflomap zabytkowych założeń parkowych </a:t>
            </a:r>
            <a:r>
              <a:rPr lang="cs-CZ" sz="1200" dirty="0"/>
              <a:t>| 23 May | </a:t>
            </a:r>
            <a:r>
              <a:rPr lang="cs-CZ" sz="1200" dirty="0" err="1"/>
              <a:t>Warsaw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56793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4CE290-594C-82A2-51C6-2AAF1410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1"/>
            <a:ext cx="9905998" cy="1288026"/>
          </a:xfrm>
        </p:spPr>
        <p:txBody>
          <a:bodyPr/>
          <a:lstStyle/>
          <a:p>
            <a:r>
              <a:rPr lang="cs-CZ" dirty="0" err="1"/>
              <a:t>Improving</a:t>
            </a:r>
            <a:r>
              <a:rPr lang="cs-CZ" dirty="0"/>
              <a:t> map </a:t>
            </a:r>
            <a:r>
              <a:rPr lang="cs-CZ" dirty="0" err="1"/>
              <a:t>functionality</a:t>
            </a:r>
            <a:r>
              <a:rPr lang="cs-CZ" dirty="0"/>
              <a:t> (2018–2020)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5A2E35-CB01-D744-9168-6B9C92782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46791"/>
            <a:ext cx="10116522" cy="3746090"/>
          </a:xfrm>
        </p:spPr>
        <p:txBody>
          <a:bodyPr anchor="t">
            <a:normAutofit/>
          </a:bodyPr>
          <a:lstStyle/>
          <a:p>
            <a:r>
              <a:rPr lang="en-GB" sz="2400" dirty="0"/>
              <a:t>adding colours to enhance layer </a:t>
            </a:r>
            <a:r>
              <a:rPr lang="en-GB" sz="2400" dirty="0" err="1"/>
              <a:t>distinguishness</a:t>
            </a:r>
            <a:endParaRPr lang="en-GB" sz="2400" dirty="0"/>
          </a:p>
          <a:p>
            <a:r>
              <a:rPr lang="en-GB" sz="2400" dirty="0"/>
              <a:t>different modes for auditive description</a:t>
            </a:r>
          </a:p>
          <a:p>
            <a:pPr lvl="1"/>
            <a:r>
              <a:rPr lang="en-GB" sz="2200" dirty="0"/>
              <a:t>short &amp; </a:t>
            </a:r>
            <a:r>
              <a:rPr lang="cs-CZ" sz="2200" dirty="0"/>
              <a:t>long</a:t>
            </a:r>
            <a:r>
              <a:rPr lang="en-GB" sz="2200" dirty="0"/>
              <a:t> description</a:t>
            </a:r>
          </a:p>
          <a:p>
            <a:pPr lvl="1"/>
            <a:r>
              <a:rPr lang="en-GB" sz="2200" dirty="0"/>
              <a:t>giving task and respective feedback</a:t>
            </a:r>
          </a:p>
          <a:p>
            <a:pPr lvl="1"/>
            <a:r>
              <a:rPr lang="en-GB" sz="2200" dirty="0"/>
              <a:t>path</a:t>
            </a:r>
            <a:r>
              <a:rPr lang="cs-CZ" sz="2200" dirty="0"/>
              <a:t> </a:t>
            </a:r>
            <a:r>
              <a:rPr lang="cs-CZ" sz="2200" dirty="0" err="1"/>
              <a:t>descriptions</a:t>
            </a:r>
            <a:r>
              <a:rPr lang="en-GB" sz="2200" dirty="0"/>
              <a:t> between 2 locations</a:t>
            </a:r>
            <a:endParaRPr lang="en-GB" sz="2400" dirty="0"/>
          </a:p>
        </p:txBody>
      </p:sp>
      <p:pic>
        <p:nvPicPr>
          <p:cNvPr id="8" name="Obrázek 7" descr="Obsah obrázku osoba, oblečení, hřebík, prst&#10;&#10;Popis byl vytvořen automaticky">
            <a:extLst>
              <a:ext uri="{FF2B5EF4-FFF2-40B4-BE49-F238E27FC236}">
                <a16:creationId xmlns:a16="http://schemas.microsoft.com/office/drawing/2014/main" id="{DD5F10CB-757B-E289-7A3E-231ED78A8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710" y="3013198"/>
            <a:ext cx="4562686" cy="3422014"/>
          </a:xfrm>
          <a:prstGeom prst="round2DiagRect">
            <a:avLst>
              <a:gd name="adj1" fmla="val 13311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Obrázek 9" descr="Obsah obrázku osoba, interiér, herna, místnost&#10;&#10;Popis byl vytvořen automaticky">
            <a:extLst>
              <a:ext uri="{FF2B5EF4-FFF2-40B4-BE49-F238E27FC236}">
                <a16:creationId xmlns:a16="http://schemas.microsoft.com/office/drawing/2014/main" id="{21947725-915F-55E5-99FA-F04F3DFFFFAA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8" t="6051" r="1865" b="44076"/>
          <a:stretch/>
        </p:blipFill>
        <p:spPr bwMode="auto">
          <a:xfrm>
            <a:off x="1975955" y="4795520"/>
            <a:ext cx="4790605" cy="19787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1B56F2AC-183C-7FD0-2D77-DF361036B706}"/>
              </a:ext>
            </a:extLst>
          </p:cNvPr>
          <p:cNvSpPr txBox="1"/>
          <p:nvPr/>
        </p:nvSpPr>
        <p:spPr>
          <a:xfrm>
            <a:off x="5165326" y="68959"/>
            <a:ext cx="6944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200" dirty="0"/>
              <a:t>Technologia opracowania tyflomap zabytkowych założeń parkowych </a:t>
            </a:r>
            <a:r>
              <a:rPr lang="cs-CZ" sz="1200" dirty="0"/>
              <a:t>| 23 May | </a:t>
            </a:r>
            <a:r>
              <a:rPr lang="cs-CZ" sz="1200" dirty="0" err="1"/>
              <a:t>Warsaw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352647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4CE290-594C-82A2-51C6-2AAF1410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1"/>
            <a:ext cx="9905998" cy="1288026"/>
          </a:xfrm>
        </p:spPr>
        <p:txBody>
          <a:bodyPr>
            <a:normAutofit/>
          </a:bodyPr>
          <a:lstStyle/>
          <a:p>
            <a:r>
              <a:rPr lang="cs-CZ" dirty="0"/>
              <a:t>SOFTWARE BACKGROUND</a:t>
            </a:r>
          </a:p>
        </p:txBody>
      </p:sp>
      <p:pic>
        <p:nvPicPr>
          <p:cNvPr id="8" name="Obrázek 7" descr="Obsah obrázku osoba, oblečení, Tablet, text&#10;&#10;Popis byl vytvořen automaticky">
            <a:extLst>
              <a:ext uri="{FF2B5EF4-FFF2-40B4-BE49-F238E27FC236}">
                <a16:creationId xmlns:a16="http://schemas.microsoft.com/office/drawing/2014/main" id="{B8CD8F08-BD22-EF28-D8AE-565FD959E2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7"/>
          <a:stretch/>
        </p:blipFill>
        <p:spPr>
          <a:xfrm>
            <a:off x="7245486" y="1799303"/>
            <a:ext cx="4543910" cy="4615727"/>
          </a:xfrm>
          <a:prstGeom prst="round2DiagRect">
            <a:avLst>
              <a:gd name="adj1" fmla="val 41978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Obrázek 11" descr="Obsah obrázku osoba, oblečení, Učení se, Tablet&#10;&#10;Popis byl vytvořen automaticky">
            <a:extLst>
              <a:ext uri="{FF2B5EF4-FFF2-40B4-BE49-F238E27FC236}">
                <a16:creationId xmlns:a16="http://schemas.microsoft.com/office/drawing/2014/main" id="{ABA80B41-CE3A-EE00-DC80-11F12F206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267" y="2743200"/>
            <a:ext cx="5509090" cy="3671830"/>
          </a:xfrm>
          <a:prstGeom prst="round2DiagRect">
            <a:avLst>
              <a:gd name="adj1" fmla="val 0"/>
              <a:gd name="adj2" fmla="val 2651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B235788-3E20-04B8-7596-875E82CF510B}"/>
              </a:ext>
            </a:extLst>
          </p:cNvPr>
          <p:cNvSpPr txBox="1"/>
          <p:nvPr/>
        </p:nvSpPr>
        <p:spPr>
          <a:xfrm>
            <a:off x="5165326" y="68959"/>
            <a:ext cx="6944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200" dirty="0"/>
              <a:t>Technologia opracowania tyflomap zabytkowych założeń parkowych </a:t>
            </a:r>
            <a:r>
              <a:rPr lang="cs-CZ" sz="1200" dirty="0"/>
              <a:t>| 23 May | </a:t>
            </a:r>
            <a:r>
              <a:rPr lang="cs-CZ" sz="1200" dirty="0" err="1"/>
              <a:t>Warsaw</a:t>
            </a:r>
            <a:endParaRPr lang="en-GB" sz="1200" dirty="0"/>
          </a:p>
        </p:txBody>
      </p:sp>
      <p:sp>
        <p:nvSpPr>
          <p:cNvPr id="4" name="Zástupný obsah 2">
            <a:extLst>
              <a:ext uri="{FF2B5EF4-FFF2-40B4-BE49-F238E27FC236}">
                <a16:creationId xmlns:a16="http://schemas.microsoft.com/office/drawing/2014/main" id="{F6133540-3C12-F7CD-F0F8-A19F27E02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46791"/>
            <a:ext cx="10116522" cy="3746090"/>
          </a:xfrm>
        </p:spPr>
        <p:txBody>
          <a:bodyPr anchor="t">
            <a:normAutofit/>
          </a:bodyPr>
          <a:lstStyle/>
          <a:p>
            <a:r>
              <a:rPr lang="cs-CZ" sz="2400" dirty="0" err="1"/>
              <a:t>TactileMapTalk</a:t>
            </a:r>
            <a:r>
              <a:rPr lang="cs-CZ" sz="2400" dirty="0"/>
              <a:t> mobile </a:t>
            </a:r>
            <a:r>
              <a:rPr lang="cs-CZ" sz="2400" dirty="0" err="1"/>
              <a:t>application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28196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01A9D461-C9C9-3914-66A4-FD3D5BD6B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B9597337-E0E3-FD9B-5088-73D84FF73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095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4CE290-594C-82A2-51C6-2AAF1410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1"/>
            <a:ext cx="9905998" cy="1288026"/>
          </a:xfrm>
        </p:spPr>
        <p:txBody>
          <a:bodyPr/>
          <a:lstStyle/>
          <a:p>
            <a:r>
              <a:rPr lang="cs-CZ" dirty="0"/>
              <a:t>USER EVALUATION &amp; TESTING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5A2E35-CB01-D744-9168-6B9C92782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46791"/>
            <a:ext cx="10116522" cy="3746090"/>
          </a:xfrm>
        </p:spPr>
        <p:txBody>
          <a:bodyPr anchor="t">
            <a:normAutofit/>
          </a:bodyPr>
          <a:lstStyle/>
          <a:p>
            <a:r>
              <a:rPr lang="cs-CZ" sz="2400" dirty="0" err="1"/>
              <a:t>better</a:t>
            </a:r>
            <a:r>
              <a:rPr lang="cs-CZ" sz="2400" dirty="0"/>
              <a:t> </a:t>
            </a:r>
            <a:r>
              <a:rPr lang="cs-CZ" sz="2400" dirty="0" err="1"/>
              <a:t>colour</a:t>
            </a:r>
            <a:r>
              <a:rPr lang="cs-CZ" sz="2400" dirty="0"/>
              <a:t> </a:t>
            </a:r>
            <a:r>
              <a:rPr lang="cs-CZ" sz="2400" dirty="0" err="1"/>
              <a:t>contrast</a:t>
            </a:r>
            <a:endParaRPr lang="cs-CZ" sz="2400" dirty="0"/>
          </a:p>
          <a:p>
            <a:r>
              <a:rPr lang="cs-CZ" sz="2400" dirty="0" err="1"/>
              <a:t>improving</a:t>
            </a:r>
            <a:r>
              <a:rPr lang="cs-CZ" sz="2400" dirty="0"/>
              <a:t> </a:t>
            </a:r>
            <a:r>
              <a:rPr lang="cs-CZ" sz="2400" dirty="0" err="1"/>
              <a:t>distinguisha</a:t>
            </a:r>
            <a:r>
              <a:rPr lang="cs-CZ" sz="2400" dirty="0"/>
              <a:t>-</a:t>
            </a:r>
            <a:br>
              <a:rPr lang="cs-CZ" sz="2400" dirty="0"/>
            </a:br>
            <a:r>
              <a:rPr lang="cs-CZ" sz="2400" dirty="0" err="1"/>
              <a:t>bility</a:t>
            </a:r>
            <a:r>
              <a:rPr lang="cs-CZ" sz="2400" dirty="0"/>
              <a:t> </a:t>
            </a:r>
            <a:r>
              <a:rPr lang="cs-CZ" sz="2400" dirty="0" err="1"/>
              <a:t>of</a:t>
            </a:r>
            <a:r>
              <a:rPr lang="cs-CZ" sz="2400" dirty="0"/>
              <a:t> map </a:t>
            </a:r>
            <a:r>
              <a:rPr lang="cs-CZ" sz="2400" dirty="0" err="1"/>
              <a:t>symbols</a:t>
            </a:r>
            <a:endParaRPr lang="en-GB" sz="24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4C9899A-05A3-8B18-30E4-133E4B5F1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244" y="2045110"/>
            <a:ext cx="6585152" cy="43901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 descr="Obsah obrázku osoba, hodinky, venku, oblečení&#10;&#10;Popis byl vytvořen automaticky">
            <a:extLst>
              <a:ext uri="{FF2B5EF4-FFF2-40B4-BE49-F238E27FC236}">
                <a16:creationId xmlns:a16="http://schemas.microsoft.com/office/drawing/2014/main" id="{9F353992-693A-5084-FDF8-338F83378B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39" y="3666795"/>
            <a:ext cx="3691221" cy="2768416"/>
          </a:xfrm>
          <a:prstGeom prst="round2DiagRect">
            <a:avLst>
              <a:gd name="adj1" fmla="val 11014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15A38DB3-5C6B-24BD-1ECC-97A7D85DB8B2}"/>
              </a:ext>
            </a:extLst>
          </p:cNvPr>
          <p:cNvSpPr txBox="1"/>
          <p:nvPr/>
        </p:nvSpPr>
        <p:spPr>
          <a:xfrm>
            <a:off x="5165326" y="68959"/>
            <a:ext cx="6944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200" dirty="0"/>
              <a:t>Technologia opracowania tyflomap zabytkowych założeń parkowych </a:t>
            </a:r>
            <a:r>
              <a:rPr lang="cs-CZ" sz="1200" dirty="0"/>
              <a:t>| 23 May | </a:t>
            </a:r>
            <a:r>
              <a:rPr lang="cs-CZ" sz="1200" dirty="0" err="1"/>
              <a:t>Warsaw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915639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4CE290-594C-82A2-51C6-2AAF1410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1"/>
            <a:ext cx="9905998" cy="1288026"/>
          </a:xfrm>
        </p:spPr>
        <p:txBody>
          <a:bodyPr/>
          <a:lstStyle/>
          <a:p>
            <a:r>
              <a:rPr lang="cs-CZ" dirty="0"/>
              <a:t>FROM MAPS BACK TO 3D MODELS (2020–2023)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5A2E35-CB01-D744-9168-6B9C92782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95951"/>
            <a:ext cx="10116522" cy="4537582"/>
          </a:xfrm>
        </p:spPr>
        <p:txBody>
          <a:bodyPr anchor="t">
            <a:normAutofit/>
          </a:bodyPr>
          <a:lstStyle/>
          <a:p>
            <a:r>
              <a:rPr lang="en-GB" sz="2400" dirty="0"/>
              <a:t>modelling </a:t>
            </a:r>
            <a:r>
              <a:rPr lang="en-GB" sz="2400" b="1" dirty="0"/>
              <a:t>architectural</a:t>
            </a:r>
            <a:br>
              <a:rPr lang="en-GB" sz="2400" b="1" dirty="0"/>
            </a:br>
            <a:r>
              <a:rPr lang="en-GB" sz="2400" b="1" dirty="0"/>
              <a:t>landmarks</a:t>
            </a:r>
            <a:r>
              <a:rPr lang="en-GB" sz="2400" dirty="0"/>
              <a:t> for people with</a:t>
            </a:r>
            <a:br>
              <a:rPr lang="en-GB" sz="2400" dirty="0"/>
            </a:br>
            <a:r>
              <a:rPr lang="en-GB" sz="2400" dirty="0"/>
              <a:t>severe visual impairment</a:t>
            </a:r>
          </a:p>
          <a:p>
            <a:r>
              <a:rPr lang="en-GB" sz="2400" dirty="0"/>
              <a:t>one landmark for each</a:t>
            </a:r>
            <a:br>
              <a:rPr lang="cs-CZ" sz="2400" dirty="0"/>
            </a:br>
            <a:r>
              <a:rPr lang="en-GB" sz="2400" dirty="0"/>
              <a:t>of 14 regions</a:t>
            </a:r>
            <a:r>
              <a:rPr lang="cs-CZ" sz="2400" dirty="0"/>
              <a:t> </a:t>
            </a:r>
            <a:r>
              <a:rPr lang="en-GB" sz="2400" dirty="0"/>
              <a:t>in Czechia</a:t>
            </a:r>
          </a:p>
          <a:p>
            <a:pPr lvl="1"/>
            <a:r>
              <a:rPr lang="en-GB" sz="2200" dirty="0"/>
              <a:t>castles &amp; palaces</a:t>
            </a:r>
          </a:p>
          <a:p>
            <a:pPr lvl="1"/>
            <a:r>
              <a:rPr lang="en-GB" sz="2200" dirty="0"/>
              <a:t>churches &amp; cathedrals</a:t>
            </a:r>
            <a:endParaRPr lang="cs-CZ" sz="2200" dirty="0"/>
          </a:p>
          <a:p>
            <a:pPr lvl="1"/>
            <a:r>
              <a:rPr lang="en-GB" sz="2200" dirty="0"/>
              <a:t>historical buildings</a:t>
            </a:r>
          </a:p>
          <a:p>
            <a:pPr lvl="1"/>
            <a:r>
              <a:rPr lang="en-GB" sz="2200" dirty="0"/>
              <a:t>rural architecture</a:t>
            </a:r>
          </a:p>
          <a:p>
            <a:pPr lvl="1"/>
            <a:r>
              <a:rPr lang="en-GB" sz="2200" dirty="0"/>
              <a:t>modern buildings</a:t>
            </a:r>
          </a:p>
        </p:txBody>
      </p:sp>
      <p:pic>
        <p:nvPicPr>
          <p:cNvPr id="7" name="Obrázek 6" descr="Obsah obrázku Počítačový hardware, elektronika, Elektronické zařízení, počítač&#10;&#10;Popis byl vytvořen automaticky">
            <a:extLst>
              <a:ext uri="{FF2B5EF4-FFF2-40B4-BE49-F238E27FC236}">
                <a16:creationId xmlns:a16="http://schemas.microsoft.com/office/drawing/2014/main" id="{90595F95-EA7E-63E3-FEC7-97F4C7A94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926" y="2045109"/>
            <a:ext cx="5853469" cy="43901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70E43E67-51E0-BB5C-8FC5-EA6DCBD01208}"/>
              </a:ext>
            </a:extLst>
          </p:cNvPr>
          <p:cNvSpPr txBox="1"/>
          <p:nvPr/>
        </p:nvSpPr>
        <p:spPr>
          <a:xfrm>
            <a:off x="5165326" y="68959"/>
            <a:ext cx="6944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200" dirty="0"/>
              <a:t>Technologia opracowania tyflomap zabytkowych założeń parkowych </a:t>
            </a:r>
            <a:r>
              <a:rPr lang="cs-CZ" sz="1200" dirty="0"/>
              <a:t>| 23 May | </a:t>
            </a:r>
            <a:r>
              <a:rPr lang="cs-CZ" sz="1200" dirty="0" err="1"/>
              <a:t>Warsaw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51832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4CE290-594C-82A2-51C6-2AAF1410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1"/>
            <a:ext cx="9905998" cy="1288026"/>
          </a:xfrm>
        </p:spPr>
        <p:txBody>
          <a:bodyPr/>
          <a:lstStyle/>
          <a:p>
            <a:r>
              <a:rPr lang="cs-CZ" dirty="0"/>
              <a:t>FROM TACTILE MAPS BACK TO 3D MODELS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5A2E35-CB01-D744-9168-6B9C92782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45111"/>
            <a:ext cx="10116522" cy="4537582"/>
          </a:xfrm>
        </p:spPr>
        <p:txBody>
          <a:bodyPr anchor="t">
            <a:normAutofit/>
          </a:bodyPr>
          <a:lstStyle/>
          <a:p>
            <a:r>
              <a:rPr lang="en-GB" sz="2400" dirty="0"/>
              <a:t>aiming to present …</a:t>
            </a:r>
          </a:p>
          <a:p>
            <a:pPr lvl="1"/>
            <a:r>
              <a:rPr lang="en-GB" sz="2000" dirty="0"/>
              <a:t>differences in size/dimensions</a:t>
            </a:r>
          </a:p>
          <a:p>
            <a:pPr lvl="1"/>
            <a:r>
              <a:rPr lang="en-GB" sz="2000" dirty="0"/>
              <a:t>structure of buildings</a:t>
            </a:r>
          </a:p>
          <a:p>
            <a:pPr lvl="1"/>
            <a:r>
              <a:rPr lang="en-GB" sz="2000" dirty="0"/>
              <a:t>architectonic styles</a:t>
            </a:r>
            <a:endParaRPr lang="cs-CZ" sz="2000" dirty="0"/>
          </a:p>
          <a:p>
            <a:pPr lvl="1"/>
            <a:r>
              <a:rPr lang="en-GB" sz="2000" dirty="0"/>
              <a:t>interesting </a:t>
            </a:r>
            <a:r>
              <a:rPr lang="cs-CZ" sz="2000" dirty="0" err="1"/>
              <a:t>historical</a:t>
            </a:r>
            <a:r>
              <a:rPr lang="cs-CZ" sz="2000" dirty="0"/>
              <a:t> </a:t>
            </a:r>
            <a:r>
              <a:rPr lang="cs-CZ" sz="2000" dirty="0" err="1"/>
              <a:t>facts</a:t>
            </a:r>
            <a:br>
              <a:rPr lang="en-GB" sz="2000" dirty="0"/>
            </a:br>
            <a:r>
              <a:rPr lang="cs-CZ" sz="2000" dirty="0" err="1"/>
              <a:t>compatible</a:t>
            </a:r>
            <a:r>
              <a:rPr lang="cs-CZ" sz="2000" dirty="0"/>
              <a:t> </a:t>
            </a:r>
            <a:r>
              <a:rPr lang="cs-CZ" sz="2000" dirty="0" err="1"/>
              <a:t>with</a:t>
            </a:r>
            <a:r>
              <a:rPr lang="cs-CZ" sz="2000" dirty="0"/>
              <a:t> </a:t>
            </a:r>
            <a:r>
              <a:rPr lang="cs-CZ" sz="2000" dirty="0" err="1"/>
              <a:t>education</a:t>
            </a:r>
            <a:endParaRPr lang="en-GB" sz="2000" dirty="0"/>
          </a:p>
          <a:p>
            <a:r>
              <a:rPr lang="en-GB" sz="2200" dirty="0"/>
              <a:t>supplemented with excursions</a:t>
            </a:r>
          </a:p>
          <a:p>
            <a:pPr lvl="1"/>
            <a:r>
              <a:rPr lang="en-GB" sz="2000" dirty="0"/>
              <a:t>using the models in the field</a:t>
            </a:r>
          </a:p>
          <a:p>
            <a:pPr lvl="1"/>
            <a:r>
              <a:rPr lang="en-GB" sz="2000" dirty="0"/>
              <a:t>mixing the imagination of</a:t>
            </a:r>
            <a:br>
              <a:rPr lang="en-GB" sz="2000" dirty="0"/>
            </a:br>
            <a:r>
              <a:rPr lang="en-GB" sz="2000" dirty="0"/>
              <a:t>real world &amp; tangible model</a:t>
            </a:r>
          </a:p>
        </p:txBody>
      </p:sp>
      <p:pic>
        <p:nvPicPr>
          <p:cNvPr id="8" name="Obrázek 7" descr="Obsah obrázku osoba, prst, hřebík, Učení se&#10;&#10;Popis byl vytvořen automaticky">
            <a:extLst>
              <a:ext uri="{FF2B5EF4-FFF2-40B4-BE49-F238E27FC236}">
                <a16:creationId xmlns:a16="http://schemas.microsoft.com/office/drawing/2014/main" id="{B089209D-CD12-CFFA-A1B4-A6A2D6A3EB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8" t="23312" r="3731"/>
          <a:stretch/>
        </p:blipFill>
        <p:spPr>
          <a:xfrm>
            <a:off x="5935926" y="2045109"/>
            <a:ext cx="5853469" cy="43901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547BC425-6CB8-D390-AD6E-45419BB3DAB0}"/>
              </a:ext>
            </a:extLst>
          </p:cNvPr>
          <p:cNvSpPr txBox="1"/>
          <p:nvPr/>
        </p:nvSpPr>
        <p:spPr>
          <a:xfrm>
            <a:off x="5165326" y="68959"/>
            <a:ext cx="6944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200" dirty="0"/>
              <a:t>Technologia opracowania tyflomap zabytkowych założeń parkowych </a:t>
            </a:r>
            <a:r>
              <a:rPr lang="cs-CZ" sz="1200" dirty="0"/>
              <a:t>| 23 May | </a:t>
            </a:r>
            <a:r>
              <a:rPr lang="cs-CZ" sz="1200" dirty="0" err="1"/>
              <a:t>Warsaw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715083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>
            <a:extLst>
              <a:ext uri="{FF2B5EF4-FFF2-40B4-BE49-F238E27FC236}">
                <a16:creationId xmlns:a16="http://schemas.microsoft.com/office/drawing/2014/main" id="{080EE583-C50E-118B-04F6-1E609555B7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387" y="4508844"/>
            <a:ext cx="2696470" cy="1933475"/>
          </a:xfrm>
          <a:prstGeom prst="round2DiagRect">
            <a:avLst>
              <a:gd name="adj1" fmla="val 42808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25501A4-4C97-345F-FF97-EA379E542C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6" r="786"/>
          <a:stretch/>
        </p:blipFill>
        <p:spPr>
          <a:xfrm>
            <a:off x="8135893" y="4484173"/>
            <a:ext cx="2521947" cy="1944640"/>
          </a:xfrm>
          <a:prstGeom prst="round2DiagRect">
            <a:avLst>
              <a:gd name="adj1" fmla="val 3652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34C8327B-A592-DDF8-4492-E152EA0066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28" y="2708239"/>
            <a:ext cx="2522537" cy="13947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D32628D7-4371-2CBE-9E55-582BE163B2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74"/>
          <a:stretch/>
        </p:blipFill>
        <p:spPr>
          <a:xfrm>
            <a:off x="7814687" y="2700310"/>
            <a:ext cx="2843153" cy="1410675"/>
          </a:xfrm>
          <a:prstGeom prst="round2DiagRect">
            <a:avLst>
              <a:gd name="adj1" fmla="val 0"/>
              <a:gd name="adj2" fmla="val 27368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680BE058-B90D-5930-9261-9F6F4D4637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636" y="2705892"/>
            <a:ext cx="2160279" cy="1407339"/>
          </a:xfrm>
          <a:prstGeom prst="round2DiagRect">
            <a:avLst>
              <a:gd name="adj1" fmla="val 45544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Obrázek 12" descr="Obsah obrázku hračka, svatyně&#10;&#10;Popis byl vytvořen automaticky">
            <a:extLst>
              <a:ext uri="{FF2B5EF4-FFF2-40B4-BE49-F238E27FC236}">
                <a16:creationId xmlns:a16="http://schemas.microsoft.com/office/drawing/2014/main" id="{3947D02B-F193-5469-3A56-B6958F2EFB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28" y="4500922"/>
            <a:ext cx="1904368" cy="1933474"/>
          </a:xfrm>
          <a:prstGeom prst="round2DiagRect">
            <a:avLst>
              <a:gd name="adj1" fmla="val 5000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Obrázek 13" descr="Obsah obrázku hračka&#10;&#10;Popis byl vytvořen automaticky">
            <a:extLst>
              <a:ext uri="{FF2B5EF4-FFF2-40B4-BE49-F238E27FC236}">
                <a16:creationId xmlns:a16="http://schemas.microsoft.com/office/drawing/2014/main" id="{6F8F7E73-E36A-2818-0F4A-1EF27E28FCB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" r="7057"/>
          <a:stretch/>
        </p:blipFill>
        <p:spPr>
          <a:xfrm>
            <a:off x="5746448" y="4500922"/>
            <a:ext cx="1953854" cy="1940672"/>
          </a:xfrm>
          <a:prstGeom prst="round2DiagRect">
            <a:avLst>
              <a:gd name="adj1" fmla="val 0"/>
              <a:gd name="adj2" fmla="val 34553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EE1C3098-E1EE-390C-C14F-323A3CD390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294" y="2705892"/>
            <a:ext cx="1589570" cy="1405093"/>
          </a:xfrm>
          <a:prstGeom prst="round2DiagRect">
            <a:avLst>
              <a:gd name="adj1" fmla="val 0"/>
              <a:gd name="adj2" fmla="val 282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18199D18-4D3F-7779-62F7-82D7A1746DA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159" y="619303"/>
            <a:ext cx="1931487" cy="16909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Obrázek 17" descr="Obsah obrázku hračka&#10;&#10;Popis byl vytvořen automaticky">
            <a:extLst>
              <a:ext uri="{FF2B5EF4-FFF2-40B4-BE49-F238E27FC236}">
                <a16:creationId xmlns:a16="http://schemas.microsoft.com/office/drawing/2014/main" id="{3A8F3C9B-C550-AF2B-F59F-A396DBD6764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3" r="14241"/>
          <a:stretch/>
        </p:blipFill>
        <p:spPr>
          <a:xfrm>
            <a:off x="4764840" y="619303"/>
            <a:ext cx="1389539" cy="1707818"/>
          </a:xfrm>
          <a:prstGeom prst="round2DiagRect">
            <a:avLst>
              <a:gd name="adj1" fmla="val 0"/>
              <a:gd name="adj2" fmla="val 18332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Obrázek 18" descr="Obsah obrázku text&#10;&#10;Popis byl vytvořen automaticky">
            <a:extLst>
              <a:ext uri="{FF2B5EF4-FFF2-40B4-BE49-F238E27FC236}">
                <a16:creationId xmlns:a16="http://schemas.microsoft.com/office/drawing/2014/main" id="{2CB82BA3-F6E5-4A06-B77B-9BEAAFFF49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28" y="283560"/>
            <a:ext cx="4062155" cy="2026719"/>
          </a:xfrm>
          <a:prstGeom prst="round2DiagRect">
            <a:avLst>
              <a:gd name="adj1" fmla="val 34714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98254911-57A2-0CBF-2A3A-27B35AE9339C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r="6554"/>
          <a:stretch/>
        </p:blipFill>
        <p:spPr>
          <a:xfrm>
            <a:off x="6551009" y="636146"/>
            <a:ext cx="2501552" cy="16909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9E226836-78E5-84D1-FF21-0F6D6B3E2818}"/>
              </a:ext>
            </a:extLst>
          </p:cNvPr>
          <p:cNvSpPr txBox="1"/>
          <p:nvPr/>
        </p:nvSpPr>
        <p:spPr>
          <a:xfrm>
            <a:off x="5165326" y="68959"/>
            <a:ext cx="6944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200" dirty="0"/>
              <a:t>Technologia opracowania tyflomap zabytkowych założeń parkowych </a:t>
            </a:r>
            <a:r>
              <a:rPr lang="cs-CZ" sz="1200" dirty="0"/>
              <a:t>| 23 May | </a:t>
            </a:r>
            <a:r>
              <a:rPr lang="cs-CZ" sz="1200" dirty="0" err="1"/>
              <a:t>Warsaw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700989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4CE290-594C-82A2-51C6-2AAF1410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1"/>
            <a:ext cx="9905998" cy="1288026"/>
          </a:xfrm>
        </p:spPr>
        <p:txBody>
          <a:bodyPr/>
          <a:lstStyle/>
          <a:p>
            <a:r>
              <a:rPr lang="cs-CZ" dirty="0" err="1"/>
              <a:t>making</a:t>
            </a:r>
            <a:r>
              <a:rPr lang="cs-CZ" dirty="0"/>
              <a:t> </a:t>
            </a:r>
            <a:r>
              <a:rPr lang="cs-CZ" dirty="0" err="1"/>
              <a:t>models</a:t>
            </a:r>
            <a:br>
              <a:rPr lang="cs-CZ" dirty="0"/>
            </a:br>
            <a:r>
              <a:rPr lang="cs-CZ" dirty="0" err="1"/>
              <a:t>large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5A2E35-CB01-D744-9168-6B9C92782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45111"/>
            <a:ext cx="10116522" cy="4537582"/>
          </a:xfrm>
        </p:spPr>
        <p:txBody>
          <a:bodyPr anchor="t">
            <a:normAutofit/>
          </a:bodyPr>
          <a:lstStyle/>
          <a:p>
            <a:r>
              <a:rPr lang="cs-CZ" sz="2400" b="1" dirty="0" err="1"/>
              <a:t>Craftbot</a:t>
            </a:r>
            <a:r>
              <a:rPr lang="cs-CZ" sz="2400" b="1" dirty="0"/>
              <a:t> FLOW XL</a:t>
            </a:r>
            <a:endParaRPr lang="en-GB" sz="2400" dirty="0"/>
          </a:p>
          <a:p>
            <a:pPr lvl="1"/>
            <a:r>
              <a:rPr lang="cs-CZ" sz="2000" dirty="0"/>
              <a:t>300 × 200 × 500 mm</a:t>
            </a:r>
            <a:br>
              <a:rPr lang="cs-CZ" sz="2000" dirty="0"/>
            </a:br>
            <a:r>
              <a:rPr lang="cs-CZ" sz="2000" dirty="0" err="1"/>
              <a:t>building</a:t>
            </a:r>
            <a:r>
              <a:rPr lang="cs-CZ" sz="2000" dirty="0"/>
              <a:t> </a:t>
            </a:r>
            <a:r>
              <a:rPr lang="cs-CZ" sz="2000" dirty="0" err="1"/>
              <a:t>volume</a:t>
            </a:r>
            <a:endParaRPr lang="cs-CZ" sz="2000" dirty="0"/>
          </a:p>
          <a:p>
            <a:pPr lvl="1"/>
            <a:r>
              <a:rPr lang="cs-CZ" sz="2000" dirty="0" err="1"/>
              <a:t>dual</a:t>
            </a:r>
            <a:r>
              <a:rPr lang="cs-CZ" sz="2000" dirty="0"/>
              <a:t> </a:t>
            </a:r>
            <a:r>
              <a:rPr lang="cs-CZ" sz="2000" dirty="0" err="1"/>
              <a:t>extrusion</a:t>
            </a:r>
            <a:endParaRPr lang="en-GB" sz="2000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A375956-E7CB-F9AF-8FDD-45D0E5933B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569" t="1108" r="9365" b="16850"/>
          <a:stretch/>
        </p:blipFill>
        <p:spPr>
          <a:xfrm>
            <a:off x="415903" y="4417981"/>
            <a:ext cx="3283975" cy="2008710"/>
          </a:xfrm>
          <a:prstGeom prst="round2DiagRect">
            <a:avLst>
              <a:gd name="adj1" fmla="val 0"/>
              <a:gd name="adj2" fmla="val 35732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0718E79E-D22A-5118-7C61-55A0CB6B8A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02"/>
          <a:stretch/>
        </p:blipFill>
        <p:spPr>
          <a:xfrm>
            <a:off x="7313956" y="834760"/>
            <a:ext cx="4462141" cy="5591931"/>
          </a:xfrm>
          <a:prstGeom prst="round2DiagRect">
            <a:avLst>
              <a:gd name="adj1" fmla="val 14904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F3DAEEF-37F0-B599-425A-FD085965434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299" t="2819" r="7320" b="2902"/>
          <a:stretch/>
        </p:blipFill>
        <p:spPr>
          <a:xfrm>
            <a:off x="4125946" y="3264310"/>
            <a:ext cx="3732815" cy="3204003"/>
          </a:xfrm>
          <a:prstGeom prst="round2DiagRect">
            <a:avLst>
              <a:gd name="adj1" fmla="val 5000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rázek 4" descr="Obsah obrázku interiér, spotřebič, stůl, vsedě&#10;&#10;Popis byl vytvořen automaticky">
            <a:extLst>
              <a:ext uri="{FF2B5EF4-FFF2-40B4-BE49-F238E27FC236}">
                <a16:creationId xmlns:a16="http://schemas.microsoft.com/office/drawing/2014/main" id="{669F3D34-8E4F-8552-4776-8B2B5C14AB1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149282" y="444282"/>
            <a:ext cx="1821788" cy="2600467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0BBA7954-4F6D-301F-2D29-D9151B45B7AC}"/>
              </a:ext>
            </a:extLst>
          </p:cNvPr>
          <p:cNvSpPr txBox="1"/>
          <p:nvPr/>
        </p:nvSpPr>
        <p:spPr>
          <a:xfrm>
            <a:off x="5165326" y="68959"/>
            <a:ext cx="6944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200" dirty="0"/>
              <a:t>Technologia opracowania tyflomap zabytkowych założeń parkowych </a:t>
            </a:r>
            <a:r>
              <a:rPr lang="cs-CZ" sz="1200" dirty="0"/>
              <a:t>| 23 May | </a:t>
            </a:r>
            <a:r>
              <a:rPr lang="cs-CZ" sz="1200" dirty="0" err="1"/>
              <a:t>Warsaw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070855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4CE290-594C-82A2-51C6-2AAF1410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1"/>
            <a:ext cx="9905998" cy="1288026"/>
          </a:xfrm>
        </p:spPr>
        <p:txBody>
          <a:bodyPr/>
          <a:lstStyle/>
          <a:p>
            <a:r>
              <a:rPr lang="cs-CZ" dirty="0"/>
              <a:t>NEED </a:t>
            </a:r>
            <a:r>
              <a:rPr lang="cs-CZ" dirty="0" err="1"/>
              <a:t>of</a:t>
            </a:r>
            <a:r>
              <a:rPr lang="cs-CZ" dirty="0"/>
              <a:t> software </a:t>
            </a:r>
            <a:r>
              <a:rPr lang="cs-CZ" dirty="0" err="1"/>
              <a:t>modification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5A2E35-CB01-D744-9168-6B9C92782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45111"/>
            <a:ext cx="10116522" cy="4537582"/>
          </a:xfrm>
        </p:spPr>
        <p:txBody>
          <a:bodyPr anchor="t">
            <a:normAutofit/>
          </a:bodyPr>
          <a:lstStyle/>
          <a:p>
            <a:r>
              <a:rPr lang="en-GB" sz="2400" dirty="0"/>
              <a:t>interactive elements not always recognisable</a:t>
            </a:r>
            <a:endParaRPr lang="cs-CZ" sz="2400" dirty="0"/>
          </a:p>
          <a:p>
            <a:r>
              <a:rPr lang="en-GB" sz="2400" dirty="0"/>
              <a:t>different approach for auditive description</a:t>
            </a:r>
            <a:endParaRPr lang="en-GB" sz="2000" dirty="0"/>
          </a:p>
        </p:txBody>
      </p:sp>
      <p:pic>
        <p:nvPicPr>
          <p:cNvPr id="10" name="Obrázek 9" descr="Obsah obrázku text, Grafika, Písmo, grafický design&#10;&#10;Popis byl vytvořen automaticky">
            <a:extLst>
              <a:ext uri="{FF2B5EF4-FFF2-40B4-BE49-F238E27FC236}">
                <a16:creationId xmlns:a16="http://schemas.microsoft.com/office/drawing/2014/main" id="{E8863E69-5C0C-8CAA-5B50-64C9E605C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834" y="3567472"/>
            <a:ext cx="4698514" cy="226938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693E19E-2F71-BB24-67FA-F9317B574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825" y="1474839"/>
            <a:ext cx="3724570" cy="4960372"/>
          </a:xfrm>
          <a:prstGeom prst="round2DiagRect">
            <a:avLst>
              <a:gd name="adj1" fmla="val 5000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A2440C37-530C-514A-4195-D36563A2BC78}"/>
              </a:ext>
            </a:extLst>
          </p:cNvPr>
          <p:cNvSpPr txBox="1"/>
          <p:nvPr/>
        </p:nvSpPr>
        <p:spPr>
          <a:xfrm>
            <a:off x="5165326" y="68959"/>
            <a:ext cx="6944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200" dirty="0"/>
              <a:t>Technologia opracowania tyflomap zabytkowych założeń parkowych </a:t>
            </a:r>
            <a:r>
              <a:rPr lang="cs-CZ" sz="1200" dirty="0"/>
              <a:t>| 23 May | </a:t>
            </a:r>
            <a:r>
              <a:rPr lang="cs-CZ" sz="1200" dirty="0" err="1"/>
              <a:t>Warsaw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551856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4CE290-594C-82A2-51C6-2AAF1410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1"/>
            <a:ext cx="9905998" cy="1288026"/>
          </a:xfrm>
        </p:spPr>
        <p:txBody>
          <a:bodyPr/>
          <a:lstStyle/>
          <a:p>
            <a:r>
              <a:rPr lang="cs-CZ" dirty="0"/>
              <a:t>BEFORE </a:t>
            </a:r>
            <a:r>
              <a:rPr lang="cs-CZ" sz="2400" dirty="0"/>
              <a:t>(</a:t>
            </a:r>
            <a:r>
              <a:rPr lang="cs-CZ" sz="2400" dirty="0" err="1"/>
              <a:t>for</a:t>
            </a:r>
            <a:r>
              <a:rPr lang="cs-CZ" sz="2400" dirty="0"/>
              <a:t> </a:t>
            </a:r>
            <a:r>
              <a:rPr lang="cs-CZ" sz="2400" dirty="0" err="1"/>
              <a:t>tactile</a:t>
            </a:r>
            <a:r>
              <a:rPr lang="cs-CZ" sz="2400" dirty="0"/>
              <a:t> </a:t>
            </a:r>
            <a:r>
              <a:rPr lang="cs-CZ" sz="2400" dirty="0" err="1"/>
              <a:t>maps</a:t>
            </a:r>
            <a:r>
              <a:rPr lang="cs-CZ" sz="2400" dirty="0"/>
              <a:t>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5A2E35-CB01-D744-9168-6B9C92782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45111"/>
            <a:ext cx="10116522" cy="4537582"/>
          </a:xfrm>
        </p:spPr>
        <p:txBody>
          <a:bodyPr anchor="t">
            <a:normAutofit/>
          </a:bodyPr>
          <a:lstStyle/>
          <a:p>
            <a:r>
              <a:rPr lang="en-GB" sz="2400" dirty="0"/>
              <a:t>no interaction </a:t>
            </a:r>
            <a:r>
              <a:rPr lang="cs-CZ" sz="2400" dirty="0" err="1"/>
              <a:t>immediately</a:t>
            </a:r>
            <a:endParaRPr lang="en-GB" sz="2400" dirty="0"/>
          </a:p>
          <a:p>
            <a:r>
              <a:rPr lang="en-GB" sz="2400" dirty="0"/>
              <a:t>after 1 second</a:t>
            </a:r>
            <a:r>
              <a:rPr lang="cs-CZ" sz="2400" dirty="0"/>
              <a:t> holding</a:t>
            </a:r>
            <a:endParaRPr lang="en-GB" sz="2400" dirty="0"/>
          </a:p>
          <a:p>
            <a:pPr lvl="1"/>
            <a:r>
              <a:rPr lang="en-GB" dirty="0"/>
              <a:t>vibrations</a:t>
            </a:r>
          </a:p>
          <a:p>
            <a:pPr lvl="1"/>
            <a:r>
              <a:rPr lang="en-GB" dirty="0"/>
              <a:t>auditive description</a:t>
            </a:r>
            <a:br>
              <a:rPr lang="cs-CZ" dirty="0"/>
            </a:b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respective</a:t>
            </a:r>
            <a:r>
              <a:rPr lang="cs-CZ" dirty="0"/>
              <a:t> </a:t>
            </a:r>
            <a:r>
              <a:rPr lang="cs-CZ" dirty="0" err="1"/>
              <a:t>feature</a:t>
            </a:r>
            <a:endParaRPr lang="en-GB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0954946-8E6F-D7C6-0604-1BFE2D4601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9282"/>
          <a:stretch/>
        </p:blipFill>
        <p:spPr>
          <a:xfrm>
            <a:off x="2621739" y="3331623"/>
            <a:ext cx="9956507" cy="2916776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D09D8617-4781-5211-62DB-3E20768AB2E5}"/>
              </a:ext>
            </a:extLst>
          </p:cNvPr>
          <p:cNvSpPr txBox="1"/>
          <p:nvPr/>
        </p:nvSpPr>
        <p:spPr>
          <a:xfrm>
            <a:off x="3836437" y="68959"/>
            <a:ext cx="827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200" dirty="0" err="1"/>
              <a:t>TouchIt</a:t>
            </a:r>
            <a:r>
              <a:rPr lang="cs-CZ" sz="1200" dirty="0"/>
              <a:t> 2023 | 11 </a:t>
            </a:r>
            <a:r>
              <a:rPr lang="pl-PL" sz="1200" dirty="0"/>
              <a:t>Technologia opracowania tyflomap zabytkowych założeń parkowych </a:t>
            </a:r>
            <a:r>
              <a:rPr lang="cs-CZ" sz="1200" dirty="0"/>
              <a:t>| 23 May | </a:t>
            </a:r>
            <a:r>
              <a:rPr lang="cs-CZ" sz="1200" dirty="0" err="1"/>
              <a:t>Warsaw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669957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4CE290-594C-82A2-51C6-2AAF1410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1"/>
            <a:ext cx="9905998" cy="1288026"/>
          </a:xfrm>
        </p:spPr>
        <p:txBody>
          <a:bodyPr/>
          <a:lstStyle/>
          <a:p>
            <a:r>
              <a:rPr lang="cs-CZ" dirty="0"/>
              <a:t>NOW </a:t>
            </a:r>
            <a:r>
              <a:rPr lang="cs-CZ" sz="2400" dirty="0"/>
              <a:t>(FOR 3D MODELS)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5A2E35-CB01-D744-9168-6B9C92782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45111"/>
            <a:ext cx="10116522" cy="4537582"/>
          </a:xfrm>
        </p:spPr>
        <p:txBody>
          <a:bodyPr anchor="t">
            <a:normAutofit/>
          </a:bodyPr>
          <a:lstStyle/>
          <a:p>
            <a:r>
              <a:rPr lang="cs-CZ" sz="2400" dirty="0" err="1"/>
              <a:t>immediately</a:t>
            </a:r>
            <a:r>
              <a:rPr lang="cs-CZ" sz="2400" dirty="0"/>
              <a:t> and </a:t>
            </a:r>
            <a:r>
              <a:rPr lang="cs-CZ" sz="2400" dirty="0" err="1"/>
              <a:t>during</a:t>
            </a:r>
            <a:br>
              <a:rPr lang="cs-CZ" sz="2400" dirty="0"/>
            </a:br>
            <a:r>
              <a:rPr lang="cs-CZ" sz="2400" dirty="0" err="1"/>
              <a:t>all</a:t>
            </a:r>
            <a:r>
              <a:rPr lang="cs-CZ" sz="2400" dirty="0"/>
              <a:t> </a:t>
            </a:r>
            <a:r>
              <a:rPr lang="cs-CZ" sz="2400" dirty="0" err="1"/>
              <a:t>time</a:t>
            </a:r>
            <a:r>
              <a:rPr lang="cs-CZ" sz="2400" dirty="0"/>
              <a:t> </a:t>
            </a:r>
            <a:r>
              <a:rPr lang="cs-CZ" sz="2400" dirty="0" err="1"/>
              <a:t>of</a:t>
            </a:r>
            <a:r>
              <a:rPr lang="cs-CZ" sz="2400" dirty="0"/>
              <a:t> a </a:t>
            </a:r>
            <a:r>
              <a:rPr lang="cs-CZ" sz="2400" dirty="0" err="1"/>
              <a:t>contact</a:t>
            </a:r>
            <a:endParaRPr lang="cs-CZ" sz="2400" dirty="0"/>
          </a:p>
          <a:p>
            <a:pPr lvl="1"/>
            <a:r>
              <a:rPr lang="cs-CZ" sz="2200" dirty="0" err="1"/>
              <a:t>vibrations</a:t>
            </a:r>
            <a:endParaRPr lang="en-GB" sz="2200" dirty="0"/>
          </a:p>
          <a:p>
            <a:r>
              <a:rPr lang="en-GB" sz="2400" dirty="0"/>
              <a:t>after </a:t>
            </a:r>
            <a:r>
              <a:rPr lang="cs-CZ" sz="2400" dirty="0"/>
              <a:t>3</a:t>
            </a:r>
            <a:r>
              <a:rPr lang="en-GB" sz="2400" dirty="0"/>
              <a:t> second</a:t>
            </a:r>
            <a:r>
              <a:rPr lang="cs-CZ" sz="2400" dirty="0"/>
              <a:t>s holding</a:t>
            </a:r>
            <a:endParaRPr lang="en-GB" sz="2400" dirty="0"/>
          </a:p>
          <a:p>
            <a:pPr lvl="1"/>
            <a:r>
              <a:rPr lang="en-GB" dirty="0"/>
              <a:t>auditive description</a:t>
            </a:r>
            <a:r>
              <a:rPr lang="cs-CZ" dirty="0"/>
              <a:t> </a:t>
            </a:r>
            <a:r>
              <a:rPr lang="cs-CZ" dirty="0" err="1"/>
              <a:t>of</a:t>
            </a:r>
            <a:br>
              <a:rPr lang="cs-CZ" dirty="0"/>
            </a:br>
            <a:r>
              <a:rPr lang="cs-CZ" dirty="0" err="1"/>
              <a:t>respective</a:t>
            </a:r>
            <a:r>
              <a:rPr lang="cs-CZ" dirty="0"/>
              <a:t> </a:t>
            </a:r>
            <a:r>
              <a:rPr lang="cs-CZ" dirty="0" err="1"/>
              <a:t>feature</a:t>
            </a:r>
            <a:endParaRPr lang="en-GB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5A36CA9-A84A-F9C8-96B0-39820E6C994E}"/>
              </a:ext>
            </a:extLst>
          </p:cNvPr>
          <p:cNvSpPr txBox="1"/>
          <p:nvPr/>
        </p:nvSpPr>
        <p:spPr>
          <a:xfrm>
            <a:off x="5165326" y="68959"/>
            <a:ext cx="6944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200" dirty="0"/>
              <a:t>Technologia opracowania tyflomap zabytkowych założeń parkowych </a:t>
            </a:r>
            <a:r>
              <a:rPr lang="cs-CZ" sz="1200" dirty="0"/>
              <a:t>| 23 May | </a:t>
            </a:r>
            <a:r>
              <a:rPr lang="cs-CZ" sz="1200" dirty="0" err="1"/>
              <a:t>Warsaw</a:t>
            </a:r>
            <a:endParaRPr lang="en-GB" sz="1200" dirty="0"/>
          </a:p>
        </p:txBody>
      </p:sp>
      <p:pic>
        <p:nvPicPr>
          <p:cNvPr id="5" name="Obrázek 4" descr="Obsah obrázku elektronika, počítač&#10;&#10;Popis byl vytvořen automaticky">
            <a:extLst>
              <a:ext uri="{FF2B5EF4-FFF2-40B4-BE49-F238E27FC236}">
                <a16:creationId xmlns:a16="http://schemas.microsoft.com/office/drawing/2014/main" id="{5BEBE8E2-B8AE-F7D8-7DFB-767CC37F2A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5458" y="2414192"/>
            <a:ext cx="6715432" cy="357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3213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5A2E35-CB01-D744-9168-6B9C92782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321" y="5712790"/>
            <a:ext cx="2989321" cy="937752"/>
          </a:xfrm>
        </p:spPr>
        <p:txBody>
          <a:bodyPr numCol="1" anchor="t">
            <a:normAutofit/>
          </a:bodyPr>
          <a:lstStyle/>
          <a:p>
            <a:r>
              <a:rPr lang="cs-CZ" sz="2400" dirty="0" err="1"/>
              <a:t>main</a:t>
            </a:r>
            <a:r>
              <a:rPr lang="cs-CZ" sz="2400" dirty="0"/>
              <a:t> menu </a:t>
            </a:r>
            <a:r>
              <a:rPr lang="cs-CZ" sz="2400" dirty="0" err="1"/>
              <a:t>with</a:t>
            </a:r>
            <a:br>
              <a:rPr lang="cs-CZ" sz="2400" dirty="0"/>
            </a:br>
            <a:r>
              <a:rPr lang="cs-CZ" sz="2400" dirty="0" err="1"/>
              <a:t>the</a:t>
            </a:r>
            <a:r>
              <a:rPr lang="cs-CZ" sz="2400" dirty="0"/>
              <a:t> list </a:t>
            </a:r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schemes</a:t>
            </a:r>
            <a:endParaRPr lang="cs-CZ" sz="2400" dirty="0"/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49FC0F07-96B2-41BB-AF31-A6101F512D54}"/>
              </a:ext>
            </a:extLst>
          </p:cNvPr>
          <p:cNvSpPr txBox="1">
            <a:spLocks/>
          </p:cNvSpPr>
          <p:nvPr/>
        </p:nvSpPr>
        <p:spPr>
          <a:xfrm rot="16200000">
            <a:off x="-1563273" y="2505757"/>
            <a:ext cx="4730595" cy="1056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cs-CZ" dirty="0"/>
              <a:t>NEW FUNCTIONALITY</a:t>
            </a:r>
          </a:p>
        </p:txBody>
      </p:sp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E88841AA-FD4D-61B2-CF1F-6589B1991089}"/>
              </a:ext>
            </a:extLst>
          </p:cNvPr>
          <p:cNvSpPr txBox="1">
            <a:spLocks/>
          </p:cNvSpPr>
          <p:nvPr/>
        </p:nvSpPr>
        <p:spPr>
          <a:xfrm>
            <a:off x="4208642" y="5712790"/>
            <a:ext cx="2870584" cy="937752"/>
          </a:xfrm>
          <a:prstGeom prst="rect">
            <a:avLst/>
          </a:prstGeom>
        </p:spPr>
        <p:txBody>
          <a:bodyPr vert="horz" lIns="91440" tIns="45720" rIns="91440" bIns="45720" numCol="1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dirty="0" err="1"/>
              <a:t>active</a:t>
            </a:r>
            <a:r>
              <a:rPr lang="cs-CZ" sz="2400" dirty="0"/>
              <a:t> mode</a:t>
            </a:r>
            <a:br>
              <a:rPr lang="cs-CZ" sz="2400" dirty="0"/>
            </a:br>
            <a:r>
              <a:rPr lang="cs-CZ" sz="2400" dirty="0" err="1"/>
              <a:t>for</a:t>
            </a:r>
            <a:r>
              <a:rPr lang="cs-CZ" sz="2400" dirty="0"/>
              <a:t> </a:t>
            </a:r>
            <a:r>
              <a:rPr lang="cs-CZ" sz="2400" dirty="0" err="1"/>
              <a:t>each</a:t>
            </a:r>
            <a:r>
              <a:rPr lang="cs-CZ" sz="2400" dirty="0"/>
              <a:t> </a:t>
            </a:r>
            <a:r>
              <a:rPr lang="cs-CZ" sz="2400" dirty="0" err="1"/>
              <a:t>scheme</a:t>
            </a:r>
            <a:endParaRPr lang="en-GB" dirty="0"/>
          </a:p>
        </p:txBody>
      </p:sp>
      <p:sp>
        <p:nvSpPr>
          <p:cNvPr id="14" name="Zástupný obsah 2">
            <a:extLst>
              <a:ext uri="{FF2B5EF4-FFF2-40B4-BE49-F238E27FC236}">
                <a16:creationId xmlns:a16="http://schemas.microsoft.com/office/drawing/2014/main" id="{FEE9FA40-81A0-A91C-E132-C4900976031D}"/>
              </a:ext>
            </a:extLst>
          </p:cNvPr>
          <p:cNvSpPr txBox="1">
            <a:spLocks/>
          </p:cNvSpPr>
          <p:nvPr/>
        </p:nvSpPr>
        <p:spPr>
          <a:xfrm>
            <a:off x="7079226" y="5712789"/>
            <a:ext cx="4837349" cy="937753"/>
          </a:xfrm>
          <a:prstGeom prst="rect">
            <a:avLst/>
          </a:prstGeom>
        </p:spPr>
        <p:txBody>
          <a:bodyPr vert="horz" lIns="91440" tIns="45720" rIns="91440" bIns="45720" numCol="1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dirty="0" err="1"/>
              <a:t>editing</a:t>
            </a:r>
            <a:r>
              <a:rPr lang="cs-CZ" sz="2400" dirty="0"/>
              <a:t> mode </a:t>
            </a:r>
            <a:r>
              <a:rPr lang="cs-CZ" sz="2400" dirty="0" err="1"/>
              <a:t>for</a:t>
            </a:r>
            <a:r>
              <a:rPr lang="cs-CZ" sz="2400" dirty="0"/>
              <a:t> </a:t>
            </a:r>
            <a:r>
              <a:rPr lang="cs-CZ" sz="2400" dirty="0" err="1"/>
              <a:t>designing</a:t>
            </a:r>
            <a:r>
              <a:rPr lang="cs-CZ" sz="2400" dirty="0"/>
              <a:t> </a:t>
            </a:r>
            <a:r>
              <a:rPr lang="cs-CZ" sz="2400" dirty="0" err="1"/>
              <a:t>new</a:t>
            </a:r>
            <a:r>
              <a:rPr lang="cs-CZ" sz="2400" dirty="0"/>
              <a:t> </a:t>
            </a:r>
            <a:r>
              <a:rPr lang="cs-CZ" sz="2400" dirty="0" err="1"/>
              <a:t>or</a:t>
            </a:r>
            <a:r>
              <a:rPr lang="cs-CZ" sz="2400" dirty="0"/>
              <a:t> </a:t>
            </a:r>
            <a:r>
              <a:rPr lang="cs-CZ" sz="2400" dirty="0" err="1"/>
              <a:t>editing</a:t>
            </a:r>
            <a:r>
              <a:rPr lang="cs-CZ" sz="2400" dirty="0"/>
              <a:t> </a:t>
            </a:r>
            <a:r>
              <a:rPr lang="cs-CZ" sz="2400" dirty="0" err="1"/>
              <a:t>existing</a:t>
            </a:r>
            <a:r>
              <a:rPr lang="cs-CZ" sz="2400" dirty="0"/>
              <a:t> </a:t>
            </a:r>
            <a:r>
              <a:rPr lang="cs-CZ" sz="2400" dirty="0" err="1"/>
              <a:t>schemes</a:t>
            </a:r>
            <a:endParaRPr lang="en-GB" dirty="0"/>
          </a:p>
        </p:txBody>
      </p:sp>
      <p:pic>
        <p:nvPicPr>
          <p:cNvPr id="19" name="Obrázek 18" descr="Obsah obrázku text, snímek obrazovky, software, Operační systém&#10;&#10;Popis byl vytvořen automaticky">
            <a:extLst>
              <a:ext uri="{FF2B5EF4-FFF2-40B4-BE49-F238E27FC236}">
                <a16:creationId xmlns:a16="http://schemas.microsoft.com/office/drawing/2014/main" id="{1F92488E-79B0-7067-0FCB-F73EE0D38B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998" y="740891"/>
            <a:ext cx="2096232" cy="4658293"/>
          </a:xfrm>
          <a:prstGeom prst="roundRect">
            <a:avLst>
              <a:gd name="adj" fmla="val 939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Obrázek 19" descr="Obsah obrázku snímek obrazovky, Obdélník, čtverec, design&#10;&#10;Popis byl vytvořen automaticky">
            <a:extLst>
              <a:ext uri="{FF2B5EF4-FFF2-40B4-BE49-F238E27FC236}">
                <a16:creationId xmlns:a16="http://schemas.microsoft.com/office/drawing/2014/main" id="{FA091AC8-5B16-2805-DD4C-60C8727C2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081" y="740890"/>
            <a:ext cx="2096232" cy="4658293"/>
          </a:xfrm>
          <a:prstGeom prst="roundRect">
            <a:avLst>
              <a:gd name="adj" fmla="val 1085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Obrázek 20" descr="Obsah obrázku text, snímek obrazovky, design&#10;&#10;Popis byl vytvořen automaticky">
            <a:extLst>
              <a:ext uri="{FF2B5EF4-FFF2-40B4-BE49-F238E27FC236}">
                <a16:creationId xmlns:a16="http://schemas.microsoft.com/office/drawing/2014/main" id="{AA4AD1B9-ABD5-168B-8D88-3A03C3B1C9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627" y="740889"/>
            <a:ext cx="2096232" cy="4658294"/>
          </a:xfrm>
          <a:prstGeom prst="roundRect">
            <a:avLst>
              <a:gd name="adj" fmla="val 939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Obrázek 21" descr="Obsah obrázku text, snímek obrazovky, design&#10;&#10;Popis byl vytvořen automaticky">
            <a:extLst>
              <a:ext uri="{FF2B5EF4-FFF2-40B4-BE49-F238E27FC236}">
                <a16:creationId xmlns:a16="http://schemas.microsoft.com/office/drawing/2014/main" id="{0B0EBDD8-FA79-B0B4-124E-4B5611B96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03" y="740888"/>
            <a:ext cx="2096233" cy="4658295"/>
          </a:xfrm>
          <a:prstGeom prst="roundRect">
            <a:avLst>
              <a:gd name="adj" fmla="val 842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3744133-0BBD-5763-6231-E65E5A4FB078}"/>
              </a:ext>
            </a:extLst>
          </p:cNvPr>
          <p:cNvSpPr txBox="1"/>
          <p:nvPr/>
        </p:nvSpPr>
        <p:spPr>
          <a:xfrm>
            <a:off x="5165326" y="68959"/>
            <a:ext cx="6944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200" dirty="0"/>
              <a:t>Technologia opracowania tyflomap zabytkowych założeń parkowych </a:t>
            </a:r>
            <a:r>
              <a:rPr lang="cs-CZ" sz="1200" dirty="0"/>
              <a:t>| 23 May | </a:t>
            </a:r>
            <a:r>
              <a:rPr lang="cs-CZ" sz="1200" dirty="0" err="1"/>
              <a:t>Warsaw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075669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4CE290-594C-82A2-51C6-2AAF1410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1"/>
            <a:ext cx="9905998" cy="1288026"/>
          </a:xfrm>
        </p:spPr>
        <p:txBody>
          <a:bodyPr/>
          <a:lstStyle/>
          <a:p>
            <a:r>
              <a:rPr lang="cs-CZ" dirty="0"/>
              <a:t>BOOK SERIES</a:t>
            </a:r>
            <a:endParaRPr lang="cs-CZ" sz="24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5A2E35-CB01-D744-9168-6B9C92782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45111"/>
            <a:ext cx="4472806" cy="4537582"/>
          </a:xfrm>
        </p:spPr>
        <p:txBody>
          <a:bodyPr anchor="t">
            <a:normAutofit/>
          </a:bodyPr>
          <a:lstStyle/>
          <a:p>
            <a:r>
              <a:rPr lang="cs-CZ" sz="2400" dirty="0" err="1"/>
              <a:t>tactile</a:t>
            </a:r>
            <a:r>
              <a:rPr lang="cs-CZ" sz="2400" dirty="0"/>
              <a:t> </a:t>
            </a:r>
            <a:r>
              <a:rPr lang="cs-CZ" sz="2400" dirty="0" err="1"/>
              <a:t>maps-graphics</a:t>
            </a:r>
            <a:r>
              <a:rPr lang="cs-CZ" sz="2400" dirty="0"/>
              <a:t>-</a:t>
            </a:r>
            <a:br>
              <a:rPr lang="cs-CZ" sz="2400" dirty="0"/>
            </a:br>
            <a:r>
              <a:rPr lang="cs-CZ" sz="2400" dirty="0"/>
              <a:t>-</a:t>
            </a:r>
            <a:r>
              <a:rPr lang="cs-CZ" sz="2400" dirty="0" err="1"/>
              <a:t>models-cartography</a:t>
            </a:r>
            <a:endParaRPr lang="cs-CZ" sz="2400" dirty="0"/>
          </a:p>
          <a:p>
            <a:r>
              <a:rPr lang="en-GB" sz="2400" dirty="0"/>
              <a:t>complex books about</a:t>
            </a:r>
            <a:br>
              <a:rPr lang="en-GB" sz="2400" dirty="0"/>
            </a:br>
            <a:r>
              <a:rPr lang="en-GB" sz="2400" dirty="0"/>
              <a:t>tactile cartography</a:t>
            </a:r>
            <a:r>
              <a:rPr lang="cs-CZ" sz="2400" dirty="0"/>
              <a:t> &amp;</a:t>
            </a:r>
            <a:br>
              <a:rPr lang="cs-CZ" sz="2400" dirty="0"/>
            </a:br>
            <a:r>
              <a:rPr lang="en-GB" sz="2400" dirty="0" err="1"/>
              <a:t>TouchIt</a:t>
            </a:r>
            <a:r>
              <a:rPr lang="en-GB" sz="2400" dirty="0"/>
              <a:t> 3D</a:t>
            </a:r>
            <a:r>
              <a:rPr lang="cs-CZ" sz="2400" dirty="0"/>
              <a:t> technology</a:t>
            </a:r>
          </a:p>
          <a:p>
            <a:r>
              <a:rPr lang="cs-CZ" sz="2400" dirty="0"/>
              <a:t>in Czech </a:t>
            </a:r>
            <a:r>
              <a:rPr lang="cs-CZ" sz="2400" dirty="0" err="1"/>
              <a:t>language</a:t>
            </a:r>
            <a:endParaRPr lang="cs-CZ" sz="2400" dirty="0"/>
          </a:p>
          <a:p>
            <a:r>
              <a:rPr lang="cs-CZ" sz="2400" dirty="0" err="1"/>
              <a:t>available</a:t>
            </a:r>
            <a:r>
              <a:rPr lang="cs-CZ" sz="2400" dirty="0"/>
              <a:t> online free</a:t>
            </a:r>
          </a:p>
          <a:p>
            <a:r>
              <a:rPr lang="en-GB" sz="2400" dirty="0">
                <a:hlinkClick r:id="rId2"/>
              </a:rPr>
              <a:t>tactilemaps.upol.cz/</a:t>
            </a:r>
            <a:br>
              <a:rPr lang="cs-CZ" sz="2400" dirty="0">
                <a:hlinkClick r:id="rId2"/>
              </a:rPr>
            </a:br>
            <a:r>
              <a:rPr lang="en-GB" sz="2400" dirty="0">
                <a:hlinkClick r:id="rId2"/>
              </a:rPr>
              <a:t>project-outputs</a:t>
            </a:r>
            <a:r>
              <a:rPr lang="cs-CZ" sz="2400" dirty="0"/>
              <a:t> </a:t>
            </a:r>
            <a:endParaRPr lang="en-GB" sz="24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5A36CA9-A84A-F9C8-96B0-39820E6C994E}"/>
              </a:ext>
            </a:extLst>
          </p:cNvPr>
          <p:cNvSpPr txBox="1"/>
          <p:nvPr/>
        </p:nvSpPr>
        <p:spPr>
          <a:xfrm>
            <a:off x="5165326" y="68959"/>
            <a:ext cx="6944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200" dirty="0"/>
              <a:t>Technologia opracowania tyflomap zabytkowych założeń parkowych </a:t>
            </a:r>
            <a:r>
              <a:rPr lang="cs-CZ" sz="1200" dirty="0"/>
              <a:t>| 23 May | </a:t>
            </a:r>
            <a:r>
              <a:rPr lang="cs-CZ" sz="1200" dirty="0" err="1"/>
              <a:t>Warsaw</a:t>
            </a:r>
            <a:endParaRPr lang="en-GB" sz="12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BCFB5A-BC96-5446-DEDE-BB381F142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995" y="2045111"/>
            <a:ext cx="3430801" cy="37182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9CEBAAC-7F51-179D-D8B4-789E002BF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789" y="2045111"/>
            <a:ext cx="3474699" cy="371828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98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22545F-0BED-1AF9-1D92-CD45FB1DC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809822"/>
            <a:ext cx="10468898" cy="1468800"/>
          </a:xfrm>
        </p:spPr>
        <p:txBody>
          <a:bodyPr anchor="t">
            <a:normAutofit fontScale="90000"/>
          </a:bodyPr>
          <a:lstStyle/>
          <a:p>
            <a:r>
              <a:rPr lang="en-GB" sz="5300" b="1" cap="none" dirty="0"/>
              <a:t>T</a:t>
            </a:r>
            <a:r>
              <a:rPr lang="cs-CZ" sz="5300" b="1" cap="none" dirty="0" err="1"/>
              <a:t>ouchIt</a:t>
            </a:r>
            <a:r>
              <a:rPr lang="cs-CZ" sz="5300" b="1" cap="none" dirty="0"/>
              <a:t> 3D</a:t>
            </a:r>
            <a:br>
              <a:rPr lang="cs-CZ" sz="5300" b="1" dirty="0"/>
            </a:br>
            <a:r>
              <a:rPr lang="en-GB" sz="2600" dirty="0"/>
              <a:t>INTERACTIVE TACTILE MAPS </a:t>
            </a:r>
            <a:r>
              <a:rPr lang="cs-CZ" sz="2600" dirty="0"/>
              <a:t>&amp;</a:t>
            </a:r>
            <a:r>
              <a:rPr lang="en-GB" sz="2600" dirty="0"/>
              <a:t> MODELS</a:t>
            </a:r>
            <a:br>
              <a:rPr lang="en-GB" sz="2600" dirty="0"/>
            </a:br>
            <a:r>
              <a:rPr lang="en-GB" sz="2600" dirty="0"/>
              <a:t>LINKABLE WITH MOBILE DEVICES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390CA48-94E9-30F2-DB8F-011D250FE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1411" y="2949676"/>
            <a:ext cx="7039028" cy="3372465"/>
          </a:xfrm>
        </p:spPr>
        <p:txBody>
          <a:bodyPr>
            <a:normAutofit/>
          </a:bodyPr>
          <a:lstStyle/>
          <a:p>
            <a:r>
              <a:rPr lang="cs-CZ" sz="2400" b="1" dirty="0"/>
              <a:t>Radek Barvíř</a:t>
            </a:r>
            <a:br>
              <a:rPr lang="cs-CZ" b="1" dirty="0"/>
            </a:br>
            <a:br>
              <a:rPr lang="cs-CZ" b="1" dirty="0"/>
            </a:br>
            <a:r>
              <a:rPr lang="cs-CZ" cap="none" dirty="0"/>
              <a:t>✉️ </a:t>
            </a:r>
            <a:r>
              <a:rPr lang="cs-CZ" cap="none" dirty="0">
                <a:hlinkClick r:id="rId2"/>
              </a:rPr>
              <a:t>radek.barvir@upol.cz</a:t>
            </a:r>
            <a:endParaRPr lang="cs-CZ" cap="none" dirty="0"/>
          </a:p>
          <a:p>
            <a:br>
              <a:rPr lang="cs-CZ" dirty="0"/>
            </a:br>
            <a:r>
              <a:rPr lang="cs-CZ" sz="2400" b="1" dirty="0"/>
              <a:t>Palacký University Olomouc</a:t>
            </a:r>
          </a:p>
          <a:p>
            <a:br>
              <a:rPr lang="cs-CZ" dirty="0"/>
            </a:br>
            <a:r>
              <a:rPr lang="cs-CZ" cap="none" dirty="0"/>
              <a:t>🌎 tactilemaps.upol.cz</a:t>
            </a:r>
          </a:p>
          <a:p>
            <a:r>
              <a:rPr lang="cs-CZ" cap="none" dirty="0"/>
              <a:t>🌎 cartography.upol.cz</a:t>
            </a:r>
          </a:p>
        </p:txBody>
      </p:sp>
      <p:pic>
        <p:nvPicPr>
          <p:cNvPr id="9" name="Obrázek 8" descr="Obsah obrázku text, logo, symbol, Písmo&#10;&#10;Popis byl vytvořen automaticky">
            <a:extLst>
              <a:ext uri="{FF2B5EF4-FFF2-40B4-BE49-F238E27FC236}">
                <a16:creationId xmlns:a16="http://schemas.microsoft.com/office/drawing/2014/main" id="{E29006C0-A7E7-F1A3-91CD-9C400EBAA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366" y="4050889"/>
            <a:ext cx="2619268" cy="227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102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íť">
  <a:themeElements>
    <a:clrScheme name="Vlastní 16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99CC00"/>
      </a:accent1>
      <a:accent2>
        <a:srgbClr val="1FCDB6"/>
      </a:accent2>
      <a:accent3>
        <a:srgbClr val="5F99C9"/>
      </a:accent3>
      <a:accent4>
        <a:srgbClr val="AE65D1"/>
      </a:accent4>
      <a:accent5>
        <a:srgbClr val="FF6600"/>
      </a:accent5>
      <a:accent6>
        <a:srgbClr val="FF9900"/>
      </a:accent6>
      <a:hlink>
        <a:srgbClr val="99CC00"/>
      </a:hlink>
      <a:folHlink>
        <a:srgbClr val="99CC00"/>
      </a:folHlink>
    </a:clrScheme>
    <a:fontScheme name="Síť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íť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1FEE2289-88FB-467C-9C9A-54F3C85768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Síť</Template>
  <TotalTime>698</TotalTime>
  <Words>616</Words>
  <Application>Microsoft Office PowerPoint</Application>
  <PresentationFormat>Širokoúhlá obrazovka</PresentationFormat>
  <Paragraphs>101</Paragraphs>
  <Slides>21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4" baseType="lpstr">
      <vt:lpstr>Arial</vt:lpstr>
      <vt:lpstr>Century Gothic</vt:lpstr>
      <vt:lpstr>Síť</vt:lpstr>
      <vt:lpstr>TouchIt 3D   INTERACTIVE TACTILE MAPS &amp; MODELS LINKABLE WITH MOBILE DEVICES</vt:lpstr>
      <vt:lpstr>Prezentace aplikace PowerPoint</vt:lpstr>
      <vt:lpstr>Background (2008–2010)</vt:lpstr>
      <vt:lpstr>Early development (2015–2016)</vt:lpstr>
      <vt:lpstr>Early development</vt:lpstr>
      <vt:lpstr>Efficient tactile maps</vt:lpstr>
      <vt:lpstr>Efficient tactile maps</vt:lpstr>
      <vt:lpstr>Improving map functionality (2018–2020)</vt:lpstr>
      <vt:lpstr>SOFTWARE BACKGROUND</vt:lpstr>
      <vt:lpstr>Prezentace aplikace PowerPoint</vt:lpstr>
      <vt:lpstr>USER EVALUATION &amp; TESTING</vt:lpstr>
      <vt:lpstr>FROM MAPS BACK TO 3D MODELS (2020–2023)</vt:lpstr>
      <vt:lpstr>FROM TACTILE MAPS BACK TO 3D MODELS</vt:lpstr>
      <vt:lpstr>Prezentace aplikace PowerPoint</vt:lpstr>
      <vt:lpstr>making models large</vt:lpstr>
      <vt:lpstr>NEED of software modification</vt:lpstr>
      <vt:lpstr>BEFORE (for tactile maps)</vt:lpstr>
      <vt:lpstr>NOW (FOR 3D MODELS)</vt:lpstr>
      <vt:lpstr>Prezentace aplikace PowerPoint</vt:lpstr>
      <vt:lpstr>BOOK SERIES</vt:lpstr>
      <vt:lpstr>TouchIt 3D INTERACTIVE TACTILE MAPS &amp; MODELS LINKABLE WITH MOBILE DEVICES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value-scale generator for proportional symbol maps</dc:title>
  <dc:creator>Barvir Radek</dc:creator>
  <cp:lastModifiedBy>Barvir Radek</cp:lastModifiedBy>
  <cp:revision>48</cp:revision>
  <dcterms:created xsi:type="dcterms:W3CDTF">2023-06-12T05:25:52Z</dcterms:created>
  <dcterms:modified xsi:type="dcterms:W3CDTF">2024-05-22T15:35:42Z</dcterms:modified>
</cp:coreProperties>
</file>