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354" r:id="rId5"/>
    <p:sldId id="424" r:id="rId6"/>
    <p:sldId id="414" r:id="rId7"/>
    <p:sldId id="416" r:id="rId8"/>
    <p:sldId id="355" r:id="rId9"/>
    <p:sldId id="356" r:id="rId10"/>
    <p:sldId id="426" r:id="rId11"/>
    <p:sldId id="428" r:id="rId12"/>
    <p:sldId id="425" r:id="rId13"/>
    <p:sldId id="430" r:id="rId14"/>
    <p:sldId id="419" r:id="rId15"/>
    <p:sldId id="407" r:id="rId16"/>
    <p:sldId id="408" r:id="rId17"/>
    <p:sldId id="409" r:id="rId18"/>
    <p:sldId id="363" r:id="rId19"/>
    <p:sldId id="410" r:id="rId20"/>
    <p:sldId id="421" r:id="rId21"/>
    <p:sldId id="422" r:id="rId22"/>
    <p:sldId id="387" r:id="rId23"/>
    <p:sldId id="398" r:id="rId24"/>
    <p:sldId id="399" r:id="rId25"/>
    <p:sldId id="400" r:id="rId26"/>
    <p:sldId id="401" r:id="rId27"/>
    <p:sldId id="364" r:id="rId28"/>
    <p:sldId id="389" r:id="rId29"/>
    <p:sldId id="375" r:id="rId30"/>
    <p:sldId id="423" r:id="rId31"/>
    <p:sldId id="431" r:id="rId32"/>
    <p:sldId id="395" r:id="rId33"/>
  </p:sldIdLst>
  <p:sldSz cx="12192000" cy="6858000"/>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ek Sebastia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84807"/>
    <a:srgbClr val="92D050"/>
    <a:srgbClr val="005628"/>
    <a:srgbClr val="005728"/>
    <a:srgbClr val="D30535"/>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5483A5-063C-40A6-B5DB-6D1E7204456E}" v="522" dt="2024-05-22T07:57:28.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584" autoAdjust="0"/>
    <p:restoredTop sz="91503" autoAdjust="0"/>
  </p:normalViewPr>
  <p:slideViewPr>
    <p:cSldViewPr>
      <p:cViewPr varScale="1">
        <p:scale>
          <a:sx n="72" d="100"/>
          <a:sy n="72" d="100"/>
        </p:scale>
        <p:origin x="1229" y="4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589"/>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aszkiewicz Andrzej" userId="9e341745-34e7-4ba1-8a91-2806aa2249ec" providerId="ADAL" clId="{BADFA897-83C7-4FE6-9D2E-6B8C6FE94A97}"/>
    <pc:docChg chg="undo redo custSel addSld delSld modSld sldOrd">
      <pc:chgData name="Araszkiewicz Andrzej" userId="9e341745-34e7-4ba1-8a91-2806aa2249ec" providerId="ADAL" clId="{BADFA897-83C7-4FE6-9D2E-6B8C6FE94A97}" dt="2024-05-20T14:23:10.649" v="5794" actId="478"/>
      <pc:docMkLst>
        <pc:docMk/>
      </pc:docMkLst>
      <pc:sldChg chg="addSp delSp modSp mod modTransition">
        <pc:chgData name="Araszkiewicz Andrzej" userId="9e341745-34e7-4ba1-8a91-2806aa2249ec" providerId="ADAL" clId="{BADFA897-83C7-4FE6-9D2E-6B8C6FE94A97}" dt="2024-05-19T09:15:55.921" v="4407"/>
        <pc:sldMkLst>
          <pc:docMk/>
          <pc:sldMk cId="2903460858" sldId="354"/>
        </pc:sldMkLst>
        <pc:spChg chg="mod">
          <ac:chgData name="Araszkiewicz Andrzej" userId="9e341745-34e7-4ba1-8a91-2806aa2249ec" providerId="ADAL" clId="{BADFA897-83C7-4FE6-9D2E-6B8C6FE94A97}" dt="2024-05-16T19:33:40.428" v="1470" actId="255"/>
          <ac:spMkLst>
            <pc:docMk/>
            <pc:sldMk cId="2903460858" sldId="354"/>
            <ac:spMk id="6" creationId="{4C19D31B-07DE-C602-9ED7-A187065CCC8D}"/>
          </ac:spMkLst>
        </pc:spChg>
        <pc:grpChg chg="add del mod ord">
          <ac:chgData name="Araszkiewicz Andrzej" userId="9e341745-34e7-4ba1-8a91-2806aa2249ec" providerId="ADAL" clId="{BADFA897-83C7-4FE6-9D2E-6B8C6FE94A97}" dt="2024-05-16T14:48:59.306" v="1239" actId="167"/>
          <ac:grpSpMkLst>
            <pc:docMk/>
            <pc:sldMk cId="2903460858" sldId="354"/>
            <ac:grpSpMk id="2" creationId="{8A6422E9-0DF6-0F93-35B3-C89426AB4C0B}"/>
          </ac:grpSpMkLst>
        </pc:grpChg>
        <pc:picChg chg="add del mod">
          <ac:chgData name="Araszkiewicz Andrzej" userId="9e341745-34e7-4ba1-8a91-2806aa2249ec" providerId="ADAL" clId="{BADFA897-83C7-4FE6-9D2E-6B8C6FE94A97}" dt="2024-05-16T14:48:45.383" v="1234"/>
          <ac:picMkLst>
            <pc:docMk/>
            <pc:sldMk cId="2903460858" sldId="354"/>
            <ac:picMk id="11" creationId="{E14D94D8-B4CE-409A-9FBB-9329E100E3D7}"/>
          </ac:picMkLst>
        </pc:picChg>
      </pc:sldChg>
      <pc:sldChg chg="addSp delSp modSp mod modTransition">
        <pc:chgData name="Araszkiewicz Andrzej" userId="9e341745-34e7-4ba1-8a91-2806aa2249ec" providerId="ADAL" clId="{BADFA897-83C7-4FE6-9D2E-6B8C6FE94A97}" dt="2024-05-19T10:05:11.754" v="5017" actId="207"/>
        <pc:sldMkLst>
          <pc:docMk/>
          <pc:sldMk cId="2311664189" sldId="355"/>
        </pc:sldMkLst>
        <pc:spChg chg="mod modCrop">
          <ac:chgData name="Araszkiewicz Andrzej" userId="9e341745-34e7-4ba1-8a91-2806aa2249ec" providerId="ADAL" clId="{BADFA897-83C7-4FE6-9D2E-6B8C6FE94A97}" dt="2024-05-19T09:04:42.816" v="4147" actId="18131"/>
          <ac:spMkLst>
            <pc:docMk/>
            <pc:sldMk cId="2311664189" sldId="355"/>
            <ac:spMk id="11" creationId="{E0DE4DA1-7352-3E9A-5DD6-8DB6CCA25B08}"/>
          </ac:spMkLst>
        </pc:spChg>
        <pc:spChg chg="del">
          <ac:chgData name="Araszkiewicz Andrzej" userId="9e341745-34e7-4ba1-8a91-2806aa2249ec" providerId="ADAL" clId="{BADFA897-83C7-4FE6-9D2E-6B8C6FE94A97}" dt="2024-05-16T20:16:31.779" v="2224" actId="478"/>
          <ac:spMkLst>
            <pc:docMk/>
            <pc:sldMk cId="2311664189" sldId="355"/>
            <ac:spMk id="13" creationId="{B6387C8E-1AFD-9BB1-0635-DCFF647BBF34}"/>
          </ac:spMkLst>
        </pc:spChg>
        <pc:spChg chg="mod">
          <ac:chgData name="Araszkiewicz Andrzej" userId="9e341745-34e7-4ba1-8a91-2806aa2249ec" providerId="ADAL" clId="{BADFA897-83C7-4FE6-9D2E-6B8C6FE94A97}" dt="2024-05-16T20:17:06.601" v="2254" actId="1037"/>
          <ac:spMkLst>
            <pc:docMk/>
            <pc:sldMk cId="2311664189" sldId="355"/>
            <ac:spMk id="14" creationId="{496E2139-1E18-C9D1-D983-4F9055A86686}"/>
          </ac:spMkLst>
        </pc:spChg>
        <pc:spChg chg="mod">
          <ac:chgData name="Araszkiewicz Andrzej" userId="9e341745-34e7-4ba1-8a91-2806aa2249ec" providerId="ADAL" clId="{BADFA897-83C7-4FE6-9D2E-6B8C6FE94A97}" dt="2024-05-19T10:05:11.754" v="5017" actId="207"/>
          <ac:spMkLst>
            <pc:docMk/>
            <pc:sldMk cId="2311664189" sldId="355"/>
            <ac:spMk id="15" creationId="{111E7E81-0206-71E9-DF20-9C3517A4F117}"/>
          </ac:spMkLst>
        </pc:spChg>
        <pc:spChg chg="add mod">
          <ac:chgData name="Araszkiewicz Andrzej" userId="9e341745-34e7-4ba1-8a91-2806aa2249ec" providerId="ADAL" clId="{BADFA897-83C7-4FE6-9D2E-6B8C6FE94A97}" dt="2024-05-16T20:17:47.077" v="2258" actId="2711"/>
          <ac:spMkLst>
            <pc:docMk/>
            <pc:sldMk cId="2311664189" sldId="355"/>
            <ac:spMk id="20" creationId="{40D3A8DE-1B05-43BF-872B-52AAD4699D51}"/>
          </ac:spMkLst>
        </pc:spChg>
        <pc:spChg chg="add mod">
          <ac:chgData name="Araszkiewicz Andrzej" userId="9e341745-34e7-4ba1-8a91-2806aa2249ec" providerId="ADAL" clId="{BADFA897-83C7-4FE6-9D2E-6B8C6FE94A97}" dt="2024-05-16T20:17:47.077" v="2258" actId="2711"/>
          <ac:spMkLst>
            <pc:docMk/>
            <pc:sldMk cId="2311664189" sldId="355"/>
            <ac:spMk id="22" creationId="{5F5CDA9E-A92C-4E22-9733-8C72E6AED50C}"/>
          </ac:spMkLst>
        </pc:spChg>
        <pc:spChg chg="add del mod">
          <ac:chgData name="Araszkiewicz Andrzej" userId="9e341745-34e7-4ba1-8a91-2806aa2249ec" providerId="ADAL" clId="{BADFA897-83C7-4FE6-9D2E-6B8C6FE94A97}" dt="2024-05-16T20:16:29.542" v="2223" actId="478"/>
          <ac:spMkLst>
            <pc:docMk/>
            <pc:sldMk cId="2311664189" sldId="355"/>
            <ac:spMk id="23" creationId="{F79D79C5-CBBD-4EEA-9117-A9DF519EE887}"/>
          </ac:spMkLst>
        </pc:spChg>
        <pc:spChg chg="add mod">
          <ac:chgData name="Araszkiewicz Andrzej" userId="9e341745-34e7-4ba1-8a91-2806aa2249ec" providerId="ADAL" clId="{BADFA897-83C7-4FE6-9D2E-6B8C6FE94A97}" dt="2024-05-16T20:17:47.077" v="2258" actId="2711"/>
          <ac:spMkLst>
            <pc:docMk/>
            <pc:sldMk cId="2311664189" sldId="355"/>
            <ac:spMk id="24" creationId="{38163903-EC4A-4AAC-80B3-51FE8DB221A8}"/>
          </ac:spMkLst>
        </pc:spChg>
        <pc:spChg chg="add mod">
          <ac:chgData name="Araszkiewicz Andrzej" userId="9e341745-34e7-4ba1-8a91-2806aa2249ec" providerId="ADAL" clId="{BADFA897-83C7-4FE6-9D2E-6B8C6FE94A97}" dt="2024-05-16T20:17:47.077" v="2258" actId="2711"/>
          <ac:spMkLst>
            <pc:docMk/>
            <pc:sldMk cId="2311664189" sldId="355"/>
            <ac:spMk id="25" creationId="{9BE8337C-3314-4817-B8E8-ADDA79BEFA4D}"/>
          </ac:spMkLst>
        </pc:spChg>
        <pc:spChg chg="add mod">
          <ac:chgData name="Araszkiewicz Andrzej" userId="9e341745-34e7-4ba1-8a91-2806aa2249ec" providerId="ADAL" clId="{BADFA897-83C7-4FE6-9D2E-6B8C6FE94A97}" dt="2024-05-16T20:17:47.077" v="2258" actId="2711"/>
          <ac:spMkLst>
            <pc:docMk/>
            <pc:sldMk cId="2311664189" sldId="355"/>
            <ac:spMk id="26" creationId="{50DF1F0F-1F44-425F-8441-FF56DC18E429}"/>
          </ac:spMkLst>
        </pc:spChg>
        <pc:spChg chg="add mod">
          <ac:chgData name="Araszkiewicz Andrzej" userId="9e341745-34e7-4ba1-8a91-2806aa2249ec" providerId="ADAL" clId="{BADFA897-83C7-4FE6-9D2E-6B8C6FE94A97}" dt="2024-05-16T19:34:27.311" v="1493" actId="14100"/>
          <ac:spMkLst>
            <pc:docMk/>
            <pc:sldMk cId="2311664189" sldId="355"/>
            <ac:spMk id="27" creationId="{5149CB1E-CE6D-418C-9361-3A163A922218}"/>
          </ac:spMkLst>
        </pc:spChg>
        <pc:spChg chg="del">
          <ac:chgData name="Araszkiewicz Andrzej" userId="9e341745-34e7-4ba1-8a91-2806aa2249ec" providerId="ADAL" clId="{BADFA897-83C7-4FE6-9D2E-6B8C6FE94A97}" dt="2024-05-16T19:34:30.068" v="1494" actId="478"/>
          <ac:spMkLst>
            <pc:docMk/>
            <pc:sldMk cId="2311664189" sldId="355"/>
            <ac:spMk id="35" creationId="{B208D4CC-6C58-AF95-EEEA-7FCBF22D05E3}"/>
          </ac:spMkLst>
        </pc:spChg>
        <pc:picChg chg="mod">
          <ac:chgData name="Araszkiewicz Andrzej" userId="9e341745-34e7-4ba1-8a91-2806aa2249ec" providerId="ADAL" clId="{BADFA897-83C7-4FE6-9D2E-6B8C6FE94A97}" dt="2024-05-16T14:48:38.256" v="1230" actId="1076"/>
          <ac:picMkLst>
            <pc:docMk/>
            <pc:sldMk cId="2311664189" sldId="355"/>
            <ac:picMk id="3" creationId="{2C223C1A-61FF-91AC-89F7-D3063118952C}"/>
          </ac:picMkLst>
        </pc:picChg>
        <pc:cxnChg chg="del mod">
          <ac:chgData name="Araszkiewicz Andrzej" userId="9e341745-34e7-4ba1-8a91-2806aa2249ec" providerId="ADAL" clId="{BADFA897-83C7-4FE6-9D2E-6B8C6FE94A97}" dt="2024-05-16T20:16:34.303" v="2225" actId="478"/>
          <ac:cxnSpMkLst>
            <pc:docMk/>
            <pc:sldMk cId="2311664189" sldId="355"/>
            <ac:cxnSpMk id="19" creationId="{24361190-C693-CDE9-9355-FF2419FE2B87}"/>
          </ac:cxnSpMkLst>
        </pc:cxnChg>
        <pc:cxnChg chg="mod">
          <ac:chgData name="Araszkiewicz Andrzej" userId="9e341745-34e7-4ba1-8a91-2806aa2249ec" providerId="ADAL" clId="{BADFA897-83C7-4FE6-9D2E-6B8C6FE94A97}" dt="2024-05-19T09:04:42.816" v="4147" actId="18131"/>
          <ac:cxnSpMkLst>
            <pc:docMk/>
            <pc:sldMk cId="2311664189" sldId="355"/>
            <ac:cxnSpMk id="21" creationId="{AD7591F2-4AE6-FCE0-37B0-44F28A761206}"/>
          </ac:cxnSpMkLst>
        </pc:cxnChg>
        <pc:cxnChg chg="mod">
          <ac:chgData name="Araszkiewicz Andrzej" userId="9e341745-34e7-4ba1-8a91-2806aa2249ec" providerId="ADAL" clId="{BADFA897-83C7-4FE6-9D2E-6B8C6FE94A97}" dt="2024-05-16T20:17:06.601" v="2254" actId="1037"/>
          <ac:cxnSpMkLst>
            <pc:docMk/>
            <pc:sldMk cId="2311664189" sldId="355"/>
            <ac:cxnSpMk id="28" creationId="{A1999D6B-1568-7569-FF67-A164BDA3DE06}"/>
          </ac:cxnSpMkLst>
        </pc:cxnChg>
      </pc:sldChg>
      <pc:sldChg chg="addSp delSp modSp mod modTransition">
        <pc:chgData name="Araszkiewicz Andrzej" userId="9e341745-34e7-4ba1-8a91-2806aa2249ec" providerId="ADAL" clId="{BADFA897-83C7-4FE6-9D2E-6B8C6FE94A97}" dt="2024-05-19T09:15:55.921" v="4407"/>
        <pc:sldMkLst>
          <pc:docMk/>
          <pc:sldMk cId="1063773376" sldId="356"/>
        </pc:sldMkLst>
        <pc:spChg chg="del mod">
          <ac:chgData name="Araszkiewicz Andrzej" userId="9e341745-34e7-4ba1-8a91-2806aa2249ec" providerId="ADAL" clId="{BADFA897-83C7-4FE6-9D2E-6B8C6FE94A97}" dt="2024-05-16T17:46:47.860" v="1283" actId="478"/>
          <ac:spMkLst>
            <pc:docMk/>
            <pc:sldMk cId="1063773376" sldId="356"/>
            <ac:spMk id="2" creationId="{F2458219-D7C8-AEDE-EAEF-7B3FF957F256}"/>
          </ac:spMkLst>
        </pc:spChg>
        <pc:spChg chg="add mod topLvl">
          <ac:chgData name="Araszkiewicz Andrzej" userId="9e341745-34e7-4ba1-8a91-2806aa2249ec" providerId="ADAL" clId="{BADFA897-83C7-4FE6-9D2E-6B8C6FE94A97}" dt="2024-05-16T17:50:05.176" v="1324" actId="208"/>
          <ac:spMkLst>
            <pc:docMk/>
            <pc:sldMk cId="1063773376" sldId="356"/>
            <ac:spMk id="4" creationId="{B5D50B6A-F982-4063-8058-8DC87C70BFB7}"/>
          </ac:spMkLst>
        </pc:spChg>
        <pc:spChg chg="add mod">
          <ac:chgData name="Araszkiewicz Andrzej" userId="9e341745-34e7-4ba1-8a91-2806aa2249ec" providerId="ADAL" clId="{BADFA897-83C7-4FE6-9D2E-6B8C6FE94A97}" dt="2024-05-16T17:48:12.764" v="1296" actId="1076"/>
          <ac:spMkLst>
            <pc:docMk/>
            <pc:sldMk cId="1063773376" sldId="356"/>
            <ac:spMk id="8" creationId="{8FB07F97-F161-4433-813B-F7553138756F}"/>
          </ac:spMkLst>
        </pc:spChg>
        <pc:spChg chg="add mod topLvl">
          <ac:chgData name="Araszkiewicz Andrzej" userId="9e341745-34e7-4ba1-8a91-2806aa2249ec" providerId="ADAL" clId="{BADFA897-83C7-4FE6-9D2E-6B8C6FE94A97}" dt="2024-05-16T17:49:31.695" v="1321" actId="207"/>
          <ac:spMkLst>
            <pc:docMk/>
            <pc:sldMk cId="1063773376" sldId="356"/>
            <ac:spMk id="11" creationId="{61D7AB3F-6C64-4B17-BA9E-81B79173E409}"/>
          </ac:spMkLst>
        </pc:spChg>
        <pc:spChg chg="add mod topLvl">
          <ac:chgData name="Araszkiewicz Andrzej" userId="9e341745-34e7-4ba1-8a91-2806aa2249ec" providerId="ADAL" clId="{BADFA897-83C7-4FE6-9D2E-6B8C6FE94A97}" dt="2024-05-16T17:49:56.325" v="1323" actId="208"/>
          <ac:spMkLst>
            <pc:docMk/>
            <pc:sldMk cId="1063773376" sldId="356"/>
            <ac:spMk id="13" creationId="{B5313343-457D-4ED8-9D2D-4EFB4ECBF3E0}"/>
          </ac:spMkLst>
        </pc:spChg>
        <pc:spChg chg="add mod ord">
          <ac:chgData name="Araszkiewicz Andrzej" userId="9e341745-34e7-4ba1-8a91-2806aa2249ec" providerId="ADAL" clId="{BADFA897-83C7-4FE6-9D2E-6B8C6FE94A97}" dt="2024-05-16T17:47:36.011" v="1287" actId="1037"/>
          <ac:spMkLst>
            <pc:docMk/>
            <pc:sldMk cId="1063773376" sldId="356"/>
            <ac:spMk id="14" creationId="{BEF76AF5-044C-452B-A8A4-C9F9B9D7FF17}"/>
          </ac:spMkLst>
        </pc:spChg>
        <pc:spChg chg="add del mod">
          <ac:chgData name="Araszkiewicz Andrzej" userId="9e341745-34e7-4ba1-8a91-2806aa2249ec" providerId="ADAL" clId="{BADFA897-83C7-4FE6-9D2E-6B8C6FE94A97}" dt="2024-05-16T17:50:15.339" v="1326" actId="478"/>
          <ac:spMkLst>
            <pc:docMk/>
            <pc:sldMk cId="1063773376" sldId="356"/>
            <ac:spMk id="15" creationId="{ECB6450E-4839-43A9-BCE9-7A2DBA5BD81C}"/>
          </ac:spMkLst>
        </pc:spChg>
        <pc:spChg chg="add mod">
          <ac:chgData name="Araszkiewicz Andrzej" userId="9e341745-34e7-4ba1-8a91-2806aa2249ec" providerId="ADAL" clId="{BADFA897-83C7-4FE6-9D2E-6B8C6FE94A97}" dt="2024-05-16T17:56:31.894" v="1426" actId="1076"/>
          <ac:spMkLst>
            <pc:docMk/>
            <pc:sldMk cId="1063773376" sldId="356"/>
            <ac:spMk id="16" creationId="{1F6BF07A-432C-4B3A-BAE8-159F5695CE28}"/>
          </ac:spMkLst>
        </pc:spChg>
        <pc:grpChg chg="add del mod">
          <ac:chgData name="Araszkiewicz Andrzej" userId="9e341745-34e7-4ba1-8a91-2806aa2249ec" providerId="ADAL" clId="{BADFA897-83C7-4FE6-9D2E-6B8C6FE94A97}" dt="2024-05-16T17:49:16.965" v="1320" actId="165"/>
          <ac:grpSpMkLst>
            <pc:docMk/>
            <pc:sldMk cId="1063773376" sldId="356"/>
            <ac:grpSpMk id="5" creationId="{2D041A97-8114-4C30-8A57-F4699AEF56ED}"/>
          </ac:grpSpMkLst>
        </pc:grpChg>
      </pc:sldChg>
      <pc:sldChg chg="addSp delSp modSp del mod">
        <pc:chgData name="Araszkiewicz Andrzej" userId="9e341745-34e7-4ba1-8a91-2806aa2249ec" providerId="ADAL" clId="{BADFA897-83C7-4FE6-9D2E-6B8C6FE94A97}" dt="2024-05-17T17:10:41.589" v="2722" actId="47"/>
        <pc:sldMkLst>
          <pc:docMk/>
          <pc:sldMk cId="1164878679" sldId="357"/>
        </pc:sldMkLst>
        <pc:spChg chg="mod">
          <ac:chgData name="Araszkiewicz Andrzej" userId="9e341745-34e7-4ba1-8a91-2806aa2249ec" providerId="ADAL" clId="{BADFA897-83C7-4FE6-9D2E-6B8C6FE94A97}" dt="2024-05-16T14:40:17.432" v="938" actId="20577"/>
          <ac:spMkLst>
            <pc:docMk/>
            <pc:sldMk cId="1164878679" sldId="357"/>
            <ac:spMk id="2" creationId="{F778D1DB-026D-CD3B-97B7-95773D5E2811}"/>
          </ac:spMkLst>
        </pc:spChg>
        <pc:spChg chg="del">
          <ac:chgData name="Araszkiewicz Andrzej" userId="9e341745-34e7-4ba1-8a91-2806aa2249ec" providerId="ADAL" clId="{BADFA897-83C7-4FE6-9D2E-6B8C6FE94A97}" dt="2024-05-16T19:37:12.737" v="1573" actId="478"/>
          <ac:spMkLst>
            <pc:docMk/>
            <pc:sldMk cId="1164878679" sldId="357"/>
            <ac:spMk id="4" creationId="{F6661748-192C-4114-64D5-1BA05BD14E13}"/>
          </ac:spMkLst>
        </pc:spChg>
        <pc:spChg chg="add mod">
          <ac:chgData name="Araszkiewicz Andrzej" userId="9e341745-34e7-4ba1-8a91-2806aa2249ec" providerId="ADAL" clId="{BADFA897-83C7-4FE6-9D2E-6B8C6FE94A97}" dt="2024-05-16T19:37:09.339" v="1572" actId="20577"/>
          <ac:spMkLst>
            <pc:docMk/>
            <pc:sldMk cId="1164878679" sldId="357"/>
            <ac:spMk id="8" creationId="{77D2895E-F08C-4FC7-86E8-2CFFB1FE05B2}"/>
          </ac:spMkLst>
        </pc:spChg>
        <pc:spChg chg="del">
          <ac:chgData name="Araszkiewicz Andrzej" userId="9e341745-34e7-4ba1-8a91-2806aa2249ec" providerId="ADAL" clId="{BADFA897-83C7-4FE6-9D2E-6B8C6FE94A97}" dt="2024-05-16T14:42:06.054" v="972" actId="478"/>
          <ac:spMkLst>
            <pc:docMk/>
            <pc:sldMk cId="1164878679" sldId="357"/>
            <ac:spMk id="10" creationId="{F7689B2B-6998-23A7-FC94-2B10A1452B7F}"/>
          </ac:spMkLst>
        </pc:spChg>
      </pc:sldChg>
      <pc:sldChg chg="addSp delSp modSp mod modTransition">
        <pc:chgData name="Araszkiewicz Andrzej" userId="9e341745-34e7-4ba1-8a91-2806aa2249ec" providerId="ADAL" clId="{BADFA897-83C7-4FE6-9D2E-6B8C6FE94A97}" dt="2024-05-19T10:02:29.310" v="4888" actId="6549"/>
        <pc:sldMkLst>
          <pc:docMk/>
          <pc:sldMk cId="302563502" sldId="358"/>
        </pc:sldMkLst>
        <pc:spChg chg="del mod">
          <ac:chgData name="Araszkiewicz Andrzej" userId="9e341745-34e7-4ba1-8a91-2806aa2249ec" providerId="ADAL" clId="{BADFA897-83C7-4FE6-9D2E-6B8C6FE94A97}" dt="2024-05-17T16:35:32.096" v="2528" actId="478"/>
          <ac:spMkLst>
            <pc:docMk/>
            <pc:sldMk cId="302563502" sldId="358"/>
            <ac:spMk id="2" creationId="{5D364D94-19B2-A01D-BDC1-A752AE9BB965}"/>
          </ac:spMkLst>
        </pc:spChg>
        <pc:spChg chg="del">
          <ac:chgData name="Araszkiewicz Andrzej" userId="9e341745-34e7-4ba1-8a91-2806aa2249ec" providerId="ADAL" clId="{BADFA897-83C7-4FE6-9D2E-6B8C6FE94A97}" dt="2024-05-16T19:36:17.824" v="1548" actId="478"/>
          <ac:spMkLst>
            <pc:docMk/>
            <pc:sldMk cId="302563502" sldId="358"/>
            <ac:spMk id="4" creationId="{972730B5-75F8-06E0-DC91-F790BAEEAA18}"/>
          </ac:spMkLst>
        </pc:spChg>
        <pc:spChg chg="add del mod ord">
          <ac:chgData name="Araszkiewicz Andrzej" userId="9e341745-34e7-4ba1-8a91-2806aa2249ec" providerId="ADAL" clId="{BADFA897-83C7-4FE6-9D2E-6B8C6FE94A97}" dt="2024-05-17T16:37:29.922" v="2594" actId="478"/>
          <ac:spMkLst>
            <pc:docMk/>
            <pc:sldMk cId="302563502" sldId="358"/>
            <ac:spMk id="11" creationId="{960B5805-FA04-4C1D-826D-62D24E3496FF}"/>
          </ac:spMkLst>
        </pc:spChg>
        <pc:spChg chg="add mod">
          <ac:chgData name="Araszkiewicz Andrzej" userId="9e341745-34e7-4ba1-8a91-2806aa2249ec" providerId="ADAL" clId="{BADFA897-83C7-4FE6-9D2E-6B8C6FE94A97}" dt="2024-05-16T19:36:13.894" v="1547" actId="20577"/>
          <ac:spMkLst>
            <pc:docMk/>
            <pc:sldMk cId="302563502" sldId="358"/>
            <ac:spMk id="13" creationId="{9F78C667-DF45-4CC9-B2BA-BB984D75CB2E}"/>
          </ac:spMkLst>
        </pc:spChg>
        <pc:spChg chg="add mod">
          <ac:chgData name="Araszkiewicz Andrzej" userId="9e341745-34e7-4ba1-8a91-2806aa2249ec" providerId="ADAL" clId="{BADFA897-83C7-4FE6-9D2E-6B8C6FE94A97}" dt="2024-05-19T10:02:29.310" v="4888" actId="6549"/>
          <ac:spMkLst>
            <pc:docMk/>
            <pc:sldMk cId="302563502" sldId="358"/>
            <ac:spMk id="14" creationId="{BBFD5D98-3CFC-4AE9-8EB5-EF1E6CB3A9C7}"/>
          </ac:spMkLst>
        </pc:spChg>
        <pc:spChg chg="add mod">
          <ac:chgData name="Araszkiewicz Andrzej" userId="9e341745-34e7-4ba1-8a91-2806aa2249ec" providerId="ADAL" clId="{BADFA897-83C7-4FE6-9D2E-6B8C6FE94A97}" dt="2024-05-17T16:28:58.715" v="2505" actId="208"/>
          <ac:spMkLst>
            <pc:docMk/>
            <pc:sldMk cId="302563502" sldId="358"/>
            <ac:spMk id="15" creationId="{40840886-4F20-4775-A99E-5ECCD9C73938}"/>
          </ac:spMkLst>
        </pc:spChg>
        <pc:spChg chg="add del mod">
          <ac:chgData name="Araszkiewicz Andrzej" userId="9e341745-34e7-4ba1-8a91-2806aa2249ec" providerId="ADAL" clId="{BADFA897-83C7-4FE6-9D2E-6B8C6FE94A97}" dt="2024-05-17T16:32:19.843" v="2509"/>
          <ac:spMkLst>
            <pc:docMk/>
            <pc:sldMk cId="302563502" sldId="358"/>
            <ac:spMk id="16" creationId="{30CE5B16-4C86-49DF-9831-2DE45353179E}"/>
          </ac:spMkLst>
        </pc:spChg>
        <pc:spChg chg="add mod">
          <ac:chgData name="Araszkiewicz Andrzej" userId="9e341745-34e7-4ba1-8a91-2806aa2249ec" providerId="ADAL" clId="{BADFA897-83C7-4FE6-9D2E-6B8C6FE94A97}" dt="2024-05-19T08:35:50.393" v="3488" actId="20577"/>
          <ac:spMkLst>
            <pc:docMk/>
            <pc:sldMk cId="302563502" sldId="358"/>
            <ac:spMk id="16" creationId="{7991C83C-9A29-488D-A9A0-AACC07A6F80B}"/>
          </ac:spMkLst>
        </pc:spChg>
        <pc:picChg chg="add del">
          <ac:chgData name="Araszkiewicz Andrzej" userId="9e341745-34e7-4ba1-8a91-2806aa2249ec" providerId="ADAL" clId="{BADFA897-83C7-4FE6-9D2E-6B8C6FE94A97}" dt="2024-05-17T16:33:11.363" v="2511" actId="478"/>
          <ac:picMkLst>
            <pc:docMk/>
            <pc:sldMk cId="302563502" sldId="358"/>
            <ac:picMk id="5" creationId="{B39D0515-B7CE-4890-94BA-1BB5148FC5B6}"/>
          </ac:picMkLst>
        </pc:picChg>
        <pc:picChg chg="add mod">
          <ac:chgData name="Araszkiewicz Andrzej" userId="9e341745-34e7-4ba1-8a91-2806aa2249ec" providerId="ADAL" clId="{BADFA897-83C7-4FE6-9D2E-6B8C6FE94A97}" dt="2024-05-17T16:34:48.624" v="2526" actId="14861"/>
          <ac:picMkLst>
            <pc:docMk/>
            <pc:sldMk cId="302563502" sldId="358"/>
            <ac:picMk id="7" creationId="{13C4C19E-5848-4642-8281-91539E5D67A1}"/>
          </ac:picMkLst>
        </pc:picChg>
        <pc:picChg chg="add mod modCrop">
          <ac:chgData name="Araszkiewicz Andrzej" userId="9e341745-34e7-4ba1-8a91-2806aa2249ec" providerId="ADAL" clId="{BADFA897-83C7-4FE6-9D2E-6B8C6FE94A97}" dt="2024-05-17T16:34:44.280" v="2525" actId="14861"/>
          <ac:picMkLst>
            <pc:docMk/>
            <pc:sldMk cId="302563502" sldId="358"/>
            <ac:picMk id="17" creationId="{7A3B9EDC-5B7C-4ABA-90F2-83F2FF7AE0C2}"/>
          </ac:picMkLst>
        </pc:picChg>
      </pc:sldChg>
      <pc:sldChg chg="addSp delSp modSp mod modTransition">
        <pc:chgData name="Araszkiewicz Andrzej" userId="9e341745-34e7-4ba1-8a91-2806aa2249ec" providerId="ADAL" clId="{BADFA897-83C7-4FE6-9D2E-6B8C6FE94A97}" dt="2024-05-19T09:15:55.921" v="4407"/>
        <pc:sldMkLst>
          <pc:docMk/>
          <pc:sldMk cId="4056649352" sldId="359"/>
        </pc:sldMkLst>
        <pc:spChg chg="del mod">
          <ac:chgData name="Araszkiewicz Andrzej" userId="9e341745-34e7-4ba1-8a91-2806aa2249ec" providerId="ADAL" clId="{BADFA897-83C7-4FE6-9D2E-6B8C6FE94A97}" dt="2024-05-17T17:09:47.798" v="2710" actId="478"/>
          <ac:spMkLst>
            <pc:docMk/>
            <pc:sldMk cId="4056649352" sldId="359"/>
            <ac:spMk id="2" creationId="{7E96512D-8FA9-5178-CF1C-282B59541DAD}"/>
          </ac:spMkLst>
        </pc:spChg>
        <pc:spChg chg="del">
          <ac:chgData name="Araszkiewicz Andrzej" userId="9e341745-34e7-4ba1-8a91-2806aa2249ec" providerId="ADAL" clId="{BADFA897-83C7-4FE6-9D2E-6B8C6FE94A97}" dt="2024-05-16T19:37:59.863" v="1611" actId="478"/>
          <ac:spMkLst>
            <pc:docMk/>
            <pc:sldMk cId="4056649352" sldId="359"/>
            <ac:spMk id="4" creationId="{47F76E25-C0DB-1D1A-27C3-F884690F8CD8}"/>
          </ac:spMkLst>
        </pc:spChg>
        <pc:spChg chg="add mod">
          <ac:chgData name="Araszkiewicz Andrzej" userId="9e341745-34e7-4ba1-8a91-2806aa2249ec" providerId="ADAL" clId="{BADFA897-83C7-4FE6-9D2E-6B8C6FE94A97}" dt="2024-05-16T19:37:31.538" v="1595" actId="14100"/>
          <ac:spMkLst>
            <pc:docMk/>
            <pc:sldMk cId="4056649352" sldId="359"/>
            <ac:spMk id="8" creationId="{14D9174C-DF71-494A-90BC-2EB4496C626F}"/>
          </ac:spMkLst>
        </pc:spChg>
        <pc:spChg chg="add mod">
          <ac:chgData name="Araszkiewicz Andrzej" userId="9e341745-34e7-4ba1-8a91-2806aa2249ec" providerId="ADAL" clId="{BADFA897-83C7-4FE6-9D2E-6B8C6FE94A97}" dt="2024-05-19T08:37:27.113" v="3552" actId="1076"/>
          <ac:spMkLst>
            <pc:docMk/>
            <pc:sldMk cId="4056649352" sldId="359"/>
            <ac:spMk id="10" creationId="{F3A6016F-36FC-4013-8E04-57D96BE6CBC6}"/>
          </ac:spMkLst>
        </pc:spChg>
        <pc:spChg chg="del">
          <ac:chgData name="Araszkiewicz Andrzej" userId="9e341745-34e7-4ba1-8a91-2806aa2249ec" providerId="ADAL" clId="{BADFA897-83C7-4FE6-9D2E-6B8C6FE94A97}" dt="2024-05-16T14:42:01.361" v="971" actId="478"/>
          <ac:spMkLst>
            <pc:docMk/>
            <pc:sldMk cId="4056649352" sldId="359"/>
            <ac:spMk id="10" creationId="{F7689B2B-6998-23A7-FC94-2B10A1452B7F}"/>
          </ac:spMkLst>
        </pc:spChg>
        <pc:spChg chg="add mod">
          <ac:chgData name="Araszkiewicz Andrzej" userId="9e341745-34e7-4ba1-8a91-2806aa2249ec" providerId="ADAL" clId="{BADFA897-83C7-4FE6-9D2E-6B8C6FE94A97}" dt="2024-05-19T08:35:17.777" v="3461"/>
          <ac:spMkLst>
            <pc:docMk/>
            <pc:sldMk cId="4056649352" sldId="359"/>
            <ac:spMk id="11" creationId="{B826B50E-AD8C-4C2C-A0EF-373BD2A7BAD5}"/>
          </ac:spMkLst>
        </pc:spChg>
        <pc:spChg chg="add mod">
          <ac:chgData name="Araszkiewicz Andrzej" userId="9e341745-34e7-4ba1-8a91-2806aa2249ec" providerId="ADAL" clId="{BADFA897-83C7-4FE6-9D2E-6B8C6FE94A97}" dt="2024-05-19T08:36:28.737" v="3511" actId="20577"/>
          <ac:spMkLst>
            <pc:docMk/>
            <pc:sldMk cId="4056649352" sldId="359"/>
            <ac:spMk id="13" creationId="{79650A36-7ED4-48E8-8EE2-D141345DDECF}"/>
          </ac:spMkLst>
        </pc:spChg>
        <pc:picChg chg="add del">
          <ac:chgData name="Araszkiewicz Andrzej" userId="9e341745-34e7-4ba1-8a91-2806aa2249ec" providerId="ADAL" clId="{BADFA897-83C7-4FE6-9D2E-6B8C6FE94A97}" dt="2024-05-17T16:51:13.102" v="2603" actId="478"/>
          <ac:picMkLst>
            <pc:docMk/>
            <pc:sldMk cId="4056649352" sldId="359"/>
            <ac:picMk id="5" creationId="{AB719EF4-CDE9-45E5-9A05-AE959BCA832F}"/>
          </ac:picMkLst>
        </pc:picChg>
        <pc:picChg chg="add del">
          <ac:chgData name="Araszkiewicz Andrzej" userId="9e341745-34e7-4ba1-8a91-2806aa2249ec" providerId="ADAL" clId="{BADFA897-83C7-4FE6-9D2E-6B8C6FE94A97}" dt="2024-05-17T16:51:11.112" v="2602" actId="478"/>
          <ac:picMkLst>
            <pc:docMk/>
            <pc:sldMk cId="4056649352" sldId="359"/>
            <ac:picMk id="7" creationId="{03ABCC9E-4E73-40FB-9D19-0577B953DC39}"/>
          </ac:picMkLst>
        </pc:picChg>
        <pc:picChg chg="add del mod modCrop">
          <ac:chgData name="Araszkiewicz Andrzej" userId="9e341745-34e7-4ba1-8a91-2806aa2249ec" providerId="ADAL" clId="{BADFA897-83C7-4FE6-9D2E-6B8C6FE94A97}" dt="2024-05-17T17:02:46.155" v="2655" actId="478"/>
          <ac:picMkLst>
            <pc:docMk/>
            <pc:sldMk cId="4056649352" sldId="359"/>
            <ac:picMk id="11" creationId="{3E4BBF74-802A-406C-8B3C-8FEEDE4BE8B8}"/>
          </ac:picMkLst>
        </pc:picChg>
        <pc:picChg chg="add del mod modCrop">
          <ac:chgData name="Araszkiewicz Andrzej" userId="9e341745-34e7-4ba1-8a91-2806aa2249ec" providerId="ADAL" clId="{BADFA897-83C7-4FE6-9D2E-6B8C6FE94A97}" dt="2024-05-17T17:02:45.575" v="2654" actId="478"/>
          <ac:picMkLst>
            <pc:docMk/>
            <pc:sldMk cId="4056649352" sldId="359"/>
            <ac:picMk id="14" creationId="{EE312464-240F-441A-B5DD-86A5A91D28BB}"/>
          </ac:picMkLst>
        </pc:picChg>
        <pc:picChg chg="add del mod modCrop">
          <ac:chgData name="Araszkiewicz Andrzej" userId="9e341745-34e7-4ba1-8a91-2806aa2249ec" providerId="ADAL" clId="{BADFA897-83C7-4FE6-9D2E-6B8C6FE94A97}" dt="2024-05-17T17:02:45.043" v="2653" actId="478"/>
          <ac:picMkLst>
            <pc:docMk/>
            <pc:sldMk cId="4056649352" sldId="359"/>
            <ac:picMk id="16" creationId="{4DEB57E0-333B-441C-BB21-3666BD2ACDA7}"/>
          </ac:picMkLst>
        </pc:picChg>
        <pc:picChg chg="add del mod modCrop">
          <ac:chgData name="Araszkiewicz Andrzej" userId="9e341745-34e7-4ba1-8a91-2806aa2249ec" providerId="ADAL" clId="{BADFA897-83C7-4FE6-9D2E-6B8C6FE94A97}" dt="2024-05-17T17:05:40.585" v="2674" actId="478"/>
          <ac:picMkLst>
            <pc:docMk/>
            <pc:sldMk cId="4056649352" sldId="359"/>
            <ac:picMk id="18" creationId="{9DDA2F8A-B61D-4364-A6BB-DDE36D01BB8F}"/>
          </ac:picMkLst>
        </pc:picChg>
        <pc:picChg chg="add del">
          <ac:chgData name="Araszkiewicz Andrzej" userId="9e341745-34e7-4ba1-8a91-2806aa2249ec" providerId="ADAL" clId="{BADFA897-83C7-4FE6-9D2E-6B8C6FE94A97}" dt="2024-05-17T16:59:29.443" v="2611" actId="22"/>
          <ac:picMkLst>
            <pc:docMk/>
            <pc:sldMk cId="4056649352" sldId="359"/>
            <ac:picMk id="20" creationId="{A67B0745-9C3A-4A1F-B919-9A0EFEBC2AD3}"/>
          </ac:picMkLst>
        </pc:picChg>
        <pc:picChg chg="add del mod">
          <ac:chgData name="Araszkiewicz Andrzej" userId="9e341745-34e7-4ba1-8a91-2806aa2249ec" providerId="ADAL" clId="{BADFA897-83C7-4FE6-9D2E-6B8C6FE94A97}" dt="2024-05-17T17:08:20.714" v="2684" actId="478"/>
          <ac:picMkLst>
            <pc:docMk/>
            <pc:sldMk cId="4056649352" sldId="359"/>
            <ac:picMk id="22" creationId="{F5D9668B-E3FB-4C78-93D4-3FEEFE7B3FC0}"/>
          </ac:picMkLst>
        </pc:picChg>
        <pc:picChg chg="add mod">
          <ac:chgData name="Araszkiewicz Andrzej" userId="9e341745-34e7-4ba1-8a91-2806aa2249ec" providerId="ADAL" clId="{BADFA897-83C7-4FE6-9D2E-6B8C6FE94A97}" dt="2024-05-19T06:22:27.181" v="2814" actId="1076"/>
          <ac:picMkLst>
            <pc:docMk/>
            <pc:sldMk cId="4056649352" sldId="359"/>
            <ac:picMk id="23" creationId="{8EADAD9F-1B4F-44CE-8271-BD7172EEAA95}"/>
          </ac:picMkLst>
        </pc:picChg>
        <pc:picChg chg="add del mod">
          <ac:chgData name="Araszkiewicz Andrzej" userId="9e341745-34e7-4ba1-8a91-2806aa2249ec" providerId="ADAL" clId="{BADFA897-83C7-4FE6-9D2E-6B8C6FE94A97}" dt="2024-05-19T06:05:35.103" v="2793" actId="21"/>
          <ac:picMkLst>
            <pc:docMk/>
            <pc:sldMk cId="4056649352" sldId="359"/>
            <ac:picMk id="24" creationId="{38A0389A-5232-4B24-9B71-2D8457238F36}"/>
          </ac:picMkLst>
        </pc:picChg>
      </pc:sldChg>
      <pc:sldChg chg="addSp delSp modSp del mod">
        <pc:chgData name="Araszkiewicz Andrzej" userId="9e341745-34e7-4ba1-8a91-2806aa2249ec" providerId="ADAL" clId="{BADFA897-83C7-4FE6-9D2E-6B8C6FE94A97}" dt="2024-05-17T17:09:35.373" v="2708" actId="47"/>
        <pc:sldMkLst>
          <pc:docMk/>
          <pc:sldMk cId="585452929" sldId="362"/>
        </pc:sldMkLst>
        <pc:spChg chg="mod">
          <ac:chgData name="Araszkiewicz Andrzej" userId="9e341745-34e7-4ba1-8a91-2806aa2249ec" providerId="ADAL" clId="{BADFA897-83C7-4FE6-9D2E-6B8C6FE94A97}" dt="2024-05-16T14:42:56.813" v="986" actId="20577"/>
          <ac:spMkLst>
            <pc:docMk/>
            <pc:sldMk cId="585452929" sldId="362"/>
            <ac:spMk id="2" creationId="{37D6C800-C076-7DCC-597C-E09B818FC26F}"/>
          </ac:spMkLst>
        </pc:spChg>
        <pc:spChg chg="del">
          <ac:chgData name="Araszkiewicz Andrzej" userId="9e341745-34e7-4ba1-8a91-2806aa2249ec" providerId="ADAL" clId="{BADFA897-83C7-4FE6-9D2E-6B8C6FE94A97}" dt="2024-05-16T19:37:49.565" v="1609" actId="478"/>
          <ac:spMkLst>
            <pc:docMk/>
            <pc:sldMk cId="585452929" sldId="362"/>
            <ac:spMk id="4" creationId="{C1FDB9C5-6A92-CEC3-B90F-EF3A461A162E}"/>
          </ac:spMkLst>
        </pc:spChg>
        <pc:spChg chg="add mod">
          <ac:chgData name="Araszkiewicz Andrzej" userId="9e341745-34e7-4ba1-8a91-2806aa2249ec" providerId="ADAL" clId="{BADFA897-83C7-4FE6-9D2E-6B8C6FE94A97}" dt="2024-05-16T19:37:46.107" v="1608" actId="20577"/>
          <ac:spMkLst>
            <pc:docMk/>
            <pc:sldMk cId="585452929" sldId="362"/>
            <ac:spMk id="8" creationId="{0581F5CB-EBA9-4C18-8734-A92A16BE5CFA}"/>
          </ac:spMkLst>
        </pc:spChg>
        <pc:spChg chg="del">
          <ac:chgData name="Araszkiewicz Andrzej" userId="9e341745-34e7-4ba1-8a91-2806aa2249ec" providerId="ADAL" clId="{BADFA897-83C7-4FE6-9D2E-6B8C6FE94A97}" dt="2024-05-16T14:41:50.442" v="968" actId="478"/>
          <ac:spMkLst>
            <pc:docMk/>
            <pc:sldMk cId="585452929" sldId="362"/>
            <ac:spMk id="10" creationId="{F7689B2B-6998-23A7-FC94-2B10A1452B7F}"/>
          </ac:spMkLst>
        </pc:spChg>
      </pc:sldChg>
      <pc:sldChg chg="addSp delSp modSp mod ord modTransition">
        <pc:chgData name="Araszkiewicz Andrzej" userId="9e341745-34e7-4ba1-8a91-2806aa2249ec" providerId="ADAL" clId="{BADFA897-83C7-4FE6-9D2E-6B8C6FE94A97}" dt="2024-05-19T09:15:55.921" v="4407"/>
        <pc:sldMkLst>
          <pc:docMk/>
          <pc:sldMk cId="3705194398" sldId="363"/>
        </pc:sldMkLst>
        <pc:spChg chg="del mod">
          <ac:chgData name="Araszkiewicz Andrzej" userId="9e341745-34e7-4ba1-8a91-2806aa2249ec" providerId="ADAL" clId="{BADFA897-83C7-4FE6-9D2E-6B8C6FE94A97}" dt="2024-05-19T06:30:07.479" v="3053" actId="478"/>
          <ac:spMkLst>
            <pc:docMk/>
            <pc:sldMk cId="3705194398" sldId="363"/>
            <ac:spMk id="2" creationId="{BD7B5C39-70E0-7259-854E-C713458F0E61}"/>
          </ac:spMkLst>
        </pc:spChg>
        <pc:spChg chg="del">
          <ac:chgData name="Araszkiewicz Andrzej" userId="9e341745-34e7-4ba1-8a91-2806aa2249ec" providerId="ADAL" clId="{BADFA897-83C7-4FE6-9D2E-6B8C6FE94A97}" dt="2024-05-16T19:38:20.377" v="1618" actId="478"/>
          <ac:spMkLst>
            <pc:docMk/>
            <pc:sldMk cId="3705194398" sldId="363"/>
            <ac:spMk id="4" creationId="{7476211A-9017-5AA1-3C7B-EC6A70A867CC}"/>
          </ac:spMkLst>
        </pc:spChg>
        <pc:spChg chg="add mod">
          <ac:chgData name="Araszkiewicz Andrzej" userId="9e341745-34e7-4ba1-8a91-2806aa2249ec" providerId="ADAL" clId="{BADFA897-83C7-4FE6-9D2E-6B8C6FE94A97}" dt="2024-05-19T08:09:11.144" v="3141"/>
          <ac:spMkLst>
            <pc:docMk/>
            <pc:sldMk cId="3705194398" sldId="363"/>
            <ac:spMk id="11" creationId="{F820BFAC-3950-4123-81BE-EDEB6A1B56E1}"/>
          </ac:spMkLst>
        </pc:spChg>
        <pc:spChg chg="add mod">
          <ac:chgData name="Araszkiewicz Andrzej" userId="9e341745-34e7-4ba1-8a91-2806aa2249ec" providerId="ADAL" clId="{BADFA897-83C7-4FE6-9D2E-6B8C6FE94A97}" dt="2024-05-19T08:38:25.787" v="3595" actId="1036"/>
          <ac:spMkLst>
            <pc:docMk/>
            <pc:sldMk cId="3705194398" sldId="363"/>
            <ac:spMk id="16" creationId="{042F9401-8D8B-41E7-A6E1-75F789DB8C87}"/>
          </ac:spMkLst>
        </pc:spChg>
        <pc:spChg chg="add mod">
          <ac:chgData name="Araszkiewicz Andrzej" userId="9e341745-34e7-4ba1-8a91-2806aa2249ec" providerId="ADAL" clId="{BADFA897-83C7-4FE6-9D2E-6B8C6FE94A97}" dt="2024-05-19T08:38:32.011" v="3597" actId="1076"/>
          <ac:spMkLst>
            <pc:docMk/>
            <pc:sldMk cId="3705194398" sldId="363"/>
            <ac:spMk id="19" creationId="{746C5789-95AB-4FCF-B66C-C1F332406CDA}"/>
          </ac:spMkLst>
        </pc:spChg>
        <pc:spChg chg="add mod">
          <ac:chgData name="Araszkiewicz Andrzej" userId="9e341745-34e7-4ba1-8a91-2806aa2249ec" providerId="ADAL" clId="{BADFA897-83C7-4FE6-9D2E-6B8C6FE94A97}" dt="2024-05-19T08:30:23.467" v="3396" actId="207"/>
          <ac:spMkLst>
            <pc:docMk/>
            <pc:sldMk cId="3705194398" sldId="363"/>
            <ac:spMk id="20" creationId="{A085C082-AFFC-4726-ACE2-D01C4AA307C6}"/>
          </ac:spMkLst>
        </pc:spChg>
        <pc:spChg chg="add mod">
          <ac:chgData name="Araszkiewicz Andrzej" userId="9e341745-34e7-4ba1-8a91-2806aa2249ec" providerId="ADAL" clId="{BADFA897-83C7-4FE6-9D2E-6B8C6FE94A97}" dt="2024-05-19T08:38:12.787" v="3582" actId="14100"/>
          <ac:spMkLst>
            <pc:docMk/>
            <pc:sldMk cId="3705194398" sldId="363"/>
            <ac:spMk id="21" creationId="{232E83B2-8615-458A-8A6A-B71F6B187218}"/>
          </ac:spMkLst>
        </pc:spChg>
        <pc:picChg chg="add del mod">
          <ac:chgData name="Araszkiewicz Andrzej" userId="9e341745-34e7-4ba1-8a91-2806aa2249ec" providerId="ADAL" clId="{BADFA897-83C7-4FE6-9D2E-6B8C6FE94A97}" dt="2024-05-19T06:30:07.479" v="3053" actId="478"/>
          <ac:picMkLst>
            <pc:docMk/>
            <pc:sldMk cId="3705194398" sldId="363"/>
            <ac:picMk id="13" creationId="{3BCB47D2-9DF0-4E79-8FF3-5A13B47D6807}"/>
          </ac:picMkLst>
        </pc:picChg>
        <pc:picChg chg="del">
          <ac:chgData name="Araszkiewicz Andrzej" userId="9e341745-34e7-4ba1-8a91-2806aa2249ec" providerId="ADAL" clId="{BADFA897-83C7-4FE6-9D2E-6B8C6FE94A97}" dt="2024-05-19T06:30:07.479" v="3053" actId="478"/>
          <ac:picMkLst>
            <pc:docMk/>
            <pc:sldMk cId="3705194398" sldId="363"/>
            <ac:picMk id="17" creationId="{4DD64C12-E6B7-43D7-D4BF-821F481372DD}"/>
          </ac:picMkLst>
        </pc:picChg>
        <pc:cxnChg chg="add del mod">
          <ac:chgData name="Araszkiewicz Andrzej" userId="9e341745-34e7-4ba1-8a91-2806aa2249ec" providerId="ADAL" clId="{BADFA897-83C7-4FE6-9D2E-6B8C6FE94A97}" dt="2024-05-19T06:30:16.953" v="3055"/>
          <ac:cxnSpMkLst>
            <pc:docMk/>
            <pc:sldMk cId="3705194398" sldId="363"/>
            <ac:cxnSpMk id="14" creationId="{713E9298-0EBD-402C-B61C-18E24741542B}"/>
          </ac:cxnSpMkLst>
        </pc:cxnChg>
        <pc:cxnChg chg="add del mod">
          <ac:chgData name="Araszkiewicz Andrzej" userId="9e341745-34e7-4ba1-8a91-2806aa2249ec" providerId="ADAL" clId="{BADFA897-83C7-4FE6-9D2E-6B8C6FE94A97}" dt="2024-05-19T08:11:46.867" v="3153" actId="478"/>
          <ac:cxnSpMkLst>
            <pc:docMk/>
            <pc:sldMk cId="3705194398" sldId="363"/>
            <ac:cxnSpMk id="18" creationId="{0B9D723F-79CA-4553-A938-D99EE94DCFF0}"/>
          </ac:cxnSpMkLst>
        </pc:cxnChg>
      </pc:sldChg>
      <pc:sldChg chg="addSp delSp modSp mod modTransition delAnim modAnim">
        <pc:chgData name="Araszkiewicz Andrzej" userId="9e341745-34e7-4ba1-8a91-2806aa2249ec" providerId="ADAL" clId="{BADFA897-83C7-4FE6-9D2E-6B8C6FE94A97}" dt="2024-05-20T14:23:10.649" v="5794" actId="478"/>
        <pc:sldMkLst>
          <pc:docMk/>
          <pc:sldMk cId="2265945021" sldId="364"/>
        </pc:sldMkLst>
        <pc:spChg chg="del">
          <ac:chgData name="Araszkiewicz Andrzej" userId="9e341745-34e7-4ba1-8a91-2806aa2249ec" providerId="ADAL" clId="{BADFA897-83C7-4FE6-9D2E-6B8C6FE94A97}" dt="2024-05-16T14:45:43.595" v="1075" actId="478"/>
          <ac:spMkLst>
            <pc:docMk/>
            <pc:sldMk cId="2265945021" sldId="364"/>
            <ac:spMk id="2" creationId="{0902D775-CBAE-DBBA-9195-5EEB164BB0B7}"/>
          </ac:spMkLst>
        </pc:spChg>
        <pc:spChg chg="del">
          <ac:chgData name="Araszkiewicz Andrzej" userId="9e341745-34e7-4ba1-8a91-2806aa2249ec" providerId="ADAL" clId="{BADFA897-83C7-4FE6-9D2E-6B8C6FE94A97}" dt="2024-05-16T19:38:57.011" v="1663" actId="478"/>
          <ac:spMkLst>
            <pc:docMk/>
            <pc:sldMk cId="2265945021" sldId="364"/>
            <ac:spMk id="4" creationId="{37CA4113-7716-2953-6E91-37F50DEBC5DA}"/>
          </ac:spMkLst>
        </pc:spChg>
        <pc:spChg chg="add del mod">
          <ac:chgData name="Araszkiewicz Andrzej" userId="9e341745-34e7-4ba1-8a91-2806aa2249ec" providerId="ADAL" clId="{BADFA897-83C7-4FE6-9D2E-6B8C6FE94A97}" dt="2024-05-19T08:59:55.619" v="4015" actId="478"/>
          <ac:spMkLst>
            <pc:docMk/>
            <pc:sldMk cId="2265945021" sldId="364"/>
            <ac:spMk id="11" creationId="{7180B59F-542F-45E1-B045-8F5264E82369}"/>
          </ac:spMkLst>
        </pc:spChg>
        <pc:spChg chg="add mod">
          <ac:chgData name="Araszkiewicz Andrzej" userId="9e341745-34e7-4ba1-8a91-2806aa2249ec" providerId="ADAL" clId="{BADFA897-83C7-4FE6-9D2E-6B8C6FE94A97}" dt="2024-05-16T19:38:53.845" v="1662" actId="20577"/>
          <ac:spMkLst>
            <pc:docMk/>
            <pc:sldMk cId="2265945021" sldId="364"/>
            <ac:spMk id="13" creationId="{6AC8D572-01F6-4B41-BB26-F5BCDBD0309A}"/>
          </ac:spMkLst>
        </pc:spChg>
        <pc:picChg chg="del mod ord">
          <ac:chgData name="Araszkiewicz Andrzej" userId="9e341745-34e7-4ba1-8a91-2806aa2249ec" providerId="ADAL" clId="{BADFA897-83C7-4FE6-9D2E-6B8C6FE94A97}" dt="2024-05-20T14:23:10.649" v="5794" actId="478"/>
          <ac:picMkLst>
            <pc:docMk/>
            <pc:sldMk cId="2265945021" sldId="364"/>
            <ac:picMk id="2" creationId="{ED56EDF7-2696-87D3-84A0-CA699E741C05}"/>
          </ac:picMkLst>
        </pc:picChg>
        <pc:picChg chg="del">
          <ac:chgData name="Araszkiewicz Andrzej" userId="9e341745-34e7-4ba1-8a91-2806aa2249ec" providerId="ADAL" clId="{BADFA897-83C7-4FE6-9D2E-6B8C6FE94A97}" dt="2024-05-19T09:00:39.189" v="4024" actId="21"/>
          <ac:picMkLst>
            <pc:docMk/>
            <pc:sldMk cId="2265945021" sldId="364"/>
            <ac:picMk id="5" creationId="{E2B22F53-6539-AFD6-17A9-836F3C725A13}"/>
          </ac:picMkLst>
        </pc:picChg>
      </pc:sldChg>
      <pc:sldChg chg="addSp delSp modSp mod">
        <pc:chgData name="Araszkiewicz Andrzej" userId="9e341745-34e7-4ba1-8a91-2806aa2249ec" providerId="ADAL" clId="{BADFA897-83C7-4FE6-9D2E-6B8C6FE94A97}" dt="2024-05-15T16:38:46.315" v="506" actId="1076"/>
        <pc:sldMkLst>
          <pc:docMk/>
          <pc:sldMk cId="3244608662" sldId="365"/>
        </pc:sldMkLst>
        <pc:spChg chg="del">
          <ac:chgData name="Araszkiewicz Andrzej" userId="9e341745-34e7-4ba1-8a91-2806aa2249ec" providerId="ADAL" clId="{BADFA897-83C7-4FE6-9D2E-6B8C6FE94A97}" dt="2024-05-15T15:58:42.418" v="17" actId="478"/>
          <ac:spMkLst>
            <pc:docMk/>
            <pc:sldMk cId="3244608662" sldId="365"/>
            <ac:spMk id="2" creationId="{71A85FEF-A6C7-E482-6F58-78847404521D}"/>
          </ac:spMkLst>
        </pc:spChg>
        <pc:spChg chg="del mod">
          <ac:chgData name="Araszkiewicz Andrzej" userId="9e341745-34e7-4ba1-8a91-2806aa2249ec" providerId="ADAL" clId="{BADFA897-83C7-4FE6-9D2E-6B8C6FE94A97}" dt="2024-05-15T16:38:15.737" v="500" actId="478"/>
          <ac:spMkLst>
            <pc:docMk/>
            <pc:sldMk cId="3244608662" sldId="365"/>
            <ac:spMk id="10" creationId="{F7689B2B-6998-23A7-FC94-2B10A1452B7F}"/>
          </ac:spMkLst>
        </pc:spChg>
        <pc:spChg chg="add del mod ord topLvl">
          <ac:chgData name="Araszkiewicz Andrzej" userId="9e341745-34e7-4ba1-8a91-2806aa2249ec" providerId="ADAL" clId="{BADFA897-83C7-4FE6-9D2E-6B8C6FE94A97}" dt="2024-05-15T16:20:17.562" v="354" actId="478"/>
          <ac:spMkLst>
            <pc:docMk/>
            <pc:sldMk cId="3244608662" sldId="365"/>
            <ac:spMk id="28" creationId="{8E5027DA-67E8-493C-9211-0C2400E20A3A}"/>
          </ac:spMkLst>
        </pc:spChg>
        <pc:spChg chg="add del mod topLvl">
          <ac:chgData name="Araszkiewicz Andrzej" userId="9e341745-34e7-4ba1-8a91-2806aa2249ec" providerId="ADAL" clId="{BADFA897-83C7-4FE6-9D2E-6B8C6FE94A97}" dt="2024-05-15T16:20:32.807" v="357" actId="478"/>
          <ac:spMkLst>
            <pc:docMk/>
            <pc:sldMk cId="3244608662" sldId="365"/>
            <ac:spMk id="30" creationId="{55FBFB0C-DE53-48FB-A734-A25F06ED79FE}"/>
          </ac:spMkLst>
        </pc:spChg>
        <pc:spChg chg="add del mod">
          <ac:chgData name="Araszkiewicz Andrzej" userId="9e341745-34e7-4ba1-8a91-2806aa2249ec" providerId="ADAL" clId="{BADFA897-83C7-4FE6-9D2E-6B8C6FE94A97}" dt="2024-05-15T16:14:23.235" v="308" actId="478"/>
          <ac:spMkLst>
            <pc:docMk/>
            <pc:sldMk cId="3244608662" sldId="365"/>
            <ac:spMk id="31" creationId="{D26039F5-E7F9-4C3C-AD30-4EC8D5E0FF30}"/>
          </ac:spMkLst>
        </pc:spChg>
        <pc:spChg chg="add del mod ord">
          <ac:chgData name="Araszkiewicz Andrzej" userId="9e341745-34e7-4ba1-8a91-2806aa2249ec" providerId="ADAL" clId="{BADFA897-83C7-4FE6-9D2E-6B8C6FE94A97}" dt="2024-05-15T16:20:04.528" v="349" actId="478"/>
          <ac:spMkLst>
            <pc:docMk/>
            <pc:sldMk cId="3244608662" sldId="365"/>
            <ac:spMk id="32" creationId="{5F25701A-BB84-409D-97E8-B5215C690218}"/>
          </ac:spMkLst>
        </pc:spChg>
        <pc:spChg chg="add del mod topLvl">
          <ac:chgData name="Araszkiewicz Andrzej" userId="9e341745-34e7-4ba1-8a91-2806aa2249ec" providerId="ADAL" clId="{BADFA897-83C7-4FE6-9D2E-6B8C6FE94A97}" dt="2024-05-15T16:21:15.166" v="362" actId="478"/>
          <ac:spMkLst>
            <pc:docMk/>
            <pc:sldMk cId="3244608662" sldId="365"/>
            <ac:spMk id="33" creationId="{B1E00A06-F9B5-4A81-BA95-04EDD55FD8D4}"/>
          </ac:spMkLst>
        </pc:spChg>
        <pc:spChg chg="add del mod ord topLvl">
          <ac:chgData name="Araszkiewicz Andrzej" userId="9e341745-34e7-4ba1-8a91-2806aa2249ec" providerId="ADAL" clId="{BADFA897-83C7-4FE6-9D2E-6B8C6FE94A97}" dt="2024-05-15T16:21:44.625" v="365" actId="478"/>
          <ac:spMkLst>
            <pc:docMk/>
            <pc:sldMk cId="3244608662" sldId="365"/>
            <ac:spMk id="38" creationId="{8477915F-CE61-4729-8A45-DBA0918790E3}"/>
          </ac:spMkLst>
        </pc:spChg>
        <pc:spChg chg="add del mod ord">
          <ac:chgData name="Araszkiewicz Andrzej" userId="9e341745-34e7-4ba1-8a91-2806aa2249ec" providerId="ADAL" clId="{BADFA897-83C7-4FE6-9D2E-6B8C6FE94A97}" dt="2024-05-15T16:20:03.632" v="348" actId="478"/>
          <ac:spMkLst>
            <pc:docMk/>
            <pc:sldMk cId="3244608662" sldId="365"/>
            <ac:spMk id="39" creationId="{6218753C-D1E7-453C-B4DD-C7E0192F96A9}"/>
          </ac:spMkLst>
        </pc:spChg>
        <pc:spChg chg="add del mod ord">
          <ac:chgData name="Araszkiewicz Andrzej" userId="9e341745-34e7-4ba1-8a91-2806aa2249ec" providerId="ADAL" clId="{BADFA897-83C7-4FE6-9D2E-6B8C6FE94A97}" dt="2024-05-15T16:20:09.511" v="351" actId="478"/>
          <ac:spMkLst>
            <pc:docMk/>
            <pc:sldMk cId="3244608662" sldId="365"/>
            <ac:spMk id="40" creationId="{133E21C6-3E6E-4ECD-8D00-4A3BF3A5C5A7}"/>
          </ac:spMkLst>
        </pc:spChg>
        <pc:grpChg chg="add del mod">
          <ac:chgData name="Araszkiewicz Andrzej" userId="9e341745-34e7-4ba1-8a91-2806aa2249ec" providerId="ADAL" clId="{BADFA897-83C7-4FE6-9D2E-6B8C6FE94A97}" dt="2024-05-15T16:21:11.855" v="361" actId="165"/>
          <ac:grpSpMkLst>
            <pc:docMk/>
            <pc:sldMk cId="3244608662" sldId="365"/>
            <ac:grpSpMk id="29" creationId="{EF218376-9ED8-40AB-95D4-2CCFE42DBC87}"/>
          </ac:grpSpMkLst>
        </pc:grpChg>
        <pc:grpChg chg="add del mod">
          <ac:chgData name="Araszkiewicz Andrzej" userId="9e341745-34e7-4ba1-8a91-2806aa2249ec" providerId="ADAL" clId="{BADFA897-83C7-4FE6-9D2E-6B8C6FE94A97}" dt="2024-05-15T16:20:28.993" v="355" actId="165"/>
          <ac:grpSpMkLst>
            <pc:docMk/>
            <pc:sldMk cId="3244608662" sldId="365"/>
            <ac:grpSpMk id="34" creationId="{11859277-FA7A-4338-9BD7-5513D4954FB7}"/>
          </ac:grpSpMkLst>
        </pc:grpChg>
        <pc:grpChg chg="add del mod">
          <ac:chgData name="Araszkiewicz Andrzej" userId="9e341745-34e7-4ba1-8a91-2806aa2249ec" providerId="ADAL" clId="{BADFA897-83C7-4FE6-9D2E-6B8C6FE94A97}" dt="2024-05-15T16:20:13.831" v="352" actId="165"/>
          <ac:grpSpMkLst>
            <pc:docMk/>
            <pc:sldMk cId="3244608662" sldId="365"/>
            <ac:grpSpMk id="35" creationId="{F82AE5C1-F30E-4034-AFD5-332D8CB0D49D}"/>
          </ac:grpSpMkLst>
        </pc:grpChg>
        <pc:grpChg chg="add del mod">
          <ac:chgData name="Araszkiewicz Andrzej" userId="9e341745-34e7-4ba1-8a91-2806aa2249ec" providerId="ADAL" clId="{BADFA897-83C7-4FE6-9D2E-6B8C6FE94A97}" dt="2024-05-15T16:21:40.423" v="363" actId="165"/>
          <ac:grpSpMkLst>
            <pc:docMk/>
            <pc:sldMk cId="3244608662" sldId="365"/>
            <ac:grpSpMk id="36" creationId="{E49620F1-5DCA-4BF1-9F39-558302149143}"/>
          </ac:grpSpMkLst>
        </pc:grpChg>
        <pc:graphicFrameChg chg="add del mod">
          <ac:chgData name="Araszkiewicz Andrzej" userId="9e341745-34e7-4ba1-8a91-2806aa2249ec" providerId="ADAL" clId="{BADFA897-83C7-4FE6-9D2E-6B8C6FE94A97}" dt="2024-05-15T15:52:51.013" v="1" actId="478"/>
          <ac:graphicFrameMkLst>
            <pc:docMk/>
            <pc:sldMk cId="3244608662" sldId="365"/>
            <ac:graphicFrameMk id="4" creationId="{73146FC4-FE0F-4BFF-B0FA-607EAB7F26AF}"/>
          </ac:graphicFrameMkLst>
        </pc:graphicFrameChg>
        <pc:graphicFrameChg chg="add del mod">
          <ac:chgData name="Araszkiewicz Andrzej" userId="9e341745-34e7-4ba1-8a91-2806aa2249ec" providerId="ADAL" clId="{BADFA897-83C7-4FE6-9D2E-6B8C6FE94A97}" dt="2024-05-15T15:52:57.419" v="3" actId="478"/>
          <ac:graphicFrameMkLst>
            <pc:docMk/>
            <pc:sldMk cId="3244608662" sldId="365"/>
            <ac:graphicFrameMk id="5" creationId="{68026405-4A0E-4E34-9944-356EA62B49C6}"/>
          </ac:graphicFrameMkLst>
        </pc:graphicFrameChg>
        <pc:graphicFrameChg chg="add del mod">
          <ac:chgData name="Araszkiewicz Andrzej" userId="9e341745-34e7-4ba1-8a91-2806aa2249ec" providerId="ADAL" clId="{BADFA897-83C7-4FE6-9D2E-6B8C6FE94A97}" dt="2024-05-15T15:53:44.250" v="8" actId="478"/>
          <ac:graphicFrameMkLst>
            <pc:docMk/>
            <pc:sldMk cId="3244608662" sldId="365"/>
            <ac:graphicFrameMk id="6" creationId="{4E7968E7-E822-4B20-B604-F6EFBAC085D1}"/>
          </ac:graphicFrameMkLst>
        </pc:graphicFrameChg>
        <pc:graphicFrameChg chg="add del mod">
          <ac:chgData name="Araszkiewicz Andrzej" userId="9e341745-34e7-4ba1-8a91-2806aa2249ec" providerId="ADAL" clId="{BADFA897-83C7-4FE6-9D2E-6B8C6FE94A97}" dt="2024-05-15T15:53:44.250" v="8" actId="478"/>
          <ac:graphicFrameMkLst>
            <pc:docMk/>
            <pc:sldMk cId="3244608662" sldId="365"/>
            <ac:graphicFrameMk id="7" creationId="{F6FE55B3-5755-4FF4-AFEB-0D71E1F16634}"/>
          </ac:graphicFrameMkLst>
        </pc:graphicFrameChg>
        <pc:graphicFrameChg chg="add del mod">
          <ac:chgData name="Araszkiewicz Andrzej" userId="9e341745-34e7-4ba1-8a91-2806aa2249ec" providerId="ADAL" clId="{BADFA897-83C7-4FE6-9D2E-6B8C6FE94A97}" dt="2024-05-15T15:55:45.172" v="11" actId="478"/>
          <ac:graphicFrameMkLst>
            <pc:docMk/>
            <pc:sldMk cId="3244608662" sldId="365"/>
            <ac:graphicFrameMk id="8" creationId="{02C11790-82E6-4B19-AA37-DA7BFA94A2B8}"/>
          </ac:graphicFrameMkLst>
        </pc:graphicFrameChg>
        <pc:picChg chg="add del">
          <ac:chgData name="Araszkiewicz Andrzej" userId="9e341745-34e7-4ba1-8a91-2806aa2249ec" providerId="ADAL" clId="{BADFA897-83C7-4FE6-9D2E-6B8C6FE94A97}" dt="2024-05-15T15:58:03.268" v="13" actId="22"/>
          <ac:picMkLst>
            <pc:docMk/>
            <pc:sldMk cId="3244608662" sldId="365"/>
            <ac:picMk id="13" creationId="{DD597BE6-8F0E-431B-81F9-89088E229764}"/>
          </ac:picMkLst>
        </pc:picChg>
        <pc:picChg chg="add del mod topLvl">
          <ac:chgData name="Araszkiewicz Andrzej" userId="9e341745-34e7-4ba1-8a91-2806aa2249ec" providerId="ADAL" clId="{BADFA897-83C7-4FE6-9D2E-6B8C6FE94A97}" dt="2024-05-15T16:23:29.710" v="398" actId="478"/>
          <ac:picMkLst>
            <pc:docMk/>
            <pc:sldMk cId="3244608662" sldId="365"/>
            <ac:picMk id="15" creationId="{B78FC227-133D-4767-989D-3C5E1DA8EA27}"/>
          </ac:picMkLst>
        </pc:picChg>
        <pc:picChg chg="add del mod ord topLvl">
          <ac:chgData name="Araszkiewicz Andrzej" userId="9e341745-34e7-4ba1-8a91-2806aa2249ec" providerId="ADAL" clId="{BADFA897-83C7-4FE6-9D2E-6B8C6FE94A97}" dt="2024-05-15T16:23:27.922" v="397" actId="478"/>
          <ac:picMkLst>
            <pc:docMk/>
            <pc:sldMk cId="3244608662" sldId="365"/>
            <ac:picMk id="17" creationId="{B998B360-9774-410F-98D7-631053D429BB}"/>
          </ac:picMkLst>
        </pc:picChg>
        <pc:picChg chg="add del mod ord topLvl">
          <ac:chgData name="Araszkiewicz Andrzej" userId="9e341745-34e7-4ba1-8a91-2806aa2249ec" providerId="ADAL" clId="{BADFA897-83C7-4FE6-9D2E-6B8C6FE94A97}" dt="2024-05-15T16:23:40.947" v="400" actId="478"/>
          <ac:picMkLst>
            <pc:docMk/>
            <pc:sldMk cId="3244608662" sldId="365"/>
            <ac:picMk id="19" creationId="{BDDFE452-D19D-48A0-9F4B-987952F9BF1D}"/>
          </ac:picMkLst>
        </pc:picChg>
        <pc:picChg chg="add del mod topLvl">
          <ac:chgData name="Araszkiewicz Andrzej" userId="9e341745-34e7-4ba1-8a91-2806aa2249ec" providerId="ADAL" clId="{BADFA897-83C7-4FE6-9D2E-6B8C6FE94A97}" dt="2024-05-15T16:23:45.119" v="401" actId="478"/>
          <ac:picMkLst>
            <pc:docMk/>
            <pc:sldMk cId="3244608662" sldId="365"/>
            <ac:picMk id="21" creationId="{38689282-E19A-4E8E-92F2-B64387E764F7}"/>
          </ac:picMkLst>
        </pc:picChg>
        <pc:picChg chg="add del mod">
          <ac:chgData name="Araszkiewicz Andrzej" userId="9e341745-34e7-4ba1-8a91-2806aa2249ec" providerId="ADAL" clId="{BADFA897-83C7-4FE6-9D2E-6B8C6FE94A97}" dt="2024-05-15T16:23:47.322" v="402" actId="478"/>
          <ac:picMkLst>
            <pc:docMk/>
            <pc:sldMk cId="3244608662" sldId="365"/>
            <ac:picMk id="23" creationId="{A2893562-65B7-4912-8EC2-6A4687ABCD7C}"/>
          </ac:picMkLst>
        </pc:picChg>
        <pc:picChg chg="add del mod">
          <ac:chgData name="Araszkiewicz Andrzej" userId="9e341745-34e7-4ba1-8a91-2806aa2249ec" providerId="ADAL" clId="{BADFA897-83C7-4FE6-9D2E-6B8C6FE94A97}" dt="2024-05-15T16:23:39.192" v="399" actId="478"/>
          <ac:picMkLst>
            <pc:docMk/>
            <pc:sldMk cId="3244608662" sldId="365"/>
            <ac:picMk id="25" creationId="{CF72F3EE-4286-415F-8A75-2987249FD669}"/>
          </ac:picMkLst>
        </pc:picChg>
        <pc:picChg chg="add del mod">
          <ac:chgData name="Araszkiewicz Andrzej" userId="9e341745-34e7-4ba1-8a91-2806aa2249ec" providerId="ADAL" clId="{BADFA897-83C7-4FE6-9D2E-6B8C6FE94A97}" dt="2024-05-15T16:23:48.657" v="403" actId="478"/>
          <ac:picMkLst>
            <pc:docMk/>
            <pc:sldMk cId="3244608662" sldId="365"/>
            <ac:picMk id="27" creationId="{01DD5B6D-A434-41A3-8660-301F64216E93}"/>
          </ac:picMkLst>
        </pc:picChg>
        <pc:picChg chg="add mod modCrop">
          <ac:chgData name="Araszkiewicz Andrzej" userId="9e341745-34e7-4ba1-8a91-2806aa2249ec" providerId="ADAL" clId="{BADFA897-83C7-4FE6-9D2E-6B8C6FE94A97}" dt="2024-05-15T16:37:59.919" v="499" actId="14100"/>
          <ac:picMkLst>
            <pc:docMk/>
            <pc:sldMk cId="3244608662" sldId="365"/>
            <ac:picMk id="42" creationId="{E406773E-CF0D-4BA9-B4A2-367A1A8B117C}"/>
          </ac:picMkLst>
        </pc:picChg>
        <pc:picChg chg="add mod modCrop">
          <ac:chgData name="Araszkiewicz Andrzej" userId="9e341745-34e7-4ba1-8a91-2806aa2249ec" providerId="ADAL" clId="{BADFA897-83C7-4FE6-9D2E-6B8C6FE94A97}" dt="2024-05-15T16:38:23.014" v="501" actId="1076"/>
          <ac:picMkLst>
            <pc:docMk/>
            <pc:sldMk cId="3244608662" sldId="365"/>
            <ac:picMk id="44" creationId="{1A652E31-8041-4945-B319-B66E066E34D5}"/>
          </ac:picMkLst>
        </pc:picChg>
        <pc:picChg chg="add mod modCrop">
          <ac:chgData name="Araszkiewicz Andrzej" userId="9e341745-34e7-4ba1-8a91-2806aa2249ec" providerId="ADAL" clId="{BADFA897-83C7-4FE6-9D2E-6B8C6FE94A97}" dt="2024-05-15T16:38:28.721" v="502" actId="1076"/>
          <ac:picMkLst>
            <pc:docMk/>
            <pc:sldMk cId="3244608662" sldId="365"/>
            <ac:picMk id="46" creationId="{0AF87BE8-542B-4878-AE35-D3EB46843902}"/>
          </ac:picMkLst>
        </pc:picChg>
        <pc:picChg chg="add mod modCrop">
          <ac:chgData name="Araszkiewicz Andrzej" userId="9e341745-34e7-4ba1-8a91-2806aa2249ec" providerId="ADAL" clId="{BADFA897-83C7-4FE6-9D2E-6B8C6FE94A97}" dt="2024-05-15T16:38:31.024" v="503" actId="1076"/>
          <ac:picMkLst>
            <pc:docMk/>
            <pc:sldMk cId="3244608662" sldId="365"/>
            <ac:picMk id="48" creationId="{9F915693-3029-4CE5-89B7-87229F06955B}"/>
          </ac:picMkLst>
        </pc:picChg>
        <pc:picChg chg="add mod modCrop">
          <ac:chgData name="Araszkiewicz Andrzej" userId="9e341745-34e7-4ba1-8a91-2806aa2249ec" providerId="ADAL" clId="{BADFA897-83C7-4FE6-9D2E-6B8C6FE94A97}" dt="2024-05-15T16:38:35.950" v="504" actId="1076"/>
          <ac:picMkLst>
            <pc:docMk/>
            <pc:sldMk cId="3244608662" sldId="365"/>
            <ac:picMk id="50" creationId="{5CEB96F6-27FD-4079-A351-82FC220BB451}"/>
          </ac:picMkLst>
        </pc:picChg>
        <pc:picChg chg="add mod modCrop">
          <ac:chgData name="Araszkiewicz Andrzej" userId="9e341745-34e7-4ba1-8a91-2806aa2249ec" providerId="ADAL" clId="{BADFA897-83C7-4FE6-9D2E-6B8C6FE94A97}" dt="2024-05-15T16:38:39.377" v="505" actId="1076"/>
          <ac:picMkLst>
            <pc:docMk/>
            <pc:sldMk cId="3244608662" sldId="365"/>
            <ac:picMk id="52" creationId="{C620F8F0-42E4-457B-AF01-ABE4ABE895B3}"/>
          </ac:picMkLst>
        </pc:picChg>
        <pc:picChg chg="add mod modCrop">
          <ac:chgData name="Araszkiewicz Andrzej" userId="9e341745-34e7-4ba1-8a91-2806aa2249ec" providerId="ADAL" clId="{BADFA897-83C7-4FE6-9D2E-6B8C6FE94A97}" dt="2024-05-15T16:38:46.315" v="506" actId="1076"/>
          <ac:picMkLst>
            <pc:docMk/>
            <pc:sldMk cId="3244608662" sldId="365"/>
            <ac:picMk id="54" creationId="{B946B0A2-3719-43A5-8C99-2B9CF176DBD4}"/>
          </ac:picMkLst>
        </pc:picChg>
      </pc:sldChg>
      <pc:sldChg chg="del">
        <pc:chgData name="Araszkiewicz Andrzej" userId="9e341745-34e7-4ba1-8a91-2806aa2249ec" providerId="ADAL" clId="{BADFA897-83C7-4FE6-9D2E-6B8C6FE94A97}" dt="2024-05-16T14:45:56.537" v="1077" actId="47"/>
        <pc:sldMkLst>
          <pc:docMk/>
          <pc:sldMk cId="77615137" sldId="366"/>
        </pc:sldMkLst>
      </pc:sldChg>
      <pc:sldChg chg="del">
        <pc:chgData name="Araszkiewicz Andrzej" userId="9e341745-34e7-4ba1-8a91-2806aa2249ec" providerId="ADAL" clId="{BADFA897-83C7-4FE6-9D2E-6B8C6FE94A97}" dt="2024-05-16T14:46:02.219" v="1078" actId="47"/>
        <pc:sldMkLst>
          <pc:docMk/>
          <pc:sldMk cId="629058704" sldId="367"/>
        </pc:sldMkLst>
      </pc:sldChg>
      <pc:sldChg chg="del">
        <pc:chgData name="Araszkiewicz Andrzej" userId="9e341745-34e7-4ba1-8a91-2806aa2249ec" providerId="ADAL" clId="{BADFA897-83C7-4FE6-9D2E-6B8C6FE94A97}" dt="2024-05-16T14:46:27.512" v="1080" actId="47"/>
        <pc:sldMkLst>
          <pc:docMk/>
          <pc:sldMk cId="2577404687" sldId="372"/>
        </pc:sldMkLst>
      </pc:sldChg>
      <pc:sldChg chg="delSp del mod">
        <pc:chgData name="Araszkiewicz Andrzej" userId="9e341745-34e7-4ba1-8a91-2806aa2249ec" providerId="ADAL" clId="{BADFA897-83C7-4FE6-9D2E-6B8C6FE94A97}" dt="2024-05-16T14:46:05.648" v="1079" actId="47"/>
        <pc:sldMkLst>
          <pc:docMk/>
          <pc:sldMk cId="633580513" sldId="373"/>
        </pc:sldMkLst>
        <pc:spChg chg="del">
          <ac:chgData name="Araszkiewicz Andrzej" userId="9e341745-34e7-4ba1-8a91-2806aa2249ec" providerId="ADAL" clId="{BADFA897-83C7-4FE6-9D2E-6B8C6FE94A97}" dt="2024-05-16T14:37:31.787" v="847" actId="21"/>
          <ac:spMkLst>
            <pc:docMk/>
            <pc:sldMk cId="633580513" sldId="373"/>
            <ac:spMk id="6" creationId="{3A006128-5C67-F199-B7DB-0102DE53FDC0}"/>
          </ac:spMkLst>
        </pc:spChg>
        <pc:picChg chg="del">
          <ac:chgData name="Araszkiewicz Andrzej" userId="9e341745-34e7-4ba1-8a91-2806aa2249ec" providerId="ADAL" clId="{BADFA897-83C7-4FE6-9D2E-6B8C6FE94A97}" dt="2024-05-16T14:37:31.787" v="847" actId="21"/>
          <ac:picMkLst>
            <pc:docMk/>
            <pc:sldMk cId="633580513" sldId="373"/>
            <ac:picMk id="7" creationId="{7F436483-410F-DED3-029A-A56F3D9CF3D5}"/>
          </ac:picMkLst>
        </pc:picChg>
        <pc:picChg chg="del">
          <ac:chgData name="Araszkiewicz Andrzej" userId="9e341745-34e7-4ba1-8a91-2806aa2249ec" providerId="ADAL" clId="{BADFA897-83C7-4FE6-9D2E-6B8C6FE94A97}" dt="2024-05-16T14:37:31.787" v="847" actId="21"/>
          <ac:picMkLst>
            <pc:docMk/>
            <pc:sldMk cId="633580513" sldId="373"/>
            <ac:picMk id="8" creationId="{F89814AD-1158-54DA-48B6-426172F0A0E0}"/>
          </ac:picMkLst>
        </pc:picChg>
      </pc:sldChg>
      <pc:sldChg chg="addSp delSp modSp del mod">
        <pc:chgData name="Araszkiewicz Andrzej" userId="9e341745-34e7-4ba1-8a91-2806aa2249ec" providerId="ADAL" clId="{BADFA897-83C7-4FE6-9D2E-6B8C6FE94A97}" dt="2024-05-17T17:09:33.229" v="2707" actId="47"/>
        <pc:sldMkLst>
          <pc:docMk/>
          <pc:sldMk cId="975597726" sldId="374"/>
        </pc:sldMkLst>
        <pc:spChg chg="del">
          <ac:chgData name="Araszkiewicz Andrzej" userId="9e341745-34e7-4ba1-8a91-2806aa2249ec" providerId="ADAL" clId="{BADFA897-83C7-4FE6-9D2E-6B8C6FE94A97}" dt="2024-05-16T19:37:55.226" v="1610" actId="478"/>
          <ac:spMkLst>
            <pc:docMk/>
            <pc:sldMk cId="975597726" sldId="374"/>
            <ac:spMk id="4" creationId="{55A9AFA8-95A0-7CAB-C2AD-2AFCABF0288E}"/>
          </ac:spMkLst>
        </pc:spChg>
        <pc:spChg chg="add mod">
          <ac:chgData name="Araszkiewicz Andrzej" userId="9e341745-34e7-4ba1-8a91-2806aa2249ec" providerId="ADAL" clId="{BADFA897-83C7-4FE6-9D2E-6B8C6FE94A97}" dt="2024-05-16T19:37:37.014" v="1596"/>
          <ac:spMkLst>
            <pc:docMk/>
            <pc:sldMk cId="975597726" sldId="374"/>
            <ac:spMk id="8" creationId="{D928F0FE-AB1D-4F47-A6BA-EEB7E150685B}"/>
          </ac:spMkLst>
        </pc:spChg>
        <pc:spChg chg="del">
          <ac:chgData name="Araszkiewicz Andrzej" userId="9e341745-34e7-4ba1-8a91-2806aa2249ec" providerId="ADAL" clId="{BADFA897-83C7-4FE6-9D2E-6B8C6FE94A97}" dt="2024-05-16T14:41:57.981" v="970" actId="478"/>
          <ac:spMkLst>
            <pc:docMk/>
            <pc:sldMk cId="975597726" sldId="374"/>
            <ac:spMk id="10" creationId="{F7689B2B-6998-23A7-FC94-2B10A1452B7F}"/>
          </ac:spMkLst>
        </pc:spChg>
      </pc:sldChg>
      <pc:sldChg chg="addSp delSp modSp mod modTransition">
        <pc:chgData name="Araszkiewicz Andrzej" userId="9e341745-34e7-4ba1-8a91-2806aa2249ec" providerId="ADAL" clId="{BADFA897-83C7-4FE6-9D2E-6B8C6FE94A97}" dt="2024-05-19T09:40:33.808" v="4747" actId="14838"/>
        <pc:sldMkLst>
          <pc:docMk/>
          <pc:sldMk cId="492396355" sldId="375"/>
        </pc:sldMkLst>
        <pc:spChg chg="del mod">
          <ac:chgData name="Araszkiewicz Andrzej" userId="9e341745-34e7-4ba1-8a91-2806aa2249ec" providerId="ADAL" clId="{BADFA897-83C7-4FE6-9D2E-6B8C6FE94A97}" dt="2024-05-19T09:02:02.838" v="4077" actId="478"/>
          <ac:spMkLst>
            <pc:docMk/>
            <pc:sldMk cId="492396355" sldId="375"/>
            <ac:spMk id="2" creationId="{05BBCE84-E0AB-5BF3-0262-2CED810DCA43}"/>
          </ac:spMkLst>
        </pc:spChg>
        <pc:spChg chg="del">
          <ac:chgData name="Araszkiewicz Andrzej" userId="9e341745-34e7-4ba1-8a91-2806aa2249ec" providerId="ADAL" clId="{BADFA897-83C7-4FE6-9D2E-6B8C6FE94A97}" dt="2024-05-16T19:39:31.234" v="1691" actId="478"/>
          <ac:spMkLst>
            <pc:docMk/>
            <pc:sldMk cId="492396355" sldId="375"/>
            <ac:spMk id="4" creationId="{FE5FBC2C-4652-E171-CAC9-EDBA3159CF42}"/>
          </ac:spMkLst>
        </pc:spChg>
        <pc:spChg chg="add mod">
          <ac:chgData name="Araszkiewicz Andrzej" userId="9e341745-34e7-4ba1-8a91-2806aa2249ec" providerId="ADAL" clId="{BADFA897-83C7-4FE6-9D2E-6B8C6FE94A97}" dt="2024-05-16T19:39:28.482" v="1690" actId="20577"/>
          <ac:spMkLst>
            <pc:docMk/>
            <pc:sldMk cId="492396355" sldId="375"/>
            <ac:spMk id="11" creationId="{C4F142F4-F2DF-43F8-A2E8-0A4C21C6B85C}"/>
          </ac:spMkLst>
        </pc:spChg>
        <pc:spChg chg="add mod">
          <ac:chgData name="Araszkiewicz Andrzej" userId="9e341745-34e7-4ba1-8a91-2806aa2249ec" providerId="ADAL" clId="{BADFA897-83C7-4FE6-9D2E-6B8C6FE94A97}" dt="2024-05-19T09:01:58.402" v="4076" actId="20577"/>
          <ac:spMkLst>
            <pc:docMk/>
            <pc:sldMk cId="492396355" sldId="375"/>
            <ac:spMk id="14" creationId="{7D32304F-3615-4910-B153-978448211287}"/>
          </ac:spMkLst>
        </pc:spChg>
        <pc:spChg chg="add mod">
          <ac:chgData name="Araszkiewicz Andrzej" userId="9e341745-34e7-4ba1-8a91-2806aa2249ec" providerId="ADAL" clId="{BADFA897-83C7-4FE6-9D2E-6B8C6FE94A97}" dt="2024-05-19T09:40:33.808" v="4747" actId="14838"/>
          <ac:spMkLst>
            <pc:docMk/>
            <pc:sldMk cId="492396355" sldId="375"/>
            <ac:spMk id="15" creationId="{6DF34C6A-CC18-4431-BEA9-832A74B72A5D}"/>
          </ac:spMkLst>
        </pc:spChg>
        <pc:picChg chg="add mod">
          <ac:chgData name="Araszkiewicz Andrzej" userId="9e341745-34e7-4ba1-8a91-2806aa2249ec" providerId="ADAL" clId="{BADFA897-83C7-4FE6-9D2E-6B8C6FE94A97}" dt="2024-05-19T09:40:01.489" v="4743"/>
          <ac:picMkLst>
            <pc:docMk/>
            <pc:sldMk cId="492396355" sldId="375"/>
            <ac:picMk id="13" creationId="{FE6DEC87-27D4-4112-8392-26A749F1630A}"/>
          </ac:picMkLst>
        </pc:picChg>
      </pc:sldChg>
      <pc:sldChg chg="del">
        <pc:chgData name="Araszkiewicz Andrzej" userId="9e341745-34e7-4ba1-8a91-2806aa2249ec" providerId="ADAL" clId="{BADFA897-83C7-4FE6-9D2E-6B8C6FE94A97}" dt="2024-05-16T14:36:56.438" v="824" actId="2696"/>
        <pc:sldMkLst>
          <pc:docMk/>
          <pc:sldMk cId="81319289" sldId="377"/>
        </pc:sldMkLst>
      </pc:sldChg>
      <pc:sldChg chg="del">
        <pc:chgData name="Araszkiewicz Andrzej" userId="9e341745-34e7-4ba1-8a91-2806aa2249ec" providerId="ADAL" clId="{BADFA897-83C7-4FE6-9D2E-6B8C6FE94A97}" dt="2024-05-16T14:36:56.438" v="824" actId="2696"/>
        <pc:sldMkLst>
          <pc:docMk/>
          <pc:sldMk cId="2124035384" sldId="383"/>
        </pc:sldMkLst>
      </pc:sldChg>
      <pc:sldChg chg="del">
        <pc:chgData name="Araszkiewicz Andrzej" userId="9e341745-34e7-4ba1-8a91-2806aa2249ec" providerId="ADAL" clId="{BADFA897-83C7-4FE6-9D2E-6B8C6FE94A97}" dt="2024-05-16T14:36:56.438" v="824" actId="2696"/>
        <pc:sldMkLst>
          <pc:docMk/>
          <pc:sldMk cId="199227496" sldId="384"/>
        </pc:sldMkLst>
      </pc:sldChg>
      <pc:sldChg chg="del">
        <pc:chgData name="Araszkiewicz Andrzej" userId="9e341745-34e7-4ba1-8a91-2806aa2249ec" providerId="ADAL" clId="{BADFA897-83C7-4FE6-9D2E-6B8C6FE94A97}" dt="2024-05-16T14:36:56.438" v="824" actId="2696"/>
        <pc:sldMkLst>
          <pc:docMk/>
          <pc:sldMk cId="3254925404" sldId="385"/>
        </pc:sldMkLst>
      </pc:sldChg>
      <pc:sldChg chg="addSp delSp modSp mod modTransition">
        <pc:chgData name="Araszkiewicz Andrzej" userId="9e341745-34e7-4ba1-8a91-2806aa2249ec" providerId="ADAL" clId="{BADFA897-83C7-4FE6-9D2E-6B8C6FE94A97}" dt="2024-05-19T09:15:55.921" v="4407"/>
        <pc:sldMkLst>
          <pc:docMk/>
          <pc:sldMk cId="4118864392" sldId="387"/>
        </pc:sldMkLst>
        <pc:spChg chg="del mod">
          <ac:chgData name="Araszkiewicz Andrzej" userId="9e341745-34e7-4ba1-8a91-2806aa2249ec" providerId="ADAL" clId="{BADFA897-83C7-4FE6-9D2E-6B8C6FE94A97}" dt="2024-05-16T20:00:27.934" v="2146" actId="478"/>
          <ac:spMkLst>
            <pc:docMk/>
            <pc:sldMk cId="4118864392" sldId="387"/>
            <ac:spMk id="2" creationId="{BD7B5C39-70E0-7259-854E-C713458F0E61}"/>
          </ac:spMkLst>
        </pc:spChg>
        <pc:spChg chg="del">
          <ac:chgData name="Araszkiewicz Andrzej" userId="9e341745-34e7-4ba1-8a91-2806aa2249ec" providerId="ADAL" clId="{BADFA897-83C7-4FE6-9D2E-6B8C6FE94A97}" dt="2024-05-16T19:38:42.518" v="1643" actId="478"/>
          <ac:spMkLst>
            <pc:docMk/>
            <pc:sldMk cId="4118864392" sldId="387"/>
            <ac:spMk id="4" creationId="{7476211A-9017-5AA1-3C7B-EC6A70A867CC}"/>
          </ac:spMkLst>
        </pc:spChg>
        <pc:spChg chg="add mod">
          <ac:chgData name="Araszkiewicz Andrzej" userId="9e341745-34e7-4ba1-8a91-2806aa2249ec" providerId="ADAL" clId="{BADFA897-83C7-4FE6-9D2E-6B8C6FE94A97}" dt="2024-05-16T19:49:14.946" v="1944" actId="164"/>
          <ac:spMkLst>
            <pc:docMk/>
            <pc:sldMk cId="4118864392" sldId="387"/>
            <ac:spMk id="8" creationId="{4E901DF6-AFFE-436D-A200-877FE4E5ED63}"/>
          </ac:spMkLst>
        </pc:spChg>
        <pc:spChg chg="add mod">
          <ac:chgData name="Araszkiewicz Andrzej" userId="9e341745-34e7-4ba1-8a91-2806aa2249ec" providerId="ADAL" clId="{BADFA897-83C7-4FE6-9D2E-6B8C6FE94A97}" dt="2024-05-16T19:38:38.266" v="1642" actId="14100"/>
          <ac:spMkLst>
            <pc:docMk/>
            <pc:sldMk cId="4118864392" sldId="387"/>
            <ac:spMk id="11" creationId="{593FA59F-9558-4C48-B97E-AF7C54928ADE}"/>
          </ac:spMkLst>
        </pc:spChg>
        <pc:spChg chg="add mod">
          <ac:chgData name="Araszkiewicz Andrzej" userId="9e341745-34e7-4ba1-8a91-2806aa2249ec" providerId="ADAL" clId="{BADFA897-83C7-4FE6-9D2E-6B8C6FE94A97}" dt="2024-05-19T08:31:34.021" v="3404"/>
          <ac:spMkLst>
            <pc:docMk/>
            <pc:sldMk cId="4118864392" sldId="387"/>
            <ac:spMk id="13" creationId="{524EA50F-E17A-458A-ABB8-CBDD84D20E29}"/>
          </ac:spMkLst>
        </pc:spChg>
        <pc:spChg chg="add mod">
          <ac:chgData name="Araszkiewicz Andrzej" userId="9e341745-34e7-4ba1-8a91-2806aa2249ec" providerId="ADAL" clId="{BADFA897-83C7-4FE6-9D2E-6B8C6FE94A97}" dt="2024-05-16T19:47:17.916" v="1916" actId="12788"/>
          <ac:spMkLst>
            <pc:docMk/>
            <pc:sldMk cId="4118864392" sldId="387"/>
            <ac:spMk id="14" creationId="{5FF57FF1-B20C-4D61-9BD8-CCED050BBDC1}"/>
          </ac:spMkLst>
        </pc:spChg>
        <pc:spChg chg="add mod">
          <ac:chgData name="Araszkiewicz Andrzej" userId="9e341745-34e7-4ba1-8a91-2806aa2249ec" providerId="ADAL" clId="{BADFA897-83C7-4FE6-9D2E-6B8C6FE94A97}" dt="2024-05-19T08:33:20.018" v="3442"/>
          <ac:spMkLst>
            <pc:docMk/>
            <pc:sldMk cId="4118864392" sldId="387"/>
            <ac:spMk id="15" creationId="{7A357820-243C-4081-BE67-2ACE8B9C3AC4}"/>
          </ac:spMkLst>
        </pc:spChg>
        <pc:spChg chg="add mod">
          <ac:chgData name="Araszkiewicz Andrzej" userId="9e341745-34e7-4ba1-8a91-2806aa2249ec" providerId="ADAL" clId="{BADFA897-83C7-4FE6-9D2E-6B8C6FE94A97}" dt="2024-05-16T19:41:22.983" v="1719" actId="1076"/>
          <ac:spMkLst>
            <pc:docMk/>
            <pc:sldMk cId="4118864392" sldId="387"/>
            <ac:spMk id="15" creationId="{92630229-FF56-4D84-8321-841120EB1710}"/>
          </ac:spMkLst>
        </pc:spChg>
        <pc:spChg chg="add mod">
          <ac:chgData name="Araszkiewicz Andrzej" userId="9e341745-34e7-4ba1-8a91-2806aa2249ec" providerId="ADAL" clId="{BADFA897-83C7-4FE6-9D2E-6B8C6FE94A97}" dt="2024-05-16T19:41:22.983" v="1719" actId="1076"/>
          <ac:spMkLst>
            <pc:docMk/>
            <pc:sldMk cId="4118864392" sldId="387"/>
            <ac:spMk id="16" creationId="{7D45A4E3-14BC-4330-B6E6-1341FC2B76F2}"/>
          </ac:spMkLst>
        </pc:spChg>
        <pc:spChg chg="add mod">
          <ac:chgData name="Araszkiewicz Andrzej" userId="9e341745-34e7-4ba1-8a91-2806aa2249ec" providerId="ADAL" clId="{BADFA897-83C7-4FE6-9D2E-6B8C6FE94A97}" dt="2024-05-16T19:41:22.983" v="1719" actId="1076"/>
          <ac:spMkLst>
            <pc:docMk/>
            <pc:sldMk cId="4118864392" sldId="387"/>
            <ac:spMk id="17" creationId="{169B61E3-A022-4ACA-B571-F4411B86A305}"/>
          </ac:spMkLst>
        </pc:spChg>
        <pc:spChg chg="add mod">
          <ac:chgData name="Araszkiewicz Andrzej" userId="9e341745-34e7-4ba1-8a91-2806aa2249ec" providerId="ADAL" clId="{BADFA897-83C7-4FE6-9D2E-6B8C6FE94A97}" dt="2024-05-16T19:41:22.983" v="1719" actId="1076"/>
          <ac:spMkLst>
            <pc:docMk/>
            <pc:sldMk cId="4118864392" sldId="387"/>
            <ac:spMk id="27" creationId="{D9B83060-FFE5-4D9B-B825-1ACD7FAC1504}"/>
          </ac:spMkLst>
        </pc:spChg>
        <pc:spChg chg="add mod">
          <ac:chgData name="Araszkiewicz Andrzej" userId="9e341745-34e7-4ba1-8a91-2806aa2249ec" providerId="ADAL" clId="{BADFA897-83C7-4FE6-9D2E-6B8C6FE94A97}" dt="2024-05-16T19:49:14.946" v="1944" actId="164"/>
          <ac:spMkLst>
            <pc:docMk/>
            <pc:sldMk cId="4118864392" sldId="387"/>
            <ac:spMk id="39" creationId="{FBE94F32-6B70-418F-AEB1-CD94394DA13D}"/>
          </ac:spMkLst>
        </pc:spChg>
        <pc:spChg chg="add mod">
          <ac:chgData name="Araszkiewicz Andrzej" userId="9e341745-34e7-4ba1-8a91-2806aa2249ec" providerId="ADAL" clId="{BADFA897-83C7-4FE6-9D2E-6B8C6FE94A97}" dt="2024-05-16T19:49:14.946" v="1944" actId="164"/>
          <ac:spMkLst>
            <pc:docMk/>
            <pc:sldMk cId="4118864392" sldId="387"/>
            <ac:spMk id="40" creationId="{3FE1FE7D-874C-40F7-B040-0FD27DC42702}"/>
          </ac:spMkLst>
        </pc:spChg>
        <pc:spChg chg="add mod">
          <ac:chgData name="Araszkiewicz Andrzej" userId="9e341745-34e7-4ba1-8a91-2806aa2249ec" providerId="ADAL" clId="{BADFA897-83C7-4FE6-9D2E-6B8C6FE94A97}" dt="2024-05-16T19:49:14.946" v="1944" actId="164"/>
          <ac:spMkLst>
            <pc:docMk/>
            <pc:sldMk cId="4118864392" sldId="387"/>
            <ac:spMk id="41" creationId="{6A15DD7A-CD71-4A7E-984D-8A7CD57535EE}"/>
          </ac:spMkLst>
        </pc:spChg>
        <pc:spChg chg="add mod">
          <ac:chgData name="Araszkiewicz Andrzej" userId="9e341745-34e7-4ba1-8a91-2806aa2249ec" providerId="ADAL" clId="{BADFA897-83C7-4FE6-9D2E-6B8C6FE94A97}" dt="2024-05-16T19:49:14.946" v="1944" actId="164"/>
          <ac:spMkLst>
            <pc:docMk/>
            <pc:sldMk cId="4118864392" sldId="387"/>
            <ac:spMk id="42" creationId="{A166CAFB-76C3-4D06-A6B1-A3435B86E0BA}"/>
          </ac:spMkLst>
        </pc:spChg>
        <pc:spChg chg="add del mod">
          <ac:chgData name="Araszkiewicz Andrzej" userId="9e341745-34e7-4ba1-8a91-2806aa2249ec" providerId="ADAL" clId="{BADFA897-83C7-4FE6-9D2E-6B8C6FE94A97}" dt="2024-05-16T19:48:38.341" v="1936" actId="478"/>
          <ac:spMkLst>
            <pc:docMk/>
            <pc:sldMk cId="4118864392" sldId="387"/>
            <ac:spMk id="43" creationId="{C2C977A9-A873-48A2-8F9C-FBEEB0386021}"/>
          </ac:spMkLst>
        </pc:spChg>
        <pc:spChg chg="mod">
          <ac:chgData name="Araszkiewicz Andrzej" userId="9e341745-34e7-4ba1-8a91-2806aa2249ec" providerId="ADAL" clId="{BADFA897-83C7-4FE6-9D2E-6B8C6FE94A97}" dt="2024-05-16T19:49:32.475" v="1946"/>
          <ac:spMkLst>
            <pc:docMk/>
            <pc:sldMk cId="4118864392" sldId="387"/>
            <ac:spMk id="46" creationId="{8F8D9DC6-DFDE-41E2-8836-73A35252D9E5}"/>
          </ac:spMkLst>
        </pc:spChg>
        <pc:spChg chg="mod">
          <ac:chgData name="Araszkiewicz Andrzej" userId="9e341745-34e7-4ba1-8a91-2806aa2249ec" providerId="ADAL" clId="{BADFA897-83C7-4FE6-9D2E-6B8C6FE94A97}" dt="2024-05-16T19:49:32.475" v="1946"/>
          <ac:spMkLst>
            <pc:docMk/>
            <pc:sldMk cId="4118864392" sldId="387"/>
            <ac:spMk id="47" creationId="{10D97922-5B59-45D7-A4AA-AF119095D3B2}"/>
          </ac:spMkLst>
        </pc:spChg>
        <pc:spChg chg="mod">
          <ac:chgData name="Araszkiewicz Andrzej" userId="9e341745-34e7-4ba1-8a91-2806aa2249ec" providerId="ADAL" clId="{BADFA897-83C7-4FE6-9D2E-6B8C6FE94A97}" dt="2024-05-16T19:49:32.475" v="1946"/>
          <ac:spMkLst>
            <pc:docMk/>
            <pc:sldMk cId="4118864392" sldId="387"/>
            <ac:spMk id="48" creationId="{3A7A4EFD-344A-4EE1-B8CB-3E17195DF215}"/>
          </ac:spMkLst>
        </pc:spChg>
        <pc:spChg chg="mod">
          <ac:chgData name="Araszkiewicz Andrzej" userId="9e341745-34e7-4ba1-8a91-2806aa2249ec" providerId="ADAL" clId="{BADFA897-83C7-4FE6-9D2E-6B8C6FE94A97}" dt="2024-05-16T19:49:32.475" v="1946"/>
          <ac:spMkLst>
            <pc:docMk/>
            <pc:sldMk cId="4118864392" sldId="387"/>
            <ac:spMk id="49" creationId="{3C708561-EFFF-47A0-8808-08643A1F4647}"/>
          </ac:spMkLst>
        </pc:spChg>
        <pc:spChg chg="mod">
          <ac:chgData name="Araszkiewicz Andrzej" userId="9e341745-34e7-4ba1-8a91-2806aa2249ec" providerId="ADAL" clId="{BADFA897-83C7-4FE6-9D2E-6B8C6FE94A97}" dt="2024-05-16T19:49:32.475" v="1946"/>
          <ac:spMkLst>
            <pc:docMk/>
            <pc:sldMk cId="4118864392" sldId="387"/>
            <ac:spMk id="50" creationId="{67CA9B62-2F33-454C-918F-A496D084B378}"/>
          </ac:spMkLst>
        </pc:spChg>
        <pc:spChg chg="mod">
          <ac:chgData name="Araszkiewicz Andrzej" userId="9e341745-34e7-4ba1-8a91-2806aa2249ec" providerId="ADAL" clId="{BADFA897-83C7-4FE6-9D2E-6B8C6FE94A97}" dt="2024-05-16T19:49:41.411" v="1948"/>
          <ac:spMkLst>
            <pc:docMk/>
            <pc:sldMk cId="4118864392" sldId="387"/>
            <ac:spMk id="52" creationId="{9429DC71-DE31-4DCC-BCF6-61FBB89624A4}"/>
          </ac:spMkLst>
        </pc:spChg>
        <pc:spChg chg="mod">
          <ac:chgData name="Araszkiewicz Andrzej" userId="9e341745-34e7-4ba1-8a91-2806aa2249ec" providerId="ADAL" clId="{BADFA897-83C7-4FE6-9D2E-6B8C6FE94A97}" dt="2024-05-16T19:49:41.411" v="1948"/>
          <ac:spMkLst>
            <pc:docMk/>
            <pc:sldMk cId="4118864392" sldId="387"/>
            <ac:spMk id="53" creationId="{8E36872B-0FAF-4BF3-8DA0-C624575513EF}"/>
          </ac:spMkLst>
        </pc:spChg>
        <pc:spChg chg="mod">
          <ac:chgData name="Araszkiewicz Andrzej" userId="9e341745-34e7-4ba1-8a91-2806aa2249ec" providerId="ADAL" clId="{BADFA897-83C7-4FE6-9D2E-6B8C6FE94A97}" dt="2024-05-16T19:49:41.411" v="1948"/>
          <ac:spMkLst>
            <pc:docMk/>
            <pc:sldMk cId="4118864392" sldId="387"/>
            <ac:spMk id="54" creationId="{E1CE76A0-5ECE-4EBB-8769-6447C928A87A}"/>
          </ac:spMkLst>
        </pc:spChg>
        <pc:spChg chg="mod">
          <ac:chgData name="Araszkiewicz Andrzej" userId="9e341745-34e7-4ba1-8a91-2806aa2249ec" providerId="ADAL" clId="{BADFA897-83C7-4FE6-9D2E-6B8C6FE94A97}" dt="2024-05-16T19:49:41.411" v="1948"/>
          <ac:spMkLst>
            <pc:docMk/>
            <pc:sldMk cId="4118864392" sldId="387"/>
            <ac:spMk id="55" creationId="{52EBF87B-0976-4FC8-8BD9-013E3765E6EB}"/>
          </ac:spMkLst>
        </pc:spChg>
        <pc:spChg chg="mod">
          <ac:chgData name="Araszkiewicz Andrzej" userId="9e341745-34e7-4ba1-8a91-2806aa2249ec" providerId="ADAL" clId="{BADFA897-83C7-4FE6-9D2E-6B8C6FE94A97}" dt="2024-05-16T19:49:41.411" v="1948"/>
          <ac:spMkLst>
            <pc:docMk/>
            <pc:sldMk cId="4118864392" sldId="387"/>
            <ac:spMk id="56" creationId="{F97BFD05-345B-4070-A991-2C33896F5C91}"/>
          </ac:spMkLst>
        </pc:spChg>
        <pc:spChg chg="mod">
          <ac:chgData name="Araszkiewicz Andrzej" userId="9e341745-34e7-4ba1-8a91-2806aa2249ec" providerId="ADAL" clId="{BADFA897-83C7-4FE6-9D2E-6B8C6FE94A97}" dt="2024-05-16T19:49:47.743" v="1950"/>
          <ac:spMkLst>
            <pc:docMk/>
            <pc:sldMk cId="4118864392" sldId="387"/>
            <ac:spMk id="58" creationId="{086FFFD7-88F3-4900-8624-ACC1D4A382DE}"/>
          </ac:spMkLst>
        </pc:spChg>
        <pc:spChg chg="mod">
          <ac:chgData name="Araszkiewicz Andrzej" userId="9e341745-34e7-4ba1-8a91-2806aa2249ec" providerId="ADAL" clId="{BADFA897-83C7-4FE6-9D2E-6B8C6FE94A97}" dt="2024-05-16T19:49:47.743" v="1950"/>
          <ac:spMkLst>
            <pc:docMk/>
            <pc:sldMk cId="4118864392" sldId="387"/>
            <ac:spMk id="59" creationId="{6295FD93-58A6-4F8D-B513-D96D2052272B}"/>
          </ac:spMkLst>
        </pc:spChg>
        <pc:spChg chg="mod">
          <ac:chgData name="Araszkiewicz Andrzej" userId="9e341745-34e7-4ba1-8a91-2806aa2249ec" providerId="ADAL" clId="{BADFA897-83C7-4FE6-9D2E-6B8C6FE94A97}" dt="2024-05-16T19:49:47.743" v="1950"/>
          <ac:spMkLst>
            <pc:docMk/>
            <pc:sldMk cId="4118864392" sldId="387"/>
            <ac:spMk id="60" creationId="{0800F71B-26F0-4FDD-B93C-73AF1A8EAA2E}"/>
          </ac:spMkLst>
        </pc:spChg>
        <pc:spChg chg="mod">
          <ac:chgData name="Araszkiewicz Andrzej" userId="9e341745-34e7-4ba1-8a91-2806aa2249ec" providerId="ADAL" clId="{BADFA897-83C7-4FE6-9D2E-6B8C6FE94A97}" dt="2024-05-16T19:49:47.743" v="1950"/>
          <ac:spMkLst>
            <pc:docMk/>
            <pc:sldMk cId="4118864392" sldId="387"/>
            <ac:spMk id="61" creationId="{FFFFACC7-EB98-4A10-8DAE-96565E82C25E}"/>
          </ac:spMkLst>
        </pc:spChg>
        <pc:spChg chg="mod">
          <ac:chgData name="Araszkiewicz Andrzej" userId="9e341745-34e7-4ba1-8a91-2806aa2249ec" providerId="ADAL" clId="{BADFA897-83C7-4FE6-9D2E-6B8C6FE94A97}" dt="2024-05-16T19:49:47.743" v="1950"/>
          <ac:spMkLst>
            <pc:docMk/>
            <pc:sldMk cId="4118864392" sldId="387"/>
            <ac:spMk id="62" creationId="{138BAD5F-C0CE-465B-87E9-37F785084660}"/>
          </ac:spMkLst>
        </pc:spChg>
        <pc:spChg chg="mod topLvl">
          <ac:chgData name="Araszkiewicz Andrzej" userId="9e341745-34e7-4ba1-8a91-2806aa2249ec" providerId="ADAL" clId="{BADFA897-83C7-4FE6-9D2E-6B8C6FE94A97}" dt="2024-05-16T20:00:54.904" v="2147" actId="165"/>
          <ac:spMkLst>
            <pc:docMk/>
            <pc:sldMk cId="4118864392" sldId="387"/>
            <ac:spMk id="64" creationId="{7AC8A23D-3FCD-4164-9345-5B09EC75A235}"/>
          </ac:spMkLst>
        </pc:spChg>
        <pc:spChg chg="mod topLvl">
          <ac:chgData name="Araszkiewicz Andrzej" userId="9e341745-34e7-4ba1-8a91-2806aa2249ec" providerId="ADAL" clId="{BADFA897-83C7-4FE6-9D2E-6B8C6FE94A97}" dt="2024-05-16T20:00:54.904" v="2147" actId="165"/>
          <ac:spMkLst>
            <pc:docMk/>
            <pc:sldMk cId="4118864392" sldId="387"/>
            <ac:spMk id="65" creationId="{305FD6E0-9F23-4C92-9232-FB12CBB0927F}"/>
          </ac:spMkLst>
        </pc:spChg>
        <pc:spChg chg="del mod topLvl">
          <ac:chgData name="Araszkiewicz Andrzej" userId="9e341745-34e7-4ba1-8a91-2806aa2249ec" providerId="ADAL" clId="{BADFA897-83C7-4FE6-9D2E-6B8C6FE94A97}" dt="2024-05-16T20:01:01.516" v="2149" actId="478"/>
          <ac:spMkLst>
            <pc:docMk/>
            <pc:sldMk cId="4118864392" sldId="387"/>
            <ac:spMk id="66" creationId="{5D5DBDA8-EF5A-44A1-BFEB-758007A6180C}"/>
          </ac:spMkLst>
        </pc:spChg>
        <pc:spChg chg="del mod topLvl">
          <ac:chgData name="Araszkiewicz Andrzej" userId="9e341745-34e7-4ba1-8a91-2806aa2249ec" providerId="ADAL" clId="{BADFA897-83C7-4FE6-9D2E-6B8C6FE94A97}" dt="2024-05-16T20:00:58.684" v="2148" actId="478"/>
          <ac:spMkLst>
            <pc:docMk/>
            <pc:sldMk cId="4118864392" sldId="387"/>
            <ac:spMk id="67" creationId="{66289218-8D12-4D48-A77C-24725E118D82}"/>
          </ac:spMkLst>
        </pc:spChg>
        <pc:spChg chg="mod topLvl">
          <ac:chgData name="Araszkiewicz Andrzej" userId="9e341745-34e7-4ba1-8a91-2806aa2249ec" providerId="ADAL" clId="{BADFA897-83C7-4FE6-9D2E-6B8C6FE94A97}" dt="2024-05-16T20:00:54.904" v="2147" actId="165"/>
          <ac:spMkLst>
            <pc:docMk/>
            <pc:sldMk cId="4118864392" sldId="387"/>
            <ac:spMk id="68" creationId="{43253E8D-D760-429C-9529-B7C314FA4378}"/>
          </ac:spMkLst>
        </pc:spChg>
        <pc:spChg chg="mod">
          <ac:chgData name="Araszkiewicz Andrzej" userId="9e341745-34e7-4ba1-8a91-2806aa2249ec" providerId="ADAL" clId="{BADFA897-83C7-4FE6-9D2E-6B8C6FE94A97}" dt="2024-05-16T19:50:27.663" v="1964"/>
          <ac:spMkLst>
            <pc:docMk/>
            <pc:sldMk cId="4118864392" sldId="387"/>
            <ac:spMk id="70" creationId="{EAD16C72-613E-46F1-AB76-1AAF584FA8B7}"/>
          </ac:spMkLst>
        </pc:spChg>
        <pc:spChg chg="mod">
          <ac:chgData name="Araszkiewicz Andrzej" userId="9e341745-34e7-4ba1-8a91-2806aa2249ec" providerId="ADAL" clId="{BADFA897-83C7-4FE6-9D2E-6B8C6FE94A97}" dt="2024-05-16T19:50:27.663" v="1964"/>
          <ac:spMkLst>
            <pc:docMk/>
            <pc:sldMk cId="4118864392" sldId="387"/>
            <ac:spMk id="71" creationId="{D8AAD974-44AB-42F1-8BBA-E1CE8FA558C1}"/>
          </ac:spMkLst>
        </pc:spChg>
        <pc:spChg chg="mod">
          <ac:chgData name="Araszkiewicz Andrzej" userId="9e341745-34e7-4ba1-8a91-2806aa2249ec" providerId="ADAL" clId="{BADFA897-83C7-4FE6-9D2E-6B8C6FE94A97}" dt="2024-05-16T19:50:27.663" v="1964"/>
          <ac:spMkLst>
            <pc:docMk/>
            <pc:sldMk cId="4118864392" sldId="387"/>
            <ac:spMk id="72" creationId="{C0307902-B5A6-414E-8F78-1358BB80E3D9}"/>
          </ac:spMkLst>
        </pc:spChg>
        <pc:spChg chg="mod">
          <ac:chgData name="Araszkiewicz Andrzej" userId="9e341745-34e7-4ba1-8a91-2806aa2249ec" providerId="ADAL" clId="{BADFA897-83C7-4FE6-9D2E-6B8C6FE94A97}" dt="2024-05-16T19:50:27.663" v="1964"/>
          <ac:spMkLst>
            <pc:docMk/>
            <pc:sldMk cId="4118864392" sldId="387"/>
            <ac:spMk id="73" creationId="{9B578415-7225-4080-B297-BC2EDF816589}"/>
          </ac:spMkLst>
        </pc:spChg>
        <pc:spChg chg="mod">
          <ac:chgData name="Araszkiewicz Andrzej" userId="9e341745-34e7-4ba1-8a91-2806aa2249ec" providerId="ADAL" clId="{BADFA897-83C7-4FE6-9D2E-6B8C6FE94A97}" dt="2024-05-16T19:50:27.663" v="1964"/>
          <ac:spMkLst>
            <pc:docMk/>
            <pc:sldMk cId="4118864392" sldId="387"/>
            <ac:spMk id="74" creationId="{F9D4E9AC-678A-4347-9D0D-BA6BCD8326CE}"/>
          </ac:spMkLst>
        </pc:spChg>
        <pc:spChg chg="mod">
          <ac:chgData name="Araszkiewicz Andrzej" userId="9e341745-34e7-4ba1-8a91-2806aa2249ec" providerId="ADAL" clId="{BADFA897-83C7-4FE6-9D2E-6B8C6FE94A97}" dt="2024-05-16T19:50:27.663" v="1964"/>
          <ac:spMkLst>
            <pc:docMk/>
            <pc:sldMk cId="4118864392" sldId="387"/>
            <ac:spMk id="76" creationId="{F7796AAB-8F24-448B-9B5D-289758B3A38E}"/>
          </ac:spMkLst>
        </pc:spChg>
        <pc:spChg chg="mod">
          <ac:chgData name="Araszkiewicz Andrzej" userId="9e341745-34e7-4ba1-8a91-2806aa2249ec" providerId="ADAL" clId="{BADFA897-83C7-4FE6-9D2E-6B8C6FE94A97}" dt="2024-05-16T19:50:27.663" v="1964"/>
          <ac:spMkLst>
            <pc:docMk/>
            <pc:sldMk cId="4118864392" sldId="387"/>
            <ac:spMk id="77" creationId="{2A434E3A-A789-4159-B918-9627692C9F72}"/>
          </ac:spMkLst>
        </pc:spChg>
        <pc:spChg chg="mod">
          <ac:chgData name="Araszkiewicz Andrzej" userId="9e341745-34e7-4ba1-8a91-2806aa2249ec" providerId="ADAL" clId="{BADFA897-83C7-4FE6-9D2E-6B8C6FE94A97}" dt="2024-05-16T19:50:27.663" v="1964"/>
          <ac:spMkLst>
            <pc:docMk/>
            <pc:sldMk cId="4118864392" sldId="387"/>
            <ac:spMk id="78" creationId="{70E79AF0-688A-4097-A616-41CDCBB2A8A6}"/>
          </ac:spMkLst>
        </pc:spChg>
        <pc:spChg chg="mod">
          <ac:chgData name="Araszkiewicz Andrzej" userId="9e341745-34e7-4ba1-8a91-2806aa2249ec" providerId="ADAL" clId="{BADFA897-83C7-4FE6-9D2E-6B8C6FE94A97}" dt="2024-05-16T19:50:27.663" v="1964"/>
          <ac:spMkLst>
            <pc:docMk/>
            <pc:sldMk cId="4118864392" sldId="387"/>
            <ac:spMk id="79" creationId="{24409541-ECB4-483D-B1A2-32A8E22E9142}"/>
          </ac:spMkLst>
        </pc:spChg>
        <pc:spChg chg="mod">
          <ac:chgData name="Araszkiewicz Andrzej" userId="9e341745-34e7-4ba1-8a91-2806aa2249ec" providerId="ADAL" clId="{BADFA897-83C7-4FE6-9D2E-6B8C6FE94A97}" dt="2024-05-16T19:50:27.663" v="1964"/>
          <ac:spMkLst>
            <pc:docMk/>
            <pc:sldMk cId="4118864392" sldId="387"/>
            <ac:spMk id="80" creationId="{36A5DFCC-1067-4C92-B84D-23EE49CB8A38}"/>
          </ac:spMkLst>
        </pc:spChg>
        <pc:spChg chg="mod">
          <ac:chgData name="Araszkiewicz Andrzej" userId="9e341745-34e7-4ba1-8a91-2806aa2249ec" providerId="ADAL" clId="{BADFA897-83C7-4FE6-9D2E-6B8C6FE94A97}" dt="2024-05-16T19:50:57.542" v="1968"/>
          <ac:spMkLst>
            <pc:docMk/>
            <pc:sldMk cId="4118864392" sldId="387"/>
            <ac:spMk id="82" creationId="{D551AA71-E0AC-4667-8F5B-D848D1A465DA}"/>
          </ac:spMkLst>
        </pc:spChg>
        <pc:spChg chg="mod">
          <ac:chgData name="Araszkiewicz Andrzej" userId="9e341745-34e7-4ba1-8a91-2806aa2249ec" providerId="ADAL" clId="{BADFA897-83C7-4FE6-9D2E-6B8C6FE94A97}" dt="2024-05-16T19:50:57.542" v="1968"/>
          <ac:spMkLst>
            <pc:docMk/>
            <pc:sldMk cId="4118864392" sldId="387"/>
            <ac:spMk id="83" creationId="{0FC93F69-2402-44A8-83C3-8B9C2B375BB2}"/>
          </ac:spMkLst>
        </pc:spChg>
        <pc:spChg chg="mod">
          <ac:chgData name="Araszkiewicz Andrzej" userId="9e341745-34e7-4ba1-8a91-2806aa2249ec" providerId="ADAL" clId="{BADFA897-83C7-4FE6-9D2E-6B8C6FE94A97}" dt="2024-05-16T19:50:57.542" v="1968"/>
          <ac:spMkLst>
            <pc:docMk/>
            <pc:sldMk cId="4118864392" sldId="387"/>
            <ac:spMk id="84" creationId="{C6592B73-9625-4C0C-B478-24624DA50A44}"/>
          </ac:spMkLst>
        </pc:spChg>
        <pc:spChg chg="mod">
          <ac:chgData name="Araszkiewicz Andrzej" userId="9e341745-34e7-4ba1-8a91-2806aa2249ec" providerId="ADAL" clId="{BADFA897-83C7-4FE6-9D2E-6B8C6FE94A97}" dt="2024-05-16T19:50:57.542" v="1968"/>
          <ac:spMkLst>
            <pc:docMk/>
            <pc:sldMk cId="4118864392" sldId="387"/>
            <ac:spMk id="85" creationId="{5BB66CDB-DF64-4DEC-B91C-D9AFFF9D5423}"/>
          </ac:spMkLst>
        </pc:spChg>
        <pc:spChg chg="mod">
          <ac:chgData name="Araszkiewicz Andrzej" userId="9e341745-34e7-4ba1-8a91-2806aa2249ec" providerId="ADAL" clId="{BADFA897-83C7-4FE6-9D2E-6B8C6FE94A97}" dt="2024-05-16T19:50:57.542" v="1968"/>
          <ac:spMkLst>
            <pc:docMk/>
            <pc:sldMk cId="4118864392" sldId="387"/>
            <ac:spMk id="86" creationId="{8E392799-914A-4FB5-B2F8-51BFC6E04FD1}"/>
          </ac:spMkLst>
        </pc:spChg>
        <pc:spChg chg="mod">
          <ac:chgData name="Araszkiewicz Andrzej" userId="9e341745-34e7-4ba1-8a91-2806aa2249ec" providerId="ADAL" clId="{BADFA897-83C7-4FE6-9D2E-6B8C6FE94A97}" dt="2024-05-16T19:50:57.542" v="1968"/>
          <ac:spMkLst>
            <pc:docMk/>
            <pc:sldMk cId="4118864392" sldId="387"/>
            <ac:spMk id="88" creationId="{E49B6A5B-6ED6-4768-AFFA-BB956DAA4869}"/>
          </ac:spMkLst>
        </pc:spChg>
        <pc:spChg chg="mod">
          <ac:chgData name="Araszkiewicz Andrzej" userId="9e341745-34e7-4ba1-8a91-2806aa2249ec" providerId="ADAL" clId="{BADFA897-83C7-4FE6-9D2E-6B8C6FE94A97}" dt="2024-05-16T19:50:57.542" v="1968"/>
          <ac:spMkLst>
            <pc:docMk/>
            <pc:sldMk cId="4118864392" sldId="387"/>
            <ac:spMk id="89" creationId="{86DE99BF-E2C0-43C8-81F3-B29D65AF26C8}"/>
          </ac:spMkLst>
        </pc:spChg>
        <pc:spChg chg="mod">
          <ac:chgData name="Araszkiewicz Andrzej" userId="9e341745-34e7-4ba1-8a91-2806aa2249ec" providerId="ADAL" clId="{BADFA897-83C7-4FE6-9D2E-6B8C6FE94A97}" dt="2024-05-16T19:50:57.542" v="1968"/>
          <ac:spMkLst>
            <pc:docMk/>
            <pc:sldMk cId="4118864392" sldId="387"/>
            <ac:spMk id="90" creationId="{47989AB9-ED01-4A54-B944-5E9EFE419308}"/>
          </ac:spMkLst>
        </pc:spChg>
        <pc:spChg chg="mod">
          <ac:chgData name="Araszkiewicz Andrzej" userId="9e341745-34e7-4ba1-8a91-2806aa2249ec" providerId="ADAL" clId="{BADFA897-83C7-4FE6-9D2E-6B8C6FE94A97}" dt="2024-05-16T19:50:57.542" v="1968"/>
          <ac:spMkLst>
            <pc:docMk/>
            <pc:sldMk cId="4118864392" sldId="387"/>
            <ac:spMk id="91" creationId="{F5C56B07-4200-4B1C-AFDE-B1C4FB0C6671}"/>
          </ac:spMkLst>
        </pc:spChg>
        <pc:spChg chg="mod">
          <ac:chgData name="Araszkiewicz Andrzej" userId="9e341745-34e7-4ba1-8a91-2806aa2249ec" providerId="ADAL" clId="{BADFA897-83C7-4FE6-9D2E-6B8C6FE94A97}" dt="2024-05-16T19:50:57.542" v="1968"/>
          <ac:spMkLst>
            <pc:docMk/>
            <pc:sldMk cId="4118864392" sldId="387"/>
            <ac:spMk id="92" creationId="{0D6734B3-2688-408E-9BEB-72F9FF68B0DF}"/>
          </ac:spMkLst>
        </pc:spChg>
        <pc:spChg chg="mod">
          <ac:chgData name="Araszkiewicz Andrzej" userId="9e341745-34e7-4ba1-8a91-2806aa2249ec" providerId="ADAL" clId="{BADFA897-83C7-4FE6-9D2E-6B8C6FE94A97}" dt="2024-05-16T19:51:05.307" v="1970"/>
          <ac:spMkLst>
            <pc:docMk/>
            <pc:sldMk cId="4118864392" sldId="387"/>
            <ac:spMk id="94" creationId="{73EE3229-4872-4F16-BA96-5D53550AB6D9}"/>
          </ac:spMkLst>
        </pc:spChg>
        <pc:spChg chg="mod">
          <ac:chgData name="Araszkiewicz Andrzej" userId="9e341745-34e7-4ba1-8a91-2806aa2249ec" providerId="ADAL" clId="{BADFA897-83C7-4FE6-9D2E-6B8C6FE94A97}" dt="2024-05-16T19:51:05.307" v="1970"/>
          <ac:spMkLst>
            <pc:docMk/>
            <pc:sldMk cId="4118864392" sldId="387"/>
            <ac:spMk id="95" creationId="{BA6D3DB6-120C-4682-8282-1BB4FF0A484D}"/>
          </ac:spMkLst>
        </pc:spChg>
        <pc:spChg chg="mod">
          <ac:chgData name="Araszkiewicz Andrzej" userId="9e341745-34e7-4ba1-8a91-2806aa2249ec" providerId="ADAL" clId="{BADFA897-83C7-4FE6-9D2E-6B8C6FE94A97}" dt="2024-05-16T19:51:05.307" v="1970"/>
          <ac:spMkLst>
            <pc:docMk/>
            <pc:sldMk cId="4118864392" sldId="387"/>
            <ac:spMk id="96" creationId="{E6B461EA-5C8E-4970-AD6C-FBDCAEBC0A06}"/>
          </ac:spMkLst>
        </pc:spChg>
        <pc:spChg chg="mod">
          <ac:chgData name="Araszkiewicz Andrzej" userId="9e341745-34e7-4ba1-8a91-2806aa2249ec" providerId="ADAL" clId="{BADFA897-83C7-4FE6-9D2E-6B8C6FE94A97}" dt="2024-05-16T19:51:05.307" v="1970"/>
          <ac:spMkLst>
            <pc:docMk/>
            <pc:sldMk cId="4118864392" sldId="387"/>
            <ac:spMk id="97" creationId="{A610DAFD-829F-46B6-952B-C9E2D9EE5291}"/>
          </ac:spMkLst>
        </pc:spChg>
        <pc:spChg chg="mod">
          <ac:chgData name="Araszkiewicz Andrzej" userId="9e341745-34e7-4ba1-8a91-2806aa2249ec" providerId="ADAL" clId="{BADFA897-83C7-4FE6-9D2E-6B8C6FE94A97}" dt="2024-05-16T19:51:05.307" v="1970"/>
          <ac:spMkLst>
            <pc:docMk/>
            <pc:sldMk cId="4118864392" sldId="387"/>
            <ac:spMk id="98" creationId="{8EA1C5BD-A29B-4959-A92E-6DB8D89D2023}"/>
          </ac:spMkLst>
        </pc:spChg>
        <pc:spChg chg="mod">
          <ac:chgData name="Araszkiewicz Andrzej" userId="9e341745-34e7-4ba1-8a91-2806aa2249ec" providerId="ADAL" clId="{BADFA897-83C7-4FE6-9D2E-6B8C6FE94A97}" dt="2024-05-16T19:51:31.510" v="1975"/>
          <ac:spMkLst>
            <pc:docMk/>
            <pc:sldMk cId="4118864392" sldId="387"/>
            <ac:spMk id="100" creationId="{1FF686A5-9E08-4F6C-BB28-802DBB22E9D2}"/>
          </ac:spMkLst>
        </pc:spChg>
        <pc:spChg chg="mod">
          <ac:chgData name="Araszkiewicz Andrzej" userId="9e341745-34e7-4ba1-8a91-2806aa2249ec" providerId="ADAL" clId="{BADFA897-83C7-4FE6-9D2E-6B8C6FE94A97}" dt="2024-05-16T19:51:31.510" v="1975"/>
          <ac:spMkLst>
            <pc:docMk/>
            <pc:sldMk cId="4118864392" sldId="387"/>
            <ac:spMk id="101" creationId="{D8F5055C-50DE-425D-9296-B608AE2BE75A}"/>
          </ac:spMkLst>
        </pc:spChg>
        <pc:spChg chg="mod">
          <ac:chgData name="Araszkiewicz Andrzej" userId="9e341745-34e7-4ba1-8a91-2806aa2249ec" providerId="ADAL" clId="{BADFA897-83C7-4FE6-9D2E-6B8C6FE94A97}" dt="2024-05-16T19:51:31.510" v="1975"/>
          <ac:spMkLst>
            <pc:docMk/>
            <pc:sldMk cId="4118864392" sldId="387"/>
            <ac:spMk id="102" creationId="{DE611DBE-7938-4CD1-B3EC-B67BC83849F5}"/>
          </ac:spMkLst>
        </pc:spChg>
        <pc:spChg chg="mod">
          <ac:chgData name="Araszkiewicz Andrzej" userId="9e341745-34e7-4ba1-8a91-2806aa2249ec" providerId="ADAL" clId="{BADFA897-83C7-4FE6-9D2E-6B8C6FE94A97}" dt="2024-05-16T19:51:31.510" v="1975"/>
          <ac:spMkLst>
            <pc:docMk/>
            <pc:sldMk cId="4118864392" sldId="387"/>
            <ac:spMk id="103" creationId="{9B5DC24F-E0FC-4083-A77C-2B6889464EE2}"/>
          </ac:spMkLst>
        </pc:spChg>
        <pc:spChg chg="mod">
          <ac:chgData name="Araszkiewicz Andrzej" userId="9e341745-34e7-4ba1-8a91-2806aa2249ec" providerId="ADAL" clId="{BADFA897-83C7-4FE6-9D2E-6B8C6FE94A97}" dt="2024-05-16T19:51:31.510" v="1975"/>
          <ac:spMkLst>
            <pc:docMk/>
            <pc:sldMk cId="4118864392" sldId="387"/>
            <ac:spMk id="104" creationId="{D505C698-922F-412C-95E2-368BE45DA403}"/>
          </ac:spMkLst>
        </pc:spChg>
        <pc:spChg chg="mod topLvl">
          <ac:chgData name="Araszkiewicz Andrzej" userId="9e341745-34e7-4ba1-8a91-2806aa2249ec" providerId="ADAL" clId="{BADFA897-83C7-4FE6-9D2E-6B8C6FE94A97}" dt="2024-05-16T20:01:16.261" v="2153" actId="165"/>
          <ac:spMkLst>
            <pc:docMk/>
            <pc:sldMk cId="4118864392" sldId="387"/>
            <ac:spMk id="106" creationId="{EDE29A2F-4765-4159-8E2B-B865B8BB6C16}"/>
          </ac:spMkLst>
        </pc:spChg>
        <pc:spChg chg="mod topLvl">
          <ac:chgData name="Araszkiewicz Andrzej" userId="9e341745-34e7-4ba1-8a91-2806aa2249ec" providerId="ADAL" clId="{BADFA897-83C7-4FE6-9D2E-6B8C6FE94A97}" dt="2024-05-16T20:01:16.261" v="2153" actId="165"/>
          <ac:spMkLst>
            <pc:docMk/>
            <pc:sldMk cId="4118864392" sldId="387"/>
            <ac:spMk id="107" creationId="{077CA6ED-B66A-4FC9-9DD6-6D9EBC6EEFC6}"/>
          </ac:spMkLst>
        </pc:spChg>
        <pc:spChg chg="del mod topLvl">
          <ac:chgData name="Araszkiewicz Andrzej" userId="9e341745-34e7-4ba1-8a91-2806aa2249ec" providerId="ADAL" clId="{BADFA897-83C7-4FE6-9D2E-6B8C6FE94A97}" dt="2024-05-16T20:01:21.133" v="2155" actId="478"/>
          <ac:spMkLst>
            <pc:docMk/>
            <pc:sldMk cId="4118864392" sldId="387"/>
            <ac:spMk id="108" creationId="{427203AB-5E92-47E6-A7EE-536A058D90E2}"/>
          </ac:spMkLst>
        </pc:spChg>
        <pc:spChg chg="del mod topLvl">
          <ac:chgData name="Araszkiewicz Andrzej" userId="9e341745-34e7-4ba1-8a91-2806aa2249ec" providerId="ADAL" clId="{BADFA897-83C7-4FE6-9D2E-6B8C6FE94A97}" dt="2024-05-16T20:01:18.824" v="2154" actId="478"/>
          <ac:spMkLst>
            <pc:docMk/>
            <pc:sldMk cId="4118864392" sldId="387"/>
            <ac:spMk id="109" creationId="{8552BCAC-7F8D-4B9F-82C8-2B7A19370123}"/>
          </ac:spMkLst>
        </pc:spChg>
        <pc:spChg chg="mod topLvl">
          <ac:chgData name="Araszkiewicz Andrzej" userId="9e341745-34e7-4ba1-8a91-2806aa2249ec" providerId="ADAL" clId="{BADFA897-83C7-4FE6-9D2E-6B8C6FE94A97}" dt="2024-05-16T20:01:16.261" v="2153" actId="165"/>
          <ac:spMkLst>
            <pc:docMk/>
            <pc:sldMk cId="4118864392" sldId="387"/>
            <ac:spMk id="110" creationId="{2339DCA2-6F4E-4419-80F5-05FA063FF255}"/>
          </ac:spMkLst>
        </pc:spChg>
        <pc:spChg chg="del mod topLvl">
          <ac:chgData name="Araszkiewicz Andrzej" userId="9e341745-34e7-4ba1-8a91-2806aa2249ec" providerId="ADAL" clId="{BADFA897-83C7-4FE6-9D2E-6B8C6FE94A97}" dt="2024-05-16T20:01:24.015" v="2156" actId="478"/>
          <ac:spMkLst>
            <pc:docMk/>
            <pc:sldMk cId="4118864392" sldId="387"/>
            <ac:spMk id="112" creationId="{CD759606-46CC-444B-B896-7CB802AB70EC}"/>
          </ac:spMkLst>
        </pc:spChg>
        <pc:spChg chg="mod topLvl">
          <ac:chgData name="Araszkiewicz Andrzej" userId="9e341745-34e7-4ba1-8a91-2806aa2249ec" providerId="ADAL" clId="{BADFA897-83C7-4FE6-9D2E-6B8C6FE94A97}" dt="2024-05-16T20:01:06.802" v="2150" actId="165"/>
          <ac:spMkLst>
            <pc:docMk/>
            <pc:sldMk cId="4118864392" sldId="387"/>
            <ac:spMk id="113" creationId="{6465B38B-AED7-4F41-BFF2-1CD086D6FC86}"/>
          </ac:spMkLst>
        </pc:spChg>
        <pc:spChg chg="del mod topLvl">
          <ac:chgData name="Araszkiewicz Andrzej" userId="9e341745-34e7-4ba1-8a91-2806aa2249ec" providerId="ADAL" clId="{BADFA897-83C7-4FE6-9D2E-6B8C6FE94A97}" dt="2024-05-16T20:01:11.824" v="2152" actId="478"/>
          <ac:spMkLst>
            <pc:docMk/>
            <pc:sldMk cId="4118864392" sldId="387"/>
            <ac:spMk id="114" creationId="{5F50AAB5-AD7C-4792-9E81-5BE2566C471A}"/>
          </ac:spMkLst>
        </pc:spChg>
        <pc:spChg chg="del mod topLvl">
          <ac:chgData name="Araszkiewicz Andrzej" userId="9e341745-34e7-4ba1-8a91-2806aa2249ec" providerId="ADAL" clId="{BADFA897-83C7-4FE6-9D2E-6B8C6FE94A97}" dt="2024-05-16T20:01:09.812" v="2151" actId="478"/>
          <ac:spMkLst>
            <pc:docMk/>
            <pc:sldMk cId="4118864392" sldId="387"/>
            <ac:spMk id="115" creationId="{3A3575E6-C9E4-476D-9978-8EA86150E94C}"/>
          </ac:spMkLst>
        </pc:spChg>
        <pc:spChg chg="del mod topLvl">
          <ac:chgData name="Araszkiewicz Andrzej" userId="9e341745-34e7-4ba1-8a91-2806aa2249ec" providerId="ADAL" clId="{BADFA897-83C7-4FE6-9D2E-6B8C6FE94A97}" dt="2024-05-16T20:01:28.345" v="2157" actId="478"/>
          <ac:spMkLst>
            <pc:docMk/>
            <pc:sldMk cId="4118864392" sldId="387"/>
            <ac:spMk id="116" creationId="{5BF2DCE6-CEC9-469B-BFC4-5E5AD26B4398}"/>
          </ac:spMkLst>
        </pc:spChg>
        <pc:spChg chg="mod">
          <ac:chgData name="Araszkiewicz Andrzej" userId="9e341745-34e7-4ba1-8a91-2806aa2249ec" providerId="ADAL" clId="{BADFA897-83C7-4FE6-9D2E-6B8C6FE94A97}" dt="2024-05-16T19:51:31.510" v="1975"/>
          <ac:spMkLst>
            <pc:docMk/>
            <pc:sldMk cId="4118864392" sldId="387"/>
            <ac:spMk id="118" creationId="{D9F7BF56-357C-4372-8655-3490E4D1F0C5}"/>
          </ac:spMkLst>
        </pc:spChg>
        <pc:spChg chg="mod">
          <ac:chgData name="Araszkiewicz Andrzej" userId="9e341745-34e7-4ba1-8a91-2806aa2249ec" providerId="ADAL" clId="{BADFA897-83C7-4FE6-9D2E-6B8C6FE94A97}" dt="2024-05-16T19:51:31.510" v="1975"/>
          <ac:spMkLst>
            <pc:docMk/>
            <pc:sldMk cId="4118864392" sldId="387"/>
            <ac:spMk id="119" creationId="{F97F7D83-DF45-4DA8-A209-A568BF24725A}"/>
          </ac:spMkLst>
        </pc:spChg>
        <pc:spChg chg="mod">
          <ac:chgData name="Araszkiewicz Andrzej" userId="9e341745-34e7-4ba1-8a91-2806aa2249ec" providerId="ADAL" clId="{BADFA897-83C7-4FE6-9D2E-6B8C6FE94A97}" dt="2024-05-16T19:51:31.510" v="1975"/>
          <ac:spMkLst>
            <pc:docMk/>
            <pc:sldMk cId="4118864392" sldId="387"/>
            <ac:spMk id="120" creationId="{FA928FB0-A266-41CE-A310-E01FBB27D09D}"/>
          </ac:spMkLst>
        </pc:spChg>
        <pc:spChg chg="mod">
          <ac:chgData name="Araszkiewicz Andrzej" userId="9e341745-34e7-4ba1-8a91-2806aa2249ec" providerId="ADAL" clId="{BADFA897-83C7-4FE6-9D2E-6B8C6FE94A97}" dt="2024-05-16T19:51:31.510" v="1975"/>
          <ac:spMkLst>
            <pc:docMk/>
            <pc:sldMk cId="4118864392" sldId="387"/>
            <ac:spMk id="121" creationId="{2FC3CEFB-A29C-49F0-9B74-CDDEE116CF74}"/>
          </ac:spMkLst>
        </pc:spChg>
        <pc:spChg chg="mod">
          <ac:chgData name="Araszkiewicz Andrzej" userId="9e341745-34e7-4ba1-8a91-2806aa2249ec" providerId="ADAL" clId="{BADFA897-83C7-4FE6-9D2E-6B8C6FE94A97}" dt="2024-05-16T19:51:31.510" v="1975"/>
          <ac:spMkLst>
            <pc:docMk/>
            <pc:sldMk cId="4118864392" sldId="387"/>
            <ac:spMk id="122" creationId="{B1A29F1E-4763-423F-A584-0E0897E2A172}"/>
          </ac:spMkLst>
        </pc:spChg>
        <pc:spChg chg="mod">
          <ac:chgData name="Araszkiewicz Andrzej" userId="9e341745-34e7-4ba1-8a91-2806aa2249ec" providerId="ADAL" clId="{BADFA897-83C7-4FE6-9D2E-6B8C6FE94A97}" dt="2024-05-16T19:51:31.510" v="1975"/>
          <ac:spMkLst>
            <pc:docMk/>
            <pc:sldMk cId="4118864392" sldId="387"/>
            <ac:spMk id="124" creationId="{55428A61-B684-4F59-9FC5-0E86C3D443B9}"/>
          </ac:spMkLst>
        </pc:spChg>
        <pc:spChg chg="mod">
          <ac:chgData name="Araszkiewicz Andrzej" userId="9e341745-34e7-4ba1-8a91-2806aa2249ec" providerId="ADAL" clId="{BADFA897-83C7-4FE6-9D2E-6B8C6FE94A97}" dt="2024-05-16T19:51:31.510" v="1975"/>
          <ac:spMkLst>
            <pc:docMk/>
            <pc:sldMk cId="4118864392" sldId="387"/>
            <ac:spMk id="125" creationId="{07634E22-3C0A-45A4-9529-852496C63508}"/>
          </ac:spMkLst>
        </pc:spChg>
        <pc:spChg chg="mod">
          <ac:chgData name="Araszkiewicz Andrzej" userId="9e341745-34e7-4ba1-8a91-2806aa2249ec" providerId="ADAL" clId="{BADFA897-83C7-4FE6-9D2E-6B8C6FE94A97}" dt="2024-05-16T19:51:31.510" v="1975"/>
          <ac:spMkLst>
            <pc:docMk/>
            <pc:sldMk cId="4118864392" sldId="387"/>
            <ac:spMk id="126" creationId="{9050E0BE-B77C-4F1F-943F-EB1335AB8319}"/>
          </ac:spMkLst>
        </pc:spChg>
        <pc:spChg chg="mod">
          <ac:chgData name="Araszkiewicz Andrzej" userId="9e341745-34e7-4ba1-8a91-2806aa2249ec" providerId="ADAL" clId="{BADFA897-83C7-4FE6-9D2E-6B8C6FE94A97}" dt="2024-05-16T19:51:31.510" v="1975"/>
          <ac:spMkLst>
            <pc:docMk/>
            <pc:sldMk cId="4118864392" sldId="387"/>
            <ac:spMk id="127" creationId="{C7481909-0AB4-44F6-A20A-26AF8B8F2C96}"/>
          </ac:spMkLst>
        </pc:spChg>
        <pc:spChg chg="mod">
          <ac:chgData name="Araszkiewicz Andrzej" userId="9e341745-34e7-4ba1-8a91-2806aa2249ec" providerId="ADAL" clId="{BADFA897-83C7-4FE6-9D2E-6B8C6FE94A97}" dt="2024-05-16T19:51:31.510" v="1975"/>
          <ac:spMkLst>
            <pc:docMk/>
            <pc:sldMk cId="4118864392" sldId="387"/>
            <ac:spMk id="128" creationId="{C2555B00-57AA-459E-AD41-8C1822F4A9EA}"/>
          </ac:spMkLst>
        </pc:spChg>
        <pc:spChg chg="mod">
          <ac:chgData name="Araszkiewicz Andrzej" userId="9e341745-34e7-4ba1-8a91-2806aa2249ec" providerId="ADAL" clId="{BADFA897-83C7-4FE6-9D2E-6B8C6FE94A97}" dt="2024-05-16T19:51:31.510" v="1975"/>
          <ac:spMkLst>
            <pc:docMk/>
            <pc:sldMk cId="4118864392" sldId="387"/>
            <ac:spMk id="130" creationId="{1ECD52D8-66D6-4619-8D39-04A7EFE677C0}"/>
          </ac:spMkLst>
        </pc:spChg>
        <pc:spChg chg="mod">
          <ac:chgData name="Araszkiewicz Andrzej" userId="9e341745-34e7-4ba1-8a91-2806aa2249ec" providerId="ADAL" clId="{BADFA897-83C7-4FE6-9D2E-6B8C6FE94A97}" dt="2024-05-16T19:51:31.510" v="1975"/>
          <ac:spMkLst>
            <pc:docMk/>
            <pc:sldMk cId="4118864392" sldId="387"/>
            <ac:spMk id="131" creationId="{2E7DBFDF-FD19-4E0F-ACF1-D2C4B4B6C974}"/>
          </ac:spMkLst>
        </pc:spChg>
        <pc:spChg chg="mod">
          <ac:chgData name="Araszkiewicz Andrzej" userId="9e341745-34e7-4ba1-8a91-2806aa2249ec" providerId="ADAL" clId="{BADFA897-83C7-4FE6-9D2E-6B8C6FE94A97}" dt="2024-05-16T19:51:31.510" v="1975"/>
          <ac:spMkLst>
            <pc:docMk/>
            <pc:sldMk cId="4118864392" sldId="387"/>
            <ac:spMk id="132" creationId="{F5AAD42C-BDE9-4CCB-A7D9-7876B0FCD751}"/>
          </ac:spMkLst>
        </pc:spChg>
        <pc:spChg chg="mod">
          <ac:chgData name="Araszkiewicz Andrzej" userId="9e341745-34e7-4ba1-8a91-2806aa2249ec" providerId="ADAL" clId="{BADFA897-83C7-4FE6-9D2E-6B8C6FE94A97}" dt="2024-05-16T19:51:31.510" v="1975"/>
          <ac:spMkLst>
            <pc:docMk/>
            <pc:sldMk cId="4118864392" sldId="387"/>
            <ac:spMk id="133" creationId="{A6EBFC71-0671-4DCD-9950-95F13B504228}"/>
          </ac:spMkLst>
        </pc:spChg>
        <pc:spChg chg="mod">
          <ac:chgData name="Araszkiewicz Andrzej" userId="9e341745-34e7-4ba1-8a91-2806aa2249ec" providerId="ADAL" clId="{BADFA897-83C7-4FE6-9D2E-6B8C6FE94A97}" dt="2024-05-16T19:51:31.510" v="1975"/>
          <ac:spMkLst>
            <pc:docMk/>
            <pc:sldMk cId="4118864392" sldId="387"/>
            <ac:spMk id="134" creationId="{5552B4EE-532A-4AD7-B593-010314AE3EC5}"/>
          </ac:spMkLst>
        </pc:spChg>
        <pc:spChg chg="mod">
          <ac:chgData name="Araszkiewicz Andrzej" userId="9e341745-34e7-4ba1-8a91-2806aa2249ec" providerId="ADAL" clId="{BADFA897-83C7-4FE6-9D2E-6B8C6FE94A97}" dt="2024-05-16T19:51:31.510" v="1975"/>
          <ac:spMkLst>
            <pc:docMk/>
            <pc:sldMk cId="4118864392" sldId="387"/>
            <ac:spMk id="136" creationId="{D9CDD7D4-166B-47AD-9C7C-C0C9F00A5BAE}"/>
          </ac:spMkLst>
        </pc:spChg>
        <pc:spChg chg="mod">
          <ac:chgData name="Araszkiewicz Andrzej" userId="9e341745-34e7-4ba1-8a91-2806aa2249ec" providerId="ADAL" clId="{BADFA897-83C7-4FE6-9D2E-6B8C6FE94A97}" dt="2024-05-16T19:51:31.510" v="1975"/>
          <ac:spMkLst>
            <pc:docMk/>
            <pc:sldMk cId="4118864392" sldId="387"/>
            <ac:spMk id="137" creationId="{B17E17A5-614B-4D68-B8DF-A4327CFBC251}"/>
          </ac:spMkLst>
        </pc:spChg>
        <pc:spChg chg="mod">
          <ac:chgData name="Araszkiewicz Andrzej" userId="9e341745-34e7-4ba1-8a91-2806aa2249ec" providerId="ADAL" clId="{BADFA897-83C7-4FE6-9D2E-6B8C6FE94A97}" dt="2024-05-16T19:51:31.510" v="1975"/>
          <ac:spMkLst>
            <pc:docMk/>
            <pc:sldMk cId="4118864392" sldId="387"/>
            <ac:spMk id="138" creationId="{81D267C3-AD71-406F-9B2C-3F2F3209C760}"/>
          </ac:spMkLst>
        </pc:spChg>
        <pc:spChg chg="mod">
          <ac:chgData name="Araszkiewicz Andrzej" userId="9e341745-34e7-4ba1-8a91-2806aa2249ec" providerId="ADAL" clId="{BADFA897-83C7-4FE6-9D2E-6B8C6FE94A97}" dt="2024-05-16T19:51:31.510" v="1975"/>
          <ac:spMkLst>
            <pc:docMk/>
            <pc:sldMk cId="4118864392" sldId="387"/>
            <ac:spMk id="139" creationId="{D4414198-2E28-4270-AE91-53CF4AC8400E}"/>
          </ac:spMkLst>
        </pc:spChg>
        <pc:spChg chg="mod">
          <ac:chgData name="Araszkiewicz Andrzej" userId="9e341745-34e7-4ba1-8a91-2806aa2249ec" providerId="ADAL" clId="{BADFA897-83C7-4FE6-9D2E-6B8C6FE94A97}" dt="2024-05-16T19:51:31.510" v="1975"/>
          <ac:spMkLst>
            <pc:docMk/>
            <pc:sldMk cId="4118864392" sldId="387"/>
            <ac:spMk id="140" creationId="{15548F38-424D-406E-8551-03907E2C53E9}"/>
          </ac:spMkLst>
        </pc:spChg>
        <pc:spChg chg="mod">
          <ac:chgData name="Araszkiewicz Andrzej" userId="9e341745-34e7-4ba1-8a91-2806aa2249ec" providerId="ADAL" clId="{BADFA897-83C7-4FE6-9D2E-6B8C6FE94A97}" dt="2024-05-16T19:51:38.889" v="1977"/>
          <ac:spMkLst>
            <pc:docMk/>
            <pc:sldMk cId="4118864392" sldId="387"/>
            <ac:spMk id="142" creationId="{4C48A569-A5F4-4E1F-B07C-F7021FB38634}"/>
          </ac:spMkLst>
        </pc:spChg>
        <pc:spChg chg="mod">
          <ac:chgData name="Araszkiewicz Andrzej" userId="9e341745-34e7-4ba1-8a91-2806aa2249ec" providerId="ADAL" clId="{BADFA897-83C7-4FE6-9D2E-6B8C6FE94A97}" dt="2024-05-16T19:51:38.889" v="1977"/>
          <ac:spMkLst>
            <pc:docMk/>
            <pc:sldMk cId="4118864392" sldId="387"/>
            <ac:spMk id="143" creationId="{2A4D10B3-C2D6-40BD-B357-E9405CE11E35}"/>
          </ac:spMkLst>
        </pc:spChg>
        <pc:spChg chg="mod">
          <ac:chgData name="Araszkiewicz Andrzej" userId="9e341745-34e7-4ba1-8a91-2806aa2249ec" providerId="ADAL" clId="{BADFA897-83C7-4FE6-9D2E-6B8C6FE94A97}" dt="2024-05-16T19:51:38.889" v="1977"/>
          <ac:spMkLst>
            <pc:docMk/>
            <pc:sldMk cId="4118864392" sldId="387"/>
            <ac:spMk id="144" creationId="{0071B27B-7DA4-4023-834C-47F9794E37BB}"/>
          </ac:spMkLst>
        </pc:spChg>
        <pc:spChg chg="mod">
          <ac:chgData name="Araszkiewicz Andrzej" userId="9e341745-34e7-4ba1-8a91-2806aa2249ec" providerId="ADAL" clId="{BADFA897-83C7-4FE6-9D2E-6B8C6FE94A97}" dt="2024-05-16T19:51:38.889" v="1977"/>
          <ac:spMkLst>
            <pc:docMk/>
            <pc:sldMk cId="4118864392" sldId="387"/>
            <ac:spMk id="145" creationId="{D8A809F7-7C0C-4194-BDE7-23E9C4DD5874}"/>
          </ac:spMkLst>
        </pc:spChg>
        <pc:spChg chg="mod">
          <ac:chgData name="Araszkiewicz Andrzej" userId="9e341745-34e7-4ba1-8a91-2806aa2249ec" providerId="ADAL" clId="{BADFA897-83C7-4FE6-9D2E-6B8C6FE94A97}" dt="2024-05-16T19:51:38.889" v="1977"/>
          <ac:spMkLst>
            <pc:docMk/>
            <pc:sldMk cId="4118864392" sldId="387"/>
            <ac:spMk id="146" creationId="{09DCCEFB-9689-4C90-B100-DC7B79B803D8}"/>
          </ac:spMkLst>
        </pc:spChg>
        <pc:spChg chg="mod topLvl">
          <ac:chgData name="Araszkiewicz Andrzej" userId="9e341745-34e7-4ba1-8a91-2806aa2249ec" providerId="ADAL" clId="{BADFA897-83C7-4FE6-9D2E-6B8C6FE94A97}" dt="2024-05-16T20:02:03.261" v="2168" actId="165"/>
          <ac:spMkLst>
            <pc:docMk/>
            <pc:sldMk cId="4118864392" sldId="387"/>
            <ac:spMk id="148" creationId="{0EB1FAB2-F889-45BE-B512-6988D063BA4D}"/>
          </ac:spMkLst>
        </pc:spChg>
        <pc:spChg chg="mod topLvl">
          <ac:chgData name="Araszkiewicz Andrzej" userId="9e341745-34e7-4ba1-8a91-2806aa2249ec" providerId="ADAL" clId="{BADFA897-83C7-4FE6-9D2E-6B8C6FE94A97}" dt="2024-05-16T20:02:03.261" v="2168" actId="165"/>
          <ac:spMkLst>
            <pc:docMk/>
            <pc:sldMk cId="4118864392" sldId="387"/>
            <ac:spMk id="149" creationId="{5B80465C-AFE4-4C39-AB52-9AA8F68AF690}"/>
          </ac:spMkLst>
        </pc:spChg>
        <pc:spChg chg="del mod topLvl">
          <ac:chgData name="Araszkiewicz Andrzej" userId="9e341745-34e7-4ba1-8a91-2806aa2249ec" providerId="ADAL" clId="{BADFA897-83C7-4FE6-9D2E-6B8C6FE94A97}" dt="2024-05-16T20:02:08.433" v="2169" actId="478"/>
          <ac:spMkLst>
            <pc:docMk/>
            <pc:sldMk cId="4118864392" sldId="387"/>
            <ac:spMk id="150" creationId="{77F3EA8C-E880-4F1D-BAA4-5EF19978D4CA}"/>
          </ac:spMkLst>
        </pc:spChg>
        <pc:spChg chg="del mod topLvl">
          <ac:chgData name="Araszkiewicz Andrzej" userId="9e341745-34e7-4ba1-8a91-2806aa2249ec" providerId="ADAL" clId="{BADFA897-83C7-4FE6-9D2E-6B8C6FE94A97}" dt="2024-05-16T20:02:10.340" v="2170" actId="478"/>
          <ac:spMkLst>
            <pc:docMk/>
            <pc:sldMk cId="4118864392" sldId="387"/>
            <ac:spMk id="151" creationId="{5C3914AE-7218-44FB-8A58-11149BADEE9C}"/>
          </ac:spMkLst>
        </pc:spChg>
        <pc:spChg chg="mod topLvl">
          <ac:chgData name="Araszkiewicz Andrzej" userId="9e341745-34e7-4ba1-8a91-2806aa2249ec" providerId="ADAL" clId="{BADFA897-83C7-4FE6-9D2E-6B8C6FE94A97}" dt="2024-05-16T20:02:03.261" v="2168" actId="165"/>
          <ac:spMkLst>
            <pc:docMk/>
            <pc:sldMk cId="4118864392" sldId="387"/>
            <ac:spMk id="152" creationId="{68AECADB-242C-4031-A706-B5A87F16E243}"/>
          </ac:spMkLst>
        </pc:spChg>
        <pc:spChg chg="del mod topLvl">
          <ac:chgData name="Araszkiewicz Andrzej" userId="9e341745-34e7-4ba1-8a91-2806aa2249ec" providerId="ADAL" clId="{BADFA897-83C7-4FE6-9D2E-6B8C6FE94A97}" dt="2024-05-16T20:01:45.085" v="2161" actId="478"/>
          <ac:spMkLst>
            <pc:docMk/>
            <pc:sldMk cId="4118864392" sldId="387"/>
            <ac:spMk id="154" creationId="{2258D777-0690-4C0F-98C0-3EB673E3B2BE}"/>
          </ac:spMkLst>
        </pc:spChg>
        <pc:spChg chg="mod topLvl">
          <ac:chgData name="Araszkiewicz Andrzej" userId="9e341745-34e7-4ba1-8a91-2806aa2249ec" providerId="ADAL" clId="{BADFA897-83C7-4FE6-9D2E-6B8C6FE94A97}" dt="2024-05-16T20:01:34.618" v="2158" actId="165"/>
          <ac:spMkLst>
            <pc:docMk/>
            <pc:sldMk cId="4118864392" sldId="387"/>
            <ac:spMk id="155" creationId="{C45AE8A8-EFFB-4D0F-971E-2D917BD6E380}"/>
          </ac:spMkLst>
        </pc:spChg>
        <pc:spChg chg="del mod topLvl">
          <ac:chgData name="Araszkiewicz Andrzej" userId="9e341745-34e7-4ba1-8a91-2806aa2249ec" providerId="ADAL" clId="{BADFA897-83C7-4FE6-9D2E-6B8C6FE94A97}" dt="2024-05-16T20:01:49.343" v="2163" actId="478"/>
          <ac:spMkLst>
            <pc:docMk/>
            <pc:sldMk cId="4118864392" sldId="387"/>
            <ac:spMk id="156" creationId="{FAABEA81-48A2-486E-A396-D6622DD05B26}"/>
          </ac:spMkLst>
        </pc:spChg>
        <pc:spChg chg="del mod topLvl">
          <ac:chgData name="Araszkiewicz Andrzej" userId="9e341745-34e7-4ba1-8a91-2806aa2249ec" providerId="ADAL" clId="{BADFA897-83C7-4FE6-9D2E-6B8C6FE94A97}" dt="2024-05-16T20:01:53.021" v="2165" actId="478"/>
          <ac:spMkLst>
            <pc:docMk/>
            <pc:sldMk cId="4118864392" sldId="387"/>
            <ac:spMk id="157" creationId="{894D43B0-F861-486D-B08F-685A56A1F0BB}"/>
          </ac:spMkLst>
        </pc:spChg>
        <pc:spChg chg="del mod topLvl">
          <ac:chgData name="Araszkiewicz Andrzej" userId="9e341745-34e7-4ba1-8a91-2806aa2249ec" providerId="ADAL" clId="{BADFA897-83C7-4FE6-9D2E-6B8C6FE94A97}" dt="2024-05-16T20:01:58.087" v="2167" actId="478"/>
          <ac:spMkLst>
            <pc:docMk/>
            <pc:sldMk cId="4118864392" sldId="387"/>
            <ac:spMk id="158" creationId="{5AAC3AAE-BBF1-4DDB-AD38-2962D2116110}"/>
          </ac:spMkLst>
        </pc:spChg>
        <pc:spChg chg="del mod topLvl">
          <ac:chgData name="Araszkiewicz Andrzej" userId="9e341745-34e7-4ba1-8a91-2806aa2249ec" providerId="ADAL" clId="{BADFA897-83C7-4FE6-9D2E-6B8C6FE94A97}" dt="2024-05-16T20:01:42.892" v="2160" actId="478"/>
          <ac:spMkLst>
            <pc:docMk/>
            <pc:sldMk cId="4118864392" sldId="387"/>
            <ac:spMk id="160" creationId="{04B9D650-0BE0-4BC1-AD60-2188771C8B4D}"/>
          </ac:spMkLst>
        </pc:spChg>
        <pc:spChg chg="mod topLvl">
          <ac:chgData name="Araszkiewicz Andrzej" userId="9e341745-34e7-4ba1-8a91-2806aa2249ec" providerId="ADAL" clId="{BADFA897-83C7-4FE6-9D2E-6B8C6FE94A97}" dt="2024-05-16T20:01:39.867" v="2159" actId="165"/>
          <ac:spMkLst>
            <pc:docMk/>
            <pc:sldMk cId="4118864392" sldId="387"/>
            <ac:spMk id="161" creationId="{EE5BAA69-7AC2-4699-B901-4C0E1F5D9E7D}"/>
          </ac:spMkLst>
        </pc:spChg>
        <pc:spChg chg="del mod topLvl">
          <ac:chgData name="Araszkiewicz Andrzej" userId="9e341745-34e7-4ba1-8a91-2806aa2249ec" providerId="ADAL" clId="{BADFA897-83C7-4FE6-9D2E-6B8C6FE94A97}" dt="2024-05-16T20:01:47.276" v="2162" actId="478"/>
          <ac:spMkLst>
            <pc:docMk/>
            <pc:sldMk cId="4118864392" sldId="387"/>
            <ac:spMk id="162" creationId="{FC26F85A-33F9-41F9-B9B1-3C9C29BDFE49}"/>
          </ac:spMkLst>
        </pc:spChg>
        <pc:spChg chg="del mod topLvl">
          <ac:chgData name="Araszkiewicz Andrzej" userId="9e341745-34e7-4ba1-8a91-2806aa2249ec" providerId="ADAL" clId="{BADFA897-83C7-4FE6-9D2E-6B8C6FE94A97}" dt="2024-05-16T20:01:51.119" v="2164" actId="478"/>
          <ac:spMkLst>
            <pc:docMk/>
            <pc:sldMk cId="4118864392" sldId="387"/>
            <ac:spMk id="163" creationId="{B1877067-739C-4755-9725-EB7D11293A6F}"/>
          </ac:spMkLst>
        </pc:spChg>
        <pc:spChg chg="del mod topLvl">
          <ac:chgData name="Araszkiewicz Andrzej" userId="9e341745-34e7-4ba1-8a91-2806aa2249ec" providerId="ADAL" clId="{BADFA897-83C7-4FE6-9D2E-6B8C6FE94A97}" dt="2024-05-16T20:01:54.858" v="2166" actId="478"/>
          <ac:spMkLst>
            <pc:docMk/>
            <pc:sldMk cId="4118864392" sldId="387"/>
            <ac:spMk id="164" creationId="{38F8D7A0-CDEB-48D2-A7E1-5B7AB35F99D5}"/>
          </ac:spMkLst>
        </pc:spChg>
        <pc:spChg chg="mod">
          <ac:chgData name="Araszkiewicz Andrzej" userId="9e341745-34e7-4ba1-8a91-2806aa2249ec" providerId="ADAL" clId="{BADFA897-83C7-4FE6-9D2E-6B8C6FE94A97}" dt="2024-05-16T19:51:38.889" v="1977"/>
          <ac:spMkLst>
            <pc:docMk/>
            <pc:sldMk cId="4118864392" sldId="387"/>
            <ac:spMk id="166" creationId="{D36FED25-3F87-4454-967C-3BB4411FE0DA}"/>
          </ac:spMkLst>
        </pc:spChg>
        <pc:spChg chg="mod">
          <ac:chgData name="Araszkiewicz Andrzej" userId="9e341745-34e7-4ba1-8a91-2806aa2249ec" providerId="ADAL" clId="{BADFA897-83C7-4FE6-9D2E-6B8C6FE94A97}" dt="2024-05-16T19:51:38.889" v="1977"/>
          <ac:spMkLst>
            <pc:docMk/>
            <pc:sldMk cId="4118864392" sldId="387"/>
            <ac:spMk id="167" creationId="{067CF499-3A8E-4060-8282-64DE0753151E}"/>
          </ac:spMkLst>
        </pc:spChg>
        <pc:spChg chg="mod">
          <ac:chgData name="Araszkiewicz Andrzej" userId="9e341745-34e7-4ba1-8a91-2806aa2249ec" providerId="ADAL" clId="{BADFA897-83C7-4FE6-9D2E-6B8C6FE94A97}" dt="2024-05-16T19:51:38.889" v="1977"/>
          <ac:spMkLst>
            <pc:docMk/>
            <pc:sldMk cId="4118864392" sldId="387"/>
            <ac:spMk id="168" creationId="{A495797C-E60C-4BA2-957A-6E853ECDA914}"/>
          </ac:spMkLst>
        </pc:spChg>
        <pc:spChg chg="mod">
          <ac:chgData name="Araszkiewicz Andrzej" userId="9e341745-34e7-4ba1-8a91-2806aa2249ec" providerId="ADAL" clId="{BADFA897-83C7-4FE6-9D2E-6B8C6FE94A97}" dt="2024-05-16T19:51:38.889" v="1977"/>
          <ac:spMkLst>
            <pc:docMk/>
            <pc:sldMk cId="4118864392" sldId="387"/>
            <ac:spMk id="169" creationId="{245E1A65-2B17-4568-A73E-EA9C9F3EFB01}"/>
          </ac:spMkLst>
        </pc:spChg>
        <pc:spChg chg="mod">
          <ac:chgData name="Araszkiewicz Andrzej" userId="9e341745-34e7-4ba1-8a91-2806aa2249ec" providerId="ADAL" clId="{BADFA897-83C7-4FE6-9D2E-6B8C6FE94A97}" dt="2024-05-16T19:51:38.889" v="1977"/>
          <ac:spMkLst>
            <pc:docMk/>
            <pc:sldMk cId="4118864392" sldId="387"/>
            <ac:spMk id="170" creationId="{32186B0E-D35B-42B9-9A11-CA607FC2AC3D}"/>
          </ac:spMkLst>
        </pc:spChg>
        <pc:spChg chg="mod">
          <ac:chgData name="Araszkiewicz Andrzej" userId="9e341745-34e7-4ba1-8a91-2806aa2249ec" providerId="ADAL" clId="{BADFA897-83C7-4FE6-9D2E-6B8C6FE94A97}" dt="2024-05-16T19:51:38.889" v="1977"/>
          <ac:spMkLst>
            <pc:docMk/>
            <pc:sldMk cId="4118864392" sldId="387"/>
            <ac:spMk id="172" creationId="{4D30204D-037D-4C82-BA14-A4177E724941}"/>
          </ac:spMkLst>
        </pc:spChg>
        <pc:spChg chg="mod">
          <ac:chgData name="Araszkiewicz Andrzej" userId="9e341745-34e7-4ba1-8a91-2806aa2249ec" providerId="ADAL" clId="{BADFA897-83C7-4FE6-9D2E-6B8C6FE94A97}" dt="2024-05-16T19:51:38.889" v="1977"/>
          <ac:spMkLst>
            <pc:docMk/>
            <pc:sldMk cId="4118864392" sldId="387"/>
            <ac:spMk id="173" creationId="{821FA22D-C3FC-4D45-B888-6124358040ED}"/>
          </ac:spMkLst>
        </pc:spChg>
        <pc:spChg chg="mod">
          <ac:chgData name="Araszkiewicz Andrzej" userId="9e341745-34e7-4ba1-8a91-2806aa2249ec" providerId="ADAL" clId="{BADFA897-83C7-4FE6-9D2E-6B8C6FE94A97}" dt="2024-05-16T19:51:38.889" v="1977"/>
          <ac:spMkLst>
            <pc:docMk/>
            <pc:sldMk cId="4118864392" sldId="387"/>
            <ac:spMk id="174" creationId="{E5527D18-3BB3-479E-B04F-C18D4C86FC4F}"/>
          </ac:spMkLst>
        </pc:spChg>
        <pc:spChg chg="mod">
          <ac:chgData name="Araszkiewicz Andrzej" userId="9e341745-34e7-4ba1-8a91-2806aa2249ec" providerId="ADAL" clId="{BADFA897-83C7-4FE6-9D2E-6B8C6FE94A97}" dt="2024-05-16T19:51:38.889" v="1977"/>
          <ac:spMkLst>
            <pc:docMk/>
            <pc:sldMk cId="4118864392" sldId="387"/>
            <ac:spMk id="175" creationId="{8F3B21F3-7519-4737-8499-5A6D40AFEE64}"/>
          </ac:spMkLst>
        </pc:spChg>
        <pc:spChg chg="mod">
          <ac:chgData name="Araszkiewicz Andrzej" userId="9e341745-34e7-4ba1-8a91-2806aa2249ec" providerId="ADAL" clId="{BADFA897-83C7-4FE6-9D2E-6B8C6FE94A97}" dt="2024-05-16T19:51:38.889" v="1977"/>
          <ac:spMkLst>
            <pc:docMk/>
            <pc:sldMk cId="4118864392" sldId="387"/>
            <ac:spMk id="176" creationId="{A13384E1-544D-4DBE-87AA-CE74D90D5618}"/>
          </ac:spMkLst>
        </pc:spChg>
        <pc:spChg chg="mod">
          <ac:chgData name="Araszkiewicz Andrzej" userId="9e341745-34e7-4ba1-8a91-2806aa2249ec" providerId="ADAL" clId="{BADFA897-83C7-4FE6-9D2E-6B8C6FE94A97}" dt="2024-05-16T19:51:38.889" v="1977"/>
          <ac:spMkLst>
            <pc:docMk/>
            <pc:sldMk cId="4118864392" sldId="387"/>
            <ac:spMk id="178" creationId="{E526C2EA-3F74-4E18-A3F8-20705D8B6C51}"/>
          </ac:spMkLst>
        </pc:spChg>
        <pc:spChg chg="mod">
          <ac:chgData name="Araszkiewicz Andrzej" userId="9e341745-34e7-4ba1-8a91-2806aa2249ec" providerId="ADAL" clId="{BADFA897-83C7-4FE6-9D2E-6B8C6FE94A97}" dt="2024-05-16T19:51:38.889" v="1977"/>
          <ac:spMkLst>
            <pc:docMk/>
            <pc:sldMk cId="4118864392" sldId="387"/>
            <ac:spMk id="179" creationId="{8656E2F1-537F-4019-89B5-13A13338B7BB}"/>
          </ac:spMkLst>
        </pc:spChg>
        <pc:spChg chg="mod">
          <ac:chgData name="Araszkiewicz Andrzej" userId="9e341745-34e7-4ba1-8a91-2806aa2249ec" providerId="ADAL" clId="{BADFA897-83C7-4FE6-9D2E-6B8C6FE94A97}" dt="2024-05-16T19:51:38.889" v="1977"/>
          <ac:spMkLst>
            <pc:docMk/>
            <pc:sldMk cId="4118864392" sldId="387"/>
            <ac:spMk id="180" creationId="{5F7CC3C5-5AA3-4408-ACFE-79C7C32A5462}"/>
          </ac:spMkLst>
        </pc:spChg>
        <pc:spChg chg="mod">
          <ac:chgData name="Araszkiewicz Andrzej" userId="9e341745-34e7-4ba1-8a91-2806aa2249ec" providerId="ADAL" clId="{BADFA897-83C7-4FE6-9D2E-6B8C6FE94A97}" dt="2024-05-16T19:51:38.889" v="1977"/>
          <ac:spMkLst>
            <pc:docMk/>
            <pc:sldMk cId="4118864392" sldId="387"/>
            <ac:spMk id="181" creationId="{B3DF4D8B-290E-49E1-B441-4CE76D479596}"/>
          </ac:spMkLst>
        </pc:spChg>
        <pc:spChg chg="mod">
          <ac:chgData name="Araszkiewicz Andrzej" userId="9e341745-34e7-4ba1-8a91-2806aa2249ec" providerId="ADAL" clId="{BADFA897-83C7-4FE6-9D2E-6B8C6FE94A97}" dt="2024-05-16T19:51:38.889" v="1977"/>
          <ac:spMkLst>
            <pc:docMk/>
            <pc:sldMk cId="4118864392" sldId="387"/>
            <ac:spMk id="182" creationId="{7C7C5E92-24D8-4B5B-A283-FADDC67C132E}"/>
          </ac:spMkLst>
        </pc:spChg>
        <pc:spChg chg="mod">
          <ac:chgData name="Araszkiewicz Andrzej" userId="9e341745-34e7-4ba1-8a91-2806aa2249ec" providerId="ADAL" clId="{BADFA897-83C7-4FE6-9D2E-6B8C6FE94A97}" dt="2024-05-16T19:52:35.205" v="1991"/>
          <ac:spMkLst>
            <pc:docMk/>
            <pc:sldMk cId="4118864392" sldId="387"/>
            <ac:spMk id="184" creationId="{0934F218-8923-4CEA-83A8-7F93FE2ED402}"/>
          </ac:spMkLst>
        </pc:spChg>
        <pc:spChg chg="mod">
          <ac:chgData name="Araszkiewicz Andrzej" userId="9e341745-34e7-4ba1-8a91-2806aa2249ec" providerId="ADAL" clId="{BADFA897-83C7-4FE6-9D2E-6B8C6FE94A97}" dt="2024-05-16T19:52:35.205" v="1991"/>
          <ac:spMkLst>
            <pc:docMk/>
            <pc:sldMk cId="4118864392" sldId="387"/>
            <ac:spMk id="185" creationId="{0FD8430D-7B37-4AF9-A624-45135031CFAB}"/>
          </ac:spMkLst>
        </pc:spChg>
        <pc:spChg chg="mod">
          <ac:chgData name="Araszkiewicz Andrzej" userId="9e341745-34e7-4ba1-8a91-2806aa2249ec" providerId="ADAL" clId="{BADFA897-83C7-4FE6-9D2E-6B8C6FE94A97}" dt="2024-05-16T19:52:35.205" v="1991"/>
          <ac:spMkLst>
            <pc:docMk/>
            <pc:sldMk cId="4118864392" sldId="387"/>
            <ac:spMk id="186" creationId="{4AC445FD-60FC-4783-A100-0CF74FC1D72E}"/>
          </ac:spMkLst>
        </pc:spChg>
        <pc:spChg chg="mod">
          <ac:chgData name="Araszkiewicz Andrzej" userId="9e341745-34e7-4ba1-8a91-2806aa2249ec" providerId="ADAL" clId="{BADFA897-83C7-4FE6-9D2E-6B8C6FE94A97}" dt="2024-05-16T19:52:35.205" v="1991"/>
          <ac:spMkLst>
            <pc:docMk/>
            <pc:sldMk cId="4118864392" sldId="387"/>
            <ac:spMk id="187" creationId="{C6FCF5B7-1B96-48E8-B4DE-0664B26FCB3E}"/>
          </ac:spMkLst>
        </pc:spChg>
        <pc:spChg chg="mod">
          <ac:chgData name="Araszkiewicz Andrzej" userId="9e341745-34e7-4ba1-8a91-2806aa2249ec" providerId="ADAL" clId="{BADFA897-83C7-4FE6-9D2E-6B8C6FE94A97}" dt="2024-05-16T19:52:35.205" v="1991"/>
          <ac:spMkLst>
            <pc:docMk/>
            <pc:sldMk cId="4118864392" sldId="387"/>
            <ac:spMk id="188" creationId="{1BF7E2F2-5958-443D-ACBD-2640FC754703}"/>
          </ac:spMkLst>
        </pc:spChg>
        <pc:spChg chg="add del mod">
          <ac:chgData name="Araszkiewicz Andrzej" userId="9e341745-34e7-4ba1-8a91-2806aa2249ec" providerId="ADAL" clId="{BADFA897-83C7-4FE6-9D2E-6B8C6FE94A97}" dt="2024-05-19T08:33:19.569" v="3441" actId="478"/>
          <ac:spMkLst>
            <pc:docMk/>
            <pc:sldMk cId="4118864392" sldId="387"/>
            <ac:spMk id="189" creationId="{ADFAE8A8-DD87-4617-BAC6-4C52609A1789}"/>
          </ac:spMkLst>
        </pc:spChg>
        <pc:spChg chg="add mod">
          <ac:chgData name="Araszkiewicz Andrzej" userId="9e341745-34e7-4ba1-8a91-2806aa2249ec" providerId="ADAL" clId="{BADFA897-83C7-4FE6-9D2E-6B8C6FE94A97}" dt="2024-05-16T19:56:12.325" v="2058" actId="207"/>
          <ac:spMkLst>
            <pc:docMk/>
            <pc:sldMk cId="4118864392" sldId="387"/>
            <ac:spMk id="190" creationId="{A2A50E15-2E97-4793-9F8A-8000D45BC61E}"/>
          </ac:spMkLst>
        </pc:spChg>
        <pc:spChg chg="add mod">
          <ac:chgData name="Araszkiewicz Andrzej" userId="9e341745-34e7-4ba1-8a91-2806aa2249ec" providerId="ADAL" clId="{BADFA897-83C7-4FE6-9D2E-6B8C6FE94A97}" dt="2024-05-16T19:56:12.325" v="2058" actId="207"/>
          <ac:spMkLst>
            <pc:docMk/>
            <pc:sldMk cId="4118864392" sldId="387"/>
            <ac:spMk id="191" creationId="{F1FFBDE3-820E-46D6-BBE7-3E867535ADA7}"/>
          </ac:spMkLst>
        </pc:spChg>
        <pc:spChg chg="add mod">
          <ac:chgData name="Araszkiewicz Andrzej" userId="9e341745-34e7-4ba1-8a91-2806aa2249ec" providerId="ADAL" clId="{BADFA897-83C7-4FE6-9D2E-6B8C6FE94A97}" dt="2024-05-16T19:56:12.325" v="2058" actId="207"/>
          <ac:spMkLst>
            <pc:docMk/>
            <pc:sldMk cId="4118864392" sldId="387"/>
            <ac:spMk id="192" creationId="{A67A0B52-498C-4297-99F7-1DE30E937FC4}"/>
          </ac:spMkLst>
        </pc:spChg>
        <pc:spChg chg="add mod">
          <ac:chgData name="Araszkiewicz Andrzej" userId="9e341745-34e7-4ba1-8a91-2806aa2249ec" providerId="ADAL" clId="{BADFA897-83C7-4FE6-9D2E-6B8C6FE94A97}" dt="2024-05-16T19:56:12.325" v="2058" actId="207"/>
          <ac:spMkLst>
            <pc:docMk/>
            <pc:sldMk cId="4118864392" sldId="387"/>
            <ac:spMk id="193" creationId="{8D725DF9-3711-4A0D-8F79-8CC7E52DF269}"/>
          </ac:spMkLst>
        </pc:spChg>
        <pc:grpChg chg="add mod">
          <ac:chgData name="Araszkiewicz Andrzej" userId="9e341745-34e7-4ba1-8a91-2806aa2249ec" providerId="ADAL" clId="{BADFA897-83C7-4FE6-9D2E-6B8C6FE94A97}" dt="2024-05-16T19:53:09.586" v="1997" actId="1036"/>
          <ac:grpSpMkLst>
            <pc:docMk/>
            <pc:sldMk cId="4118864392" sldId="387"/>
            <ac:grpSpMk id="44" creationId="{D724FB0B-670C-422A-8A3C-FCF0C5BAAAC7}"/>
          </ac:grpSpMkLst>
        </pc:grpChg>
        <pc:grpChg chg="add mod">
          <ac:chgData name="Araszkiewicz Andrzej" userId="9e341745-34e7-4ba1-8a91-2806aa2249ec" providerId="ADAL" clId="{BADFA897-83C7-4FE6-9D2E-6B8C6FE94A97}" dt="2024-05-16T19:53:09.586" v="1997" actId="1036"/>
          <ac:grpSpMkLst>
            <pc:docMk/>
            <pc:sldMk cId="4118864392" sldId="387"/>
            <ac:grpSpMk id="45" creationId="{7974B9CD-EDC8-4480-9CE1-99617D352827}"/>
          </ac:grpSpMkLst>
        </pc:grpChg>
        <pc:grpChg chg="add del mod">
          <ac:chgData name="Araszkiewicz Andrzej" userId="9e341745-34e7-4ba1-8a91-2806aa2249ec" providerId="ADAL" clId="{BADFA897-83C7-4FE6-9D2E-6B8C6FE94A97}" dt="2024-05-16T19:51:23.026" v="1973" actId="478"/>
          <ac:grpSpMkLst>
            <pc:docMk/>
            <pc:sldMk cId="4118864392" sldId="387"/>
            <ac:grpSpMk id="51" creationId="{8DE6D236-E520-461E-9707-D62C86B9403B}"/>
          </ac:grpSpMkLst>
        </pc:grpChg>
        <pc:grpChg chg="add del mod">
          <ac:chgData name="Araszkiewicz Andrzej" userId="9e341745-34e7-4ba1-8a91-2806aa2249ec" providerId="ADAL" clId="{BADFA897-83C7-4FE6-9D2E-6B8C6FE94A97}" dt="2024-05-16T19:51:25.501" v="1974" actId="478"/>
          <ac:grpSpMkLst>
            <pc:docMk/>
            <pc:sldMk cId="4118864392" sldId="387"/>
            <ac:grpSpMk id="57" creationId="{5B6665B9-E906-402F-942B-528378C8A86A}"/>
          </ac:grpSpMkLst>
        </pc:grpChg>
        <pc:grpChg chg="add del mod">
          <ac:chgData name="Araszkiewicz Andrzej" userId="9e341745-34e7-4ba1-8a91-2806aa2249ec" providerId="ADAL" clId="{BADFA897-83C7-4FE6-9D2E-6B8C6FE94A97}" dt="2024-05-16T20:00:54.904" v="2147" actId="165"/>
          <ac:grpSpMkLst>
            <pc:docMk/>
            <pc:sldMk cId="4118864392" sldId="387"/>
            <ac:grpSpMk id="63" creationId="{2D4C8CE5-0A9B-46C9-A84D-6017E87E7C95}"/>
          </ac:grpSpMkLst>
        </pc:grpChg>
        <pc:grpChg chg="add del mod">
          <ac:chgData name="Araszkiewicz Andrzej" userId="9e341745-34e7-4ba1-8a91-2806aa2249ec" providerId="ADAL" clId="{BADFA897-83C7-4FE6-9D2E-6B8C6FE94A97}" dt="2024-05-16T19:53:22.539" v="1999" actId="478"/>
          <ac:grpSpMkLst>
            <pc:docMk/>
            <pc:sldMk cId="4118864392" sldId="387"/>
            <ac:grpSpMk id="69" creationId="{1AF82CE9-078B-4A29-A0AE-789C58A616B8}"/>
          </ac:grpSpMkLst>
        </pc:grpChg>
        <pc:grpChg chg="add del mod">
          <ac:chgData name="Araszkiewicz Andrzej" userId="9e341745-34e7-4ba1-8a91-2806aa2249ec" providerId="ADAL" clId="{BADFA897-83C7-4FE6-9D2E-6B8C6FE94A97}" dt="2024-05-16T19:53:19.608" v="1998" actId="478"/>
          <ac:grpSpMkLst>
            <pc:docMk/>
            <pc:sldMk cId="4118864392" sldId="387"/>
            <ac:grpSpMk id="75" creationId="{6E9E6FBD-FC66-4FDD-B2B5-181320754B4B}"/>
          </ac:grpSpMkLst>
        </pc:grpChg>
        <pc:grpChg chg="add del mod">
          <ac:chgData name="Araszkiewicz Andrzej" userId="9e341745-34e7-4ba1-8a91-2806aa2249ec" providerId="ADAL" clId="{BADFA897-83C7-4FE6-9D2E-6B8C6FE94A97}" dt="2024-05-16T19:51:59.653" v="1981" actId="478"/>
          <ac:grpSpMkLst>
            <pc:docMk/>
            <pc:sldMk cId="4118864392" sldId="387"/>
            <ac:grpSpMk id="81" creationId="{A3570C42-A2D7-4948-97AB-1F224AB88F48}"/>
          </ac:grpSpMkLst>
        </pc:grpChg>
        <pc:grpChg chg="add del mod">
          <ac:chgData name="Araszkiewicz Andrzej" userId="9e341745-34e7-4ba1-8a91-2806aa2249ec" providerId="ADAL" clId="{BADFA897-83C7-4FE6-9D2E-6B8C6FE94A97}" dt="2024-05-16T19:51:53.744" v="1980" actId="478"/>
          <ac:grpSpMkLst>
            <pc:docMk/>
            <pc:sldMk cId="4118864392" sldId="387"/>
            <ac:grpSpMk id="87" creationId="{512FD404-26C9-4B61-8268-EC21154EC044}"/>
          </ac:grpSpMkLst>
        </pc:grpChg>
        <pc:grpChg chg="add del mod">
          <ac:chgData name="Araszkiewicz Andrzej" userId="9e341745-34e7-4ba1-8a91-2806aa2249ec" providerId="ADAL" clId="{BADFA897-83C7-4FE6-9D2E-6B8C6FE94A97}" dt="2024-05-16T19:51:51.600" v="1979" actId="478"/>
          <ac:grpSpMkLst>
            <pc:docMk/>
            <pc:sldMk cId="4118864392" sldId="387"/>
            <ac:grpSpMk id="93" creationId="{B92D2284-BC74-483A-A083-0D4F5BF2542A}"/>
          </ac:grpSpMkLst>
        </pc:grpChg>
        <pc:grpChg chg="add mod">
          <ac:chgData name="Araszkiewicz Andrzej" userId="9e341745-34e7-4ba1-8a91-2806aa2249ec" providerId="ADAL" clId="{BADFA897-83C7-4FE6-9D2E-6B8C6FE94A97}" dt="2024-05-16T19:53:09.586" v="1997" actId="1036"/>
          <ac:grpSpMkLst>
            <pc:docMk/>
            <pc:sldMk cId="4118864392" sldId="387"/>
            <ac:grpSpMk id="99" creationId="{2C5643E2-5F90-44E9-9175-14F90D5BFBC3}"/>
          </ac:grpSpMkLst>
        </pc:grpChg>
        <pc:grpChg chg="add del mod">
          <ac:chgData name="Araszkiewicz Andrzej" userId="9e341745-34e7-4ba1-8a91-2806aa2249ec" providerId="ADAL" clId="{BADFA897-83C7-4FE6-9D2E-6B8C6FE94A97}" dt="2024-05-16T20:01:16.261" v="2153" actId="165"/>
          <ac:grpSpMkLst>
            <pc:docMk/>
            <pc:sldMk cId="4118864392" sldId="387"/>
            <ac:grpSpMk id="105" creationId="{8D334E85-7FA6-4EDB-A3CE-7C0A3F0287D5}"/>
          </ac:grpSpMkLst>
        </pc:grpChg>
        <pc:grpChg chg="add del mod">
          <ac:chgData name="Araszkiewicz Andrzej" userId="9e341745-34e7-4ba1-8a91-2806aa2249ec" providerId="ADAL" clId="{BADFA897-83C7-4FE6-9D2E-6B8C6FE94A97}" dt="2024-05-16T20:01:06.802" v="2150" actId="165"/>
          <ac:grpSpMkLst>
            <pc:docMk/>
            <pc:sldMk cId="4118864392" sldId="387"/>
            <ac:grpSpMk id="111" creationId="{CD2AC2A0-586F-443E-B490-D18C5AEA450A}"/>
          </ac:grpSpMkLst>
        </pc:grpChg>
        <pc:grpChg chg="add del mod">
          <ac:chgData name="Araszkiewicz Andrzej" userId="9e341745-34e7-4ba1-8a91-2806aa2249ec" providerId="ADAL" clId="{BADFA897-83C7-4FE6-9D2E-6B8C6FE94A97}" dt="2024-05-16T19:53:30.553" v="2002" actId="478"/>
          <ac:grpSpMkLst>
            <pc:docMk/>
            <pc:sldMk cId="4118864392" sldId="387"/>
            <ac:grpSpMk id="117" creationId="{86D8BC21-CD7C-44CA-8A73-7160275CE319}"/>
          </ac:grpSpMkLst>
        </pc:grpChg>
        <pc:grpChg chg="add del mod">
          <ac:chgData name="Araszkiewicz Andrzej" userId="9e341745-34e7-4ba1-8a91-2806aa2249ec" providerId="ADAL" clId="{BADFA897-83C7-4FE6-9D2E-6B8C6FE94A97}" dt="2024-05-16T19:53:28.017" v="2001" actId="478"/>
          <ac:grpSpMkLst>
            <pc:docMk/>
            <pc:sldMk cId="4118864392" sldId="387"/>
            <ac:grpSpMk id="123" creationId="{65A10246-7C19-40CB-A406-26462960DA1D}"/>
          </ac:grpSpMkLst>
        </pc:grpChg>
        <pc:grpChg chg="add del mod">
          <ac:chgData name="Araszkiewicz Andrzej" userId="9e341745-34e7-4ba1-8a91-2806aa2249ec" providerId="ADAL" clId="{BADFA897-83C7-4FE6-9D2E-6B8C6FE94A97}" dt="2024-05-16T19:53:25.325" v="2000" actId="478"/>
          <ac:grpSpMkLst>
            <pc:docMk/>
            <pc:sldMk cId="4118864392" sldId="387"/>
            <ac:grpSpMk id="129" creationId="{EBC7DC1D-A2DD-4856-AC61-8E8AC8581BE8}"/>
          </ac:grpSpMkLst>
        </pc:grpChg>
        <pc:grpChg chg="add del mod">
          <ac:chgData name="Araszkiewicz Andrzej" userId="9e341745-34e7-4ba1-8a91-2806aa2249ec" providerId="ADAL" clId="{BADFA897-83C7-4FE6-9D2E-6B8C6FE94A97}" dt="2024-05-16T19:52:10.469" v="1984" actId="478"/>
          <ac:grpSpMkLst>
            <pc:docMk/>
            <pc:sldMk cId="4118864392" sldId="387"/>
            <ac:grpSpMk id="135" creationId="{B3A6133A-8A6E-4926-90D9-6840E612623A}"/>
          </ac:grpSpMkLst>
        </pc:grpChg>
        <pc:grpChg chg="add mod">
          <ac:chgData name="Araszkiewicz Andrzej" userId="9e341745-34e7-4ba1-8a91-2806aa2249ec" providerId="ADAL" clId="{BADFA897-83C7-4FE6-9D2E-6B8C6FE94A97}" dt="2024-05-16T19:53:09.586" v="1997" actId="1036"/>
          <ac:grpSpMkLst>
            <pc:docMk/>
            <pc:sldMk cId="4118864392" sldId="387"/>
            <ac:grpSpMk id="141" creationId="{3F9FB116-74AE-49C2-A60D-D51399C5FA6D}"/>
          </ac:grpSpMkLst>
        </pc:grpChg>
        <pc:grpChg chg="add del mod">
          <ac:chgData name="Araszkiewicz Andrzej" userId="9e341745-34e7-4ba1-8a91-2806aa2249ec" providerId="ADAL" clId="{BADFA897-83C7-4FE6-9D2E-6B8C6FE94A97}" dt="2024-05-16T20:02:03.261" v="2168" actId="165"/>
          <ac:grpSpMkLst>
            <pc:docMk/>
            <pc:sldMk cId="4118864392" sldId="387"/>
            <ac:grpSpMk id="147" creationId="{4374BA22-3908-4B39-AB48-39285D7D61AE}"/>
          </ac:grpSpMkLst>
        </pc:grpChg>
        <pc:grpChg chg="add del mod">
          <ac:chgData name="Araszkiewicz Andrzej" userId="9e341745-34e7-4ba1-8a91-2806aa2249ec" providerId="ADAL" clId="{BADFA897-83C7-4FE6-9D2E-6B8C6FE94A97}" dt="2024-05-16T20:01:34.618" v="2158" actId="165"/>
          <ac:grpSpMkLst>
            <pc:docMk/>
            <pc:sldMk cId="4118864392" sldId="387"/>
            <ac:grpSpMk id="153" creationId="{F61D4C38-3DF0-4D67-A04C-E45D96D9070E}"/>
          </ac:grpSpMkLst>
        </pc:grpChg>
        <pc:grpChg chg="add del mod">
          <ac:chgData name="Araszkiewicz Andrzej" userId="9e341745-34e7-4ba1-8a91-2806aa2249ec" providerId="ADAL" clId="{BADFA897-83C7-4FE6-9D2E-6B8C6FE94A97}" dt="2024-05-16T20:01:39.867" v="2159" actId="165"/>
          <ac:grpSpMkLst>
            <pc:docMk/>
            <pc:sldMk cId="4118864392" sldId="387"/>
            <ac:grpSpMk id="159" creationId="{D19EE50F-645D-4526-8603-C7C666927FC1}"/>
          </ac:grpSpMkLst>
        </pc:grpChg>
        <pc:grpChg chg="add del mod">
          <ac:chgData name="Araszkiewicz Andrzej" userId="9e341745-34e7-4ba1-8a91-2806aa2249ec" providerId="ADAL" clId="{BADFA897-83C7-4FE6-9D2E-6B8C6FE94A97}" dt="2024-05-16T19:53:43.640" v="2006" actId="478"/>
          <ac:grpSpMkLst>
            <pc:docMk/>
            <pc:sldMk cId="4118864392" sldId="387"/>
            <ac:grpSpMk id="165" creationId="{D1FD604B-0B7B-49AB-89FB-2FF83967B323}"/>
          </ac:grpSpMkLst>
        </pc:grpChg>
        <pc:grpChg chg="add del mod">
          <ac:chgData name="Araszkiewicz Andrzej" userId="9e341745-34e7-4ba1-8a91-2806aa2249ec" providerId="ADAL" clId="{BADFA897-83C7-4FE6-9D2E-6B8C6FE94A97}" dt="2024-05-16T19:53:40.228" v="2005" actId="478"/>
          <ac:grpSpMkLst>
            <pc:docMk/>
            <pc:sldMk cId="4118864392" sldId="387"/>
            <ac:grpSpMk id="171" creationId="{EE1EC690-91C3-4412-9BED-2964E82E60DB}"/>
          </ac:grpSpMkLst>
        </pc:grpChg>
        <pc:grpChg chg="add del mod">
          <ac:chgData name="Araszkiewicz Andrzej" userId="9e341745-34e7-4ba1-8a91-2806aa2249ec" providerId="ADAL" clId="{BADFA897-83C7-4FE6-9D2E-6B8C6FE94A97}" dt="2024-05-16T19:53:38.362" v="2004" actId="478"/>
          <ac:grpSpMkLst>
            <pc:docMk/>
            <pc:sldMk cId="4118864392" sldId="387"/>
            <ac:grpSpMk id="177" creationId="{8B0420D3-8A07-4EC0-B127-5379189C7D05}"/>
          </ac:grpSpMkLst>
        </pc:grpChg>
        <pc:grpChg chg="add del mod">
          <ac:chgData name="Araszkiewicz Andrzej" userId="9e341745-34e7-4ba1-8a91-2806aa2249ec" providerId="ADAL" clId="{BADFA897-83C7-4FE6-9D2E-6B8C6FE94A97}" dt="2024-05-16T19:53:36.380" v="2003" actId="478"/>
          <ac:grpSpMkLst>
            <pc:docMk/>
            <pc:sldMk cId="4118864392" sldId="387"/>
            <ac:grpSpMk id="183" creationId="{F89AFB76-A7F6-49B7-9746-0195C964D713}"/>
          </ac:grpSpMkLst>
        </pc:grpChg>
        <pc:picChg chg="add del mod modCrop">
          <ac:chgData name="Araszkiewicz Andrzej" userId="9e341745-34e7-4ba1-8a91-2806aa2249ec" providerId="ADAL" clId="{BADFA897-83C7-4FE6-9D2E-6B8C6FE94A97}" dt="2024-05-19T08:24:22.089" v="3326" actId="21"/>
          <ac:picMkLst>
            <pc:docMk/>
            <pc:sldMk cId="4118864392" sldId="387"/>
            <ac:picMk id="4" creationId="{DDD7EBD5-F516-4B9E-82EC-E80F1F6999AF}"/>
          </ac:picMkLst>
        </pc:picChg>
        <pc:picChg chg="add del mod">
          <ac:chgData name="Araszkiewicz Andrzej" userId="9e341745-34e7-4ba1-8a91-2806aa2249ec" providerId="ADAL" clId="{BADFA897-83C7-4FE6-9D2E-6B8C6FE94A97}" dt="2024-05-16T19:41:17.037" v="1717" actId="478"/>
          <ac:picMkLst>
            <pc:docMk/>
            <pc:sldMk cId="4118864392" sldId="387"/>
            <ac:picMk id="13" creationId="{2128D140-E55C-43B8-9E2C-99BB936F36FD}"/>
          </ac:picMkLst>
        </pc:picChg>
        <pc:picChg chg="add mod">
          <ac:chgData name="Araszkiewicz Andrzej" userId="9e341745-34e7-4ba1-8a91-2806aa2249ec" providerId="ADAL" clId="{BADFA897-83C7-4FE6-9D2E-6B8C6FE94A97}" dt="2024-05-16T19:41:59.557" v="1720" actId="1036"/>
          <ac:picMkLst>
            <pc:docMk/>
            <pc:sldMk cId="4118864392" sldId="387"/>
            <ac:picMk id="18" creationId="{6C5D17C2-2578-4C03-B667-11BA353E0ACD}"/>
          </ac:picMkLst>
        </pc:picChg>
        <pc:picChg chg="add mod">
          <ac:chgData name="Araszkiewicz Andrzej" userId="9e341745-34e7-4ba1-8a91-2806aa2249ec" providerId="ADAL" clId="{BADFA897-83C7-4FE6-9D2E-6B8C6FE94A97}" dt="2024-05-16T19:42:37.410" v="1804" actId="207"/>
          <ac:picMkLst>
            <pc:docMk/>
            <pc:sldMk cId="4118864392" sldId="387"/>
            <ac:picMk id="19" creationId="{B5CE451A-82C6-429F-A3EA-75ABF5E31008}"/>
          </ac:picMkLst>
        </pc:picChg>
        <pc:picChg chg="add mod">
          <ac:chgData name="Araszkiewicz Andrzej" userId="9e341745-34e7-4ba1-8a91-2806aa2249ec" providerId="ADAL" clId="{BADFA897-83C7-4FE6-9D2E-6B8C6FE94A97}" dt="2024-05-16T19:44:38.614" v="1841" actId="207"/>
          <ac:picMkLst>
            <pc:docMk/>
            <pc:sldMk cId="4118864392" sldId="387"/>
            <ac:picMk id="20" creationId="{D0BB70E9-F551-4051-93B7-DFA3D956AEB3}"/>
          </ac:picMkLst>
        </pc:picChg>
        <pc:picChg chg="add del mod">
          <ac:chgData name="Araszkiewicz Andrzej" userId="9e341745-34e7-4ba1-8a91-2806aa2249ec" providerId="ADAL" clId="{BADFA897-83C7-4FE6-9D2E-6B8C6FE94A97}" dt="2024-05-16T19:42:31.429" v="1803" actId="21"/>
          <ac:picMkLst>
            <pc:docMk/>
            <pc:sldMk cId="4118864392" sldId="387"/>
            <ac:picMk id="21" creationId="{691E7E68-26CA-4CE8-A8E3-AF35A9164B2A}"/>
          </ac:picMkLst>
        </pc:picChg>
        <pc:picChg chg="add del mod">
          <ac:chgData name="Araszkiewicz Andrzej" userId="9e341745-34e7-4ba1-8a91-2806aa2249ec" providerId="ADAL" clId="{BADFA897-83C7-4FE6-9D2E-6B8C6FE94A97}" dt="2024-05-16T19:44:33.941" v="1840" actId="478"/>
          <ac:picMkLst>
            <pc:docMk/>
            <pc:sldMk cId="4118864392" sldId="387"/>
            <ac:picMk id="22" creationId="{28EB198E-8019-42B8-A196-7CD70E6FEEEB}"/>
          </ac:picMkLst>
        </pc:picChg>
        <pc:picChg chg="add del mod">
          <ac:chgData name="Araszkiewicz Andrzej" userId="9e341745-34e7-4ba1-8a91-2806aa2249ec" providerId="ADAL" clId="{BADFA897-83C7-4FE6-9D2E-6B8C6FE94A97}" dt="2024-05-16T19:44:31.435" v="1839" actId="21"/>
          <ac:picMkLst>
            <pc:docMk/>
            <pc:sldMk cId="4118864392" sldId="387"/>
            <ac:picMk id="23" creationId="{2A6CAC7F-FFEE-4731-B813-FEFA0B362F05}"/>
          </ac:picMkLst>
        </pc:picChg>
        <pc:picChg chg="add mod">
          <ac:chgData name="Araszkiewicz Andrzej" userId="9e341745-34e7-4ba1-8a91-2806aa2249ec" providerId="ADAL" clId="{BADFA897-83C7-4FE6-9D2E-6B8C6FE94A97}" dt="2024-05-16T19:44:50.271" v="1844" actId="207"/>
          <ac:picMkLst>
            <pc:docMk/>
            <pc:sldMk cId="4118864392" sldId="387"/>
            <ac:picMk id="24" creationId="{CA6E6725-1A75-4B08-BEBE-D8B5C94E334C}"/>
          </ac:picMkLst>
        </pc:picChg>
        <pc:picChg chg="add del mod">
          <ac:chgData name="Araszkiewicz Andrzej" userId="9e341745-34e7-4ba1-8a91-2806aa2249ec" providerId="ADAL" clId="{BADFA897-83C7-4FE6-9D2E-6B8C6FE94A97}" dt="2024-05-16T19:44:46.159" v="1843" actId="478"/>
          <ac:picMkLst>
            <pc:docMk/>
            <pc:sldMk cId="4118864392" sldId="387"/>
            <ac:picMk id="25" creationId="{6D9D60D0-DC2B-4E34-8167-5BE0CE3924D1}"/>
          </ac:picMkLst>
        </pc:picChg>
        <pc:picChg chg="add mod">
          <ac:chgData name="Araszkiewicz Andrzej" userId="9e341745-34e7-4ba1-8a91-2806aa2249ec" providerId="ADAL" clId="{BADFA897-83C7-4FE6-9D2E-6B8C6FE94A97}" dt="2024-05-16T19:41:22.983" v="1719" actId="1076"/>
          <ac:picMkLst>
            <pc:docMk/>
            <pc:sldMk cId="4118864392" sldId="387"/>
            <ac:picMk id="26" creationId="{F5506D88-A360-4CE0-9DBE-F0DC997A0503}"/>
          </ac:picMkLst>
        </pc:picChg>
        <pc:picChg chg="add mod">
          <ac:chgData name="Araszkiewicz Andrzej" userId="9e341745-34e7-4ba1-8a91-2806aa2249ec" providerId="ADAL" clId="{BADFA897-83C7-4FE6-9D2E-6B8C6FE94A97}" dt="2024-05-16T19:44:59.920" v="1846" actId="207"/>
          <ac:picMkLst>
            <pc:docMk/>
            <pc:sldMk cId="4118864392" sldId="387"/>
            <ac:picMk id="28" creationId="{8FC8CFC6-CD1E-429C-A447-EEE36A9B4630}"/>
          </ac:picMkLst>
        </pc:picChg>
        <pc:picChg chg="add del mod">
          <ac:chgData name="Araszkiewicz Andrzej" userId="9e341745-34e7-4ba1-8a91-2806aa2249ec" providerId="ADAL" clId="{BADFA897-83C7-4FE6-9D2E-6B8C6FE94A97}" dt="2024-05-16T19:44:56.023" v="1845" actId="478"/>
          <ac:picMkLst>
            <pc:docMk/>
            <pc:sldMk cId="4118864392" sldId="387"/>
            <ac:picMk id="29" creationId="{82150A17-2377-4AF3-AD3B-52AF218118D0}"/>
          </ac:picMkLst>
        </pc:picChg>
        <pc:picChg chg="add mod">
          <ac:chgData name="Araszkiewicz Andrzej" userId="9e341745-34e7-4ba1-8a91-2806aa2249ec" providerId="ADAL" clId="{BADFA897-83C7-4FE6-9D2E-6B8C6FE94A97}" dt="2024-05-16T19:41:22.983" v="1719" actId="1076"/>
          <ac:picMkLst>
            <pc:docMk/>
            <pc:sldMk cId="4118864392" sldId="387"/>
            <ac:picMk id="30" creationId="{8F0724E2-A2F7-4314-8A4B-F56CC057407B}"/>
          </ac:picMkLst>
        </pc:picChg>
        <pc:picChg chg="add del mod">
          <ac:chgData name="Araszkiewicz Andrzej" userId="9e341745-34e7-4ba1-8a91-2806aa2249ec" providerId="ADAL" clId="{BADFA897-83C7-4FE6-9D2E-6B8C6FE94A97}" dt="2024-05-16T19:42:56.032" v="1814"/>
          <ac:picMkLst>
            <pc:docMk/>
            <pc:sldMk cId="4118864392" sldId="387"/>
            <ac:picMk id="31" creationId="{5DFB4522-13BD-46F5-866F-E70892B69E7E}"/>
          </ac:picMkLst>
        </pc:picChg>
        <pc:picChg chg="add mod">
          <ac:chgData name="Araszkiewicz Andrzej" userId="9e341745-34e7-4ba1-8a91-2806aa2249ec" providerId="ADAL" clId="{BADFA897-83C7-4FE6-9D2E-6B8C6FE94A97}" dt="2024-05-16T19:43:26.291" v="1824" actId="1076"/>
          <ac:picMkLst>
            <pc:docMk/>
            <pc:sldMk cId="4118864392" sldId="387"/>
            <ac:picMk id="32" creationId="{52AC5153-4740-4D10-8A4D-9ADFF7379D82}"/>
          </ac:picMkLst>
        </pc:picChg>
        <pc:picChg chg="add mod">
          <ac:chgData name="Araszkiewicz Andrzej" userId="9e341745-34e7-4ba1-8a91-2806aa2249ec" providerId="ADAL" clId="{BADFA897-83C7-4FE6-9D2E-6B8C6FE94A97}" dt="2024-05-16T19:44:42.325" v="1842"/>
          <ac:picMkLst>
            <pc:docMk/>
            <pc:sldMk cId="4118864392" sldId="387"/>
            <ac:picMk id="33" creationId="{430BEE67-F70D-4006-A325-A041FFF52FE9}"/>
          </ac:picMkLst>
        </pc:picChg>
        <pc:cxnChg chg="add del mod">
          <ac:chgData name="Araszkiewicz Andrzej" userId="9e341745-34e7-4ba1-8a91-2806aa2249ec" providerId="ADAL" clId="{BADFA897-83C7-4FE6-9D2E-6B8C6FE94A97}" dt="2024-05-19T08:33:19.569" v="3441" actId="478"/>
          <ac:cxnSpMkLst>
            <pc:docMk/>
            <pc:sldMk cId="4118864392" sldId="387"/>
            <ac:cxnSpMk id="6" creationId="{6DBF81C7-243D-41FD-89B4-8A0F37319E56}"/>
          </ac:cxnSpMkLst>
        </pc:cxnChg>
        <pc:cxnChg chg="add mod">
          <ac:chgData name="Araszkiewicz Andrzej" userId="9e341745-34e7-4ba1-8a91-2806aa2249ec" providerId="ADAL" clId="{BADFA897-83C7-4FE6-9D2E-6B8C6FE94A97}" dt="2024-05-19T08:33:20.018" v="3442"/>
          <ac:cxnSpMkLst>
            <pc:docMk/>
            <pc:sldMk cId="4118864392" sldId="387"/>
            <ac:cxnSpMk id="14" creationId="{3C3B8666-D779-4803-B3F4-20529F35A0E3}"/>
          </ac:cxnSpMkLst>
        </pc:cxnChg>
        <pc:cxnChg chg="add mod">
          <ac:chgData name="Araszkiewicz Andrzej" userId="9e341745-34e7-4ba1-8a91-2806aa2249ec" providerId="ADAL" clId="{BADFA897-83C7-4FE6-9D2E-6B8C6FE94A97}" dt="2024-05-16T19:53:09.586" v="1997" actId="1036"/>
          <ac:cxnSpMkLst>
            <pc:docMk/>
            <pc:sldMk cId="4118864392" sldId="387"/>
            <ac:cxnSpMk id="34" creationId="{A6242996-8188-4645-9E7D-85077A8DBDE5}"/>
          </ac:cxnSpMkLst>
        </pc:cxnChg>
        <pc:cxnChg chg="add mod">
          <ac:chgData name="Araszkiewicz Andrzej" userId="9e341745-34e7-4ba1-8a91-2806aa2249ec" providerId="ADAL" clId="{BADFA897-83C7-4FE6-9D2E-6B8C6FE94A97}" dt="2024-05-16T19:53:09.586" v="1997" actId="1036"/>
          <ac:cxnSpMkLst>
            <pc:docMk/>
            <pc:sldMk cId="4118864392" sldId="387"/>
            <ac:cxnSpMk id="35" creationId="{55415402-2A5F-406C-A311-D8C94D8831D8}"/>
          </ac:cxnSpMkLst>
        </pc:cxnChg>
        <pc:cxnChg chg="add mod">
          <ac:chgData name="Araszkiewicz Andrzej" userId="9e341745-34e7-4ba1-8a91-2806aa2249ec" providerId="ADAL" clId="{BADFA897-83C7-4FE6-9D2E-6B8C6FE94A97}" dt="2024-05-16T19:53:09.586" v="1997" actId="1036"/>
          <ac:cxnSpMkLst>
            <pc:docMk/>
            <pc:sldMk cId="4118864392" sldId="387"/>
            <ac:cxnSpMk id="36" creationId="{00230D79-BF85-4998-9476-80BD8A53B5D5}"/>
          </ac:cxnSpMkLst>
        </pc:cxnChg>
        <pc:cxnChg chg="add mod">
          <ac:chgData name="Araszkiewicz Andrzej" userId="9e341745-34e7-4ba1-8a91-2806aa2249ec" providerId="ADAL" clId="{BADFA897-83C7-4FE6-9D2E-6B8C6FE94A97}" dt="2024-05-16T19:53:09.586" v="1997" actId="1036"/>
          <ac:cxnSpMkLst>
            <pc:docMk/>
            <pc:sldMk cId="4118864392" sldId="387"/>
            <ac:cxnSpMk id="38" creationId="{91447985-53AA-4456-BC4B-6C722601434B}"/>
          </ac:cxnSpMkLst>
        </pc:cxnChg>
      </pc:sldChg>
      <pc:sldChg chg="del">
        <pc:chgData name="Araszkiewicz Andrzej" userId="9e341745-34e7-4ba1-8a91-2806aa2249ec" providerId="ADAL" clId="{BADFA897-83C7-4FE6-9D2E-6B8C6FE94A97}" dt="2024-05-16T14:36:36.199" v="823" actId="2696"/>
        <pc:sldMkLst>
          <pc:docMk/>
          <pc:sldMk cId="2729249950" sldId="388"/>
        </pc:sldMkLst>
      </pc:sldChg>
      <pc:sldChg chg="addSp delSp modSp mod ord modTransition">
        <pc:chgData name="Araszkiewicz Andrzej" userId="9e341745-34e7-4ba1-8a91-2806aa2249ec" providerId="ADAL" clId="{BADFA897-83C7-4FE6-9D2E-6B8C6FE94A97}" dt="2024-05-19T09:27:44.657" v="4572" actId="1076"/>
        <pc:sldMkLst>
          <pc:docMk/>
          <pc:sldMk cId="1014648733" sldId="389"/>
        </pc:sldMkLst>
        <pc:spChg chg="del">
          <ac:chgData name="Araszkiewicz Andrzej" userId="9e341745-34e7-4ba1-8a91-2806aa2249ec" providerId="ADAL" clId="{BADFA897-83C7-4FE6-9D2E-6B8C6FE94A97}" dt="2024-05-16T19:39:16.255" v="1683" actId="478"/>
          <ac:spMkLst>
            <pc:docMk/>
            <pc:sldMk cId="1014648733" sldId="389"/>
            <ac:spMk id="4" creationId="{55A9AFA8-95A0-7CAB-C2AD-2AFCABF0288E}"/>
          </ac:spMkLst>
        </pc:spChg>
        <pc:spChg chg="mod">
          <ac:chgData name="Araszkiewicz Andrzej" userId="9e341745-34e7-4ba1-8a91-2806aa2249ec" providerId="ADAL" clId="{BADFA897-83C7-4FE6-9D2E-6B8C6FE94A97}" dt="2024-05-19T09:27:44.657" v="4572" actId="1076"/>
          <ac:spMkLst>
            <pc:docMk/>
            <pc:sldMk cId="1014648733" sldId="389"/>
            <ac:spMk id="5" creationId="{0B418CFF-F392-68D7-3739-2F2844B790E8}"/>
          </ac:spMkLst>
        </pc:spChg>
        <pc:spChg chg="add mod">
          <ac:chgData name="Araszkiewicz Andrzej" userId="9e341745-34e7-4ba1-8a91-2806aa2249ec" providerId="ADAL" clId="{BADFA897-83C7-4FE6-9D2E-6B8C6FE94A97}" dt="2024-05-16T19:39:13.272" v="1682" actId="20577"/>
          <ac:spMkLst>
            <pc:docMk/>
            <pc:sldMk cId="1014648733" sldId="389"/>
            <ac:spMk id="8" creationId="{9EF8138A-27C5-41BC-AFC3-8677F6317F8F}"/>
          </ac:spMkLst>
        </pc:spChg>
        <pc:spChg chg="del">
          <ac:chgData name="Araszkiewicz Andrzej" userId="9e341745-34e7-4ba1-8a91-2806aa2249ec" providerId="ADAL" clId="{BADFA897-83C7-4FE6-9D2E-6B8C6FE94A97}" dt="2024-05-16T14:41:55.247" v="969" actId="478"/>
          <ac:spMkLst>
            <pc:docMk/>
            <pc:sldMk cId="1014648733" sldId="389"/>
            <ac:spMk id="10" creationId="{F7689B2B-6998-23A7-FC94-2B10A1452B7F}"/>
          </ac:spMkLst>
        </pc:spChg>
        <pc:picChg chg="add mod">
          <ac:chgData name="Araszkiewicz Andrzej" userId="9e341745-34e7-4ba1-8a91-2806aa2249ec" providerId="ADAL" clId="{BADFA897-83C7-4FE6-9D2E-6B8C6FE94A97}" dt="2024-05-16T20:30:55.016" v="2358" actId="1076"/>
          <ac:picMkLst>
            <pc:docMk/>
            <pc:sldMk cId="1014648733" sldId="389"/>
            <ac:picMk id="6" creationId="{8EAFB784-B38B-4A97-BB94-2141B7BECDC8}"/>
          </ac:picMkLst>
        </pc:picChg>
        <pc:picChg chg="add mod">
          <ac:chgData name="Araszkiewicz Andrzej" userId="9e341745-34e7-4ba1-8a91-2806aa2249ec" providerId="ADAL" clId="{BADFA897-83C7-4FE6-9D2E-6B8C6FE94A97}" dt="2024-05-16T20:25:29.940" v="2295" actId="1076"/>
          <ac:picMkLst>
            <pc:docMk/>
            <pc:sldMk cId="1014648733" sldId="389"/>
            <ac:picMk id="10" creationId="{C347CD78-ACDB-45B2-B961-B5B370741F92}"/>
          </ac:picMkLst>
        </pc:picChg>
        <pc:picChg chg="add mod">
          <ac:chgData name="Araszkiewicz Andrzej" userId="9e341745-34e7-4ba1-8a91-2806aa2249ec" providerId="ADAL" clId="{BADFA897-83C7-4FE6-9D2E-6B8C6FE94A97}" dt="2024-05-16T20:25:29.940" v="2295" actId="1076"/>
          <ac:picMkLst>
            <pc:docMk/>
            <pc:sldMk cId="1014648733" sldId="389"/>
            <ac:picMk id="11" creationId="{333ACE8A-D832-468B-AB2B-6A647A344568}"/>
          </ac:picMkLst>
        </pc:picChg>
        <pc:picChg chg="add mod">
          <ac:chgData name="Araszkiewicz Andrzej" userId="9e341745-34e7-4ba1-8a91-2806aa2249ec" providerId="ADAL" clId="{BADFA897-83C7-4FE6-9D2E-6B8C6FE94A97}" dt="2024-05-16T20:25:29.940" v="2295" actId="1076"/>
          <ac:picMkLst>
            <pc:docMk/>
            <pc:sldMk cId="1014648733" sldId="389"/>
            <ac:picMk id="13" creationId="{DE15AF44-B887-49C3-8C4A-11D1F7CC3820}"/>
          </ac:picMkLst>
        </pc:picChg>
        <pc:picChg chg="add mod">
          <ac:chgData name="Araszkiewicz Andrzej" userId="9e341745-34e7-4ba1-8a91-2806aa2249ec" providerId="ADAL" clId="{BADFA897-83C7-4FE6-9D2E-6B8C6FE94A97}" dt="2024-05-16T20:25:29.940" v="2295" actId="1076"/>
          <ac:picMkLst>
            <pc:docMk/>
            <pc:sldMk cId="1014648733" sldId="389"/>
            <ac:picMk id="14" creationId="{970A0829-B96A-4358-9D1C-B97A06622783}"/>
          </ac:picMkLst>
        </pc:picChg>
        <pc:picChg chg="add mod">
          <ac:chgData name="Araszkiewicz Andrzej" userId="9e341745-34e7-4ba1-8a91-2806aa2249ec" providerId="ADAL" clId="{BADFA897-83C7-4FE6-9D2E-6B8C6FE94A97}" dt="2024-05-16T20:25:29.940" v="2295" actId="1076"/>
          <ac:picMkLst>
            <pc:docMk/>
            <pc:sldMk cId="1014648733" sldId="389"/>
            <ac:picMk id="15" creationId="{FE2E74D0-8CD8-418D-B286-94CCDB6996DA}"/>
          </ac:picMkLst>
        </pc:picChg>
        <pc:picChg chg="add mod">
          <ac:chgData name="Araszkiewicz Andrzej" userId="9e341745-34e7-4ba1-8a91-2806aa2249ec" providerId="ADAL" clId="{BADFA897-83C7-4FE6-9D2E-6B8C6FE94A97}" dt="2024-05-16T20:25:29.940" v="2295" actId="1076"/>
          <ac:picMkLst>
            <pc:docMk/>
            <pc:sldMk cId="1014648733" sldId="389"/>
            <ac:picMk id="16" creationId="{19AEF8B5-F2B4-4617-9DB5-6A51571EF37C}"/>
          </ac:picMkLst>
        </pc:picChg>
        <pc:picChg chg="add mod">
          <ac:chgData name="Araszkiewicz Andrzej" userId="9e341745-34e7-4ba1-8a91-2806aa2249ec" providerId="ADAL" clId="{BADFA897-83C7-4FE6-9D2E-6B8C6FE94A97}" dt="2024-05-16T20:25:29.940" v="2295" actId="1076"/>
          <ac:picMkLst>
            <pc:docMk/>
            <pc:sldMk cId="1014648733" sldId="389"/>
            <ac:picMk id="17" creationId="{BD1617A5-5E9F-4AE4-B2A4-693BE1C4AEA9}"/>
          </ac:picMkLst>
        </pc:picChg>
        <pc:picChg chg="add mod">
          <ac:chgData name="Araszkiewicz Andrzej" userId="9e341745-34e7-4ba1-8a91-2806aa2249ec" providerId="ADAL" clId="{BADFA897-83C7-4FE6-9D2E-6B8C6FE94A97}" dt="2024-05-16T20:25:29.940" v="2295" actId="1076"/>
          <ac:picMkLst>
            <pc:docMk/>
            <pc:sldMk cId="1014648733" sldId="389"/>
            <ac:picMk id="18" creationId="{7A7E557D-B47E-4082-AD45-F6ED59FD5725}"/>
          </ac:picMkLst>
        </pc:picChg>
        <pc:picChg chg="add mod">
          <ac:chgData name="Araszkiewicz Andrzej" userId="9e341745-34e7-4ba1-8a91-2806aa2249ec" providerId="ADAL" clId="{BADFA897-83C7-4FE6-9D2E-6B8C6FE94A97}" dt="2024-05-16T20:25:29.940" v="2295" actId="1076"/>
          <ac:picMkLst>
            <pc:docMk/>
            <pc:sldMk cId="1014648733" sldId="389"/>
            <ac:picMk id="19" creationId="{09F975C1-75C6-4A21-9571-37EF6B72E881}"/>
          </ac:picMkLst>
        </pc:picChg>
        <pc:picChg chg="add mod">
          <ac:chgData name="Araszkiewicz Andrzej" userId="9e341745-34e7-4ba1-8a91-2806aa2249ec" providerId="ADAL" clId="{BADFA897-83C7-4FE6-9D2E-6B8C6FE94A97}" dt="2024-05-16T20:25:29.940" v="2295" actId="1076"/>
          <ac:picMkLst>
            <pc:docMk/>
            <pc:sldMk cId="1014648733" sldId="389"/>
            <ac:picMk id="20" creationId="{DDBFFB03-0C5A-462E-8F35-9F4B38AC3614}"/>
          </ac:picMkLst>
        </pc:picChg>
        <pc:picChg chg="add mod">
          <ac:chgData name="Araszkiewicz Andrzej" userId="9e341745-34e7-4ba1-8a91-2806aa2249ec" providerId="ADAL" clId="{BADFA897-83C7-4FE6-9D2E-6B8C6FE94A97}" dt="2024-05-16T20:25:29.940" v="2295" actId="1076"/>
          <ac:picMkLst>
            <pc:docMk/>
            <pc:sldMk cId="1014648733" sldId="389"/>
            <ac:picMk id="21" creationId="{4DC4B347-F350-42CA-A417-E3DE2E3B9C23}"/>
          </ac:picMkLst>
        </pc:picChg>
        <pc:picChg chg="add mod">
          <ac:chgData name="Araszkiewicz Andrzej" userId="9e341745-34e7-4ba1-8a91-2806aa2249ec" providerId="ADAL" clId="{BADFA897-83C7-4FE6-9D2E-6B8C6FE94A97}" dt="2024-05-16T20:25:29.940" v="2295" actId="1076"/>
          <ac:picMkLst>
            <pc:docMk/>
            <pc:sldMk cId="1014648733" sldId="389"/>
            <ac:picMk id="22" creationId="{1F4E20F2-BB05-4884-8D23-4383A7D226AE}"/>
          </ac:picMkLst>
        </pc:picChg>
        <pc:picChg chg="add mod">
          <ac:chgData name="Araszkiewicz Andrzej" userId="9e341745-34e7-4ba1-8a91-2806aa2249ec" providerId="ADAL" clId="{BADFA897-83C7-4FE6-9D2E-6B8C6FE94A97}" dt="2024-05-16T20:25:29.940" v="2295" actId="1076"/>
          <ac:picMkLst>
            <pc:docMk/>
            <pc:sldMk cId="1014648733" sldId="389"/>
            <ac:picMk id="23" creationId="{8865619D-01CE-425D-96A5-FB907D584D9B}"/>
          </ac:picMkLst>
        </pc:picChg>
        <pc:picChg chg="add del">
          <ac:chgData name="Araszkiewicz Andrzej" userId="9e341745-34e7-4ba1-8a91-2806aa2249ec" providerId="ADAL" clId="{BADFA897-83C7-4FE6-9D2E-6B8C6FE94A97}" dt="2024-05-16T20:26:58.242" v="2343"/>
          <ac:picMkLst>
            <pc:docMk/>
            <pc:sldMk cId="1014648733" sldId="389"/>
            <ac:picMk id="1026" creationId="{A9A2E349-C00C-4737-A8A5-49D3DE873767}"/>
          </ac:picMkLst>
        </pc:picChg>
        <pc:picChg chg="add del">
          <ac:chgData name="Araszkiewicz Andrzej" userId="9e341745-34e7-4ba1-8a91-2806aa2249ec" providerId="ADAL" clId="{BADFA897-83C7-4FE6-9D2E-6B8C6FE94A97}" dt="2024-05-16T20:27:15.672" v="2345" actId="478"/>
          <ac:picMkLst>
            <pc:docMk/>
            <pc:sldMk cId="1014648733" sldId="389"/>
            <ac:picMk id="1028" creationId="{216E24D4-3540-4DC5-9524-19A84B19689E}"/>
          </ac:picMkLst>
        </pc:picChg>
        <pc:picChg chg="add mod">
          <ac:chgData name="Araszkiewicz Andrzej" userId="9e341745-34e7-4ba1-8a91-2806aa2249ec" providerId="ADAL" clId="{BADFA897-83C7-4FE6-9D2E-6B8C6FE94A97}" dt="2024-05-16T20:30:03.591" v="2355" actId="1076"/>
          <ac:picMkLst>
            <pc:docMk/>
            <pc:sldMk cId="1014648733" sldId="389"/>
            <ac:picMk id="1030" creationId="{599F486C-C0C3-4FB2-893A-D13D7B48BBEE}"/>
          </ac:picMkLst>
        </pc:picChg>
      </pc:sldChg>
      <pc:sldChg chg="add del">
        <pc:chgData name="Araszkiewicz Andrzej" userId="9e341745-34e7-4ba1-8a91-2806aa2249ec" providerId="ADAL" clId="{BADFA897-83C7-4FE6-9D2E-6B8C6FE94A97}" dt="2024-05-16T14:37:10.560" v="826" actId="2890"/>
        <pc:sldMkLst>
          <pc:docMk/>
          <pc:sldMk cId="1680522250" sldId="390"/>
        </pc:sldMkLst>
      </pc:sldChg>
      <pc:sldChg chg="addSp delSp modSp add del mod modTransition">
        <pc:chgData name="Araszkiewicz Andrzej" userId="9e341745-34e7-4ba1-8a91-2806aa2249ec" providerId="ADAL" clId="{BADFA897-83C7-4FE6-9D2E-6B8C6FE94A97}" dt="2024-05-20T14:20:24.457" v="5458" actId="2696"/>
        <pc:sldMkLst>
          <pc:docMk/>
          <pc:sldMk cId="2574985245" sldId="390"/>
        </pc:sldMkLst>
        <pc:spChg chg="add mod ord">
          <ac:chgData name="Araszkiewicz Andrzej" userId="9e341745-34e7-4ba1-8a91-2806aa2249ec" providerId="ADAL" clId="{BADFA897-83C7-4FE6-9D2E-6B8C6FE94A97}" dt="2024-05-19T09:13:48.453" v="4383" actId="1037"/>
          <ac:spMkLst>
            <pc:docMk/>
            <pc:sldMk cId="2574985245" sldId="390"/>
            <ac:spMk id="4" creationId="{23B69FCD-7029-44B1-9067-9446A5D85BC3}"/>
          </ac:spMkLst>
        </pc:spChg>
        <pc:spChg chg="del">
          <ac:chgData name="Araszkiewicz Andrzej" userId="9e341745-34e7-4ba1-8a91-2806aa2249ec" providerId="ADAL" clId="{BADFA897-83C7-4FE6-9D2E-6B8C6FE94A97}" dt="2024-05-16T14:37:22.908" v="846" actId="478"/>
          <ac:spMkLst>
            <pc:docMk/>
            <pc:sldMk cId="2574985245" sldId="390"/>
            <ac:spMk id="4" creationId="{8715EDE0-CBA3-FA24-C780-D3AABCA91A64}"/>
          </ac:spMkLst>
        </pc:spChg>
        <pc:spChg chg="del mod">
          <ac:chgData name="Araszkiewicz Andrzej" userId="9e341745-34e7-4ba1-8a91-2806aa2249ec" providerId="ADAL" clId="{BADFA897-83C7-4FE6-9D2E-6B8C6FE94A97}" dt="2024-05-19T09:08:07.581" v="4255" actId="478"/>
          <ac:spMkLst>
            <pc:docMk/>
            <pc:sldMk cId="2574985245" sldId="390"/>
            <ac:spMk id="5" creationId="{9F843B9B-5DA2-C1DB-8044-F51809A3313A}"/>
          </ac:spMkLst>
        </pc:spChg>
        <pc:spChg chg="del">
          <ac:chgData name="Araszkiewicz Andrzej" userId="9e341745-34e7-4ba1-8a91-2806aa2249ec" providerId="ADAL" clId="{BADFA897-83C7-4FE6-9D2E-6B8C6FE94A97}" dt="2024-05-16T14:37:22.908" v="846" actId="478"/>
          <ac:spMkLst>
            <pc:docMk/>
            <pc:sldMk cId="2574985245" sldId="390"/>
            <ac:spMk id="6" creationId="{4C19D31B-07DE-C602-9ED7-A187065CCC8D}"/>
          </ac:spMkLst>
        </pc:spChg>
        <pc:spChg chg="add mod">
          <ac:chgData name="Araszkiewicz Andrzej" userId="9e341745-34e7-4ba1-8a91-2806aa2249ec" providerId="ADAL" clId="{BADFA897-83C7-4FE6-9D2E-6B8C6FE94A97}" dt="2024-05-19T09:15:25.279" v="4406" actId="1037"/>
          <ac:spMkLst>
            <pc:docMk/>
            <pc:sldMk cId="2574985245" sldId="390"/>
            <ac:spMk id="6" creationId="{D075D26B-C3F6-4D26-8805-8EE47B3014B0}"/>
          </ac:spMkLst>
        </pc:spChg>
        <pc:spChg chg="add del mod ord">
          <ac:chgData name="Araszkiewicz Andrzej" userId="9e341745-34e7-4ba1-8a91-2806aa2249ec" providerId="ADAL" clId="{BADFA897-83C7-4FE6-9D2E-6B8C6FE94A97}" dt="2024-05-16T14:38:07.603" v="852" actId="478"/>
          <ac:spMkLst>
            <pc:docMk/>
            <pc:sldMk cId="2574985245" sldId="390"/>
            <ac:spMk id="11" creationId="{44653467-709B-4C0C-946C-28E597D23E9C}"/>
          </ac:spMkLst>
        </pc:spChg>
        <pc:spChg chg="add del mod">
          <ac:chgData name="Araszkiewicz Andrzej" userId="9e341745-34e7-4ba1-8a91-2806aa2249ec" providerId="ADAL" clId="{BADFA897-83C7-4FE6-9D2E-6B8C6FE94A97}" dt="2024-05-19T09:13:03.013" v="4363" actId="478"/>
          <ac:spMkLst>
            <pc:docMk/>
            <pc:sldMk cId="2574985245" sldId="390"/>
            <ac:spMk id="15" creationId="{FFDD3D8A-0091-4021-9841-E6FAC7ADE000}"/>
          </ac:spMkLst>
        </pc:spChg>
        <pc:spChg chg="add del mod">
          <ac:chgData name="Araszkiewicz Andrzej" userId="9e341745-34e7-4ba1-8a91-2806aa2249ec" providerId="ADAL" clId="{BADFA897-83C7-4FE6-9D2E-6B8C6FE94A97}" dt="2024-05-19T09:11:47.473" v="4353" actId="478"/>
          <ac:spMkLst>
            <pc:docMk/>
            <pc:sldMk cId="2574985245" sldId="390"/>
            <ac:spMk id="16" creationId="{DAD29006-9601-4E80-BA4D-8D2B3C7F4BBC}"/>
          </ac:spMkLst>
        </pc:spChg>
        <pc:spChg chg="add del mod">
          <ac:chgData name="Araszkiewicz Andrzej" userId="9e341745-34e7-4ba1-8a91-2806aa2249ec" providerId="ADAL" clId="{BADFA897-83C7-4FE6-9D2E-6B8C6FE94A97}" dt="2024-05-19T09:11:49.614" v="4354" actId="478"/>
          <ac:spMkLst>
            <pc:docMk/>
            <pc:sldMk cId="2574985245" sldId="390"/>
            <ac:spMk id="17" creationId="{55DAECAD-0EFA-4EAC-8278-E48EF8721611}"/>
          </ac:spMkLst>
        </pc:spChg>
        <pc:spChg chg="add mod">
          <ac:chgData name="Araszkiewicz Andrzej" userId="9e341745-34e7-4ba1-8a91-2806aa2249ec" providerId="ADAL" clId="{BADFA897-83C7-4FE6-9D2E-6B8C6FE94A97}" dt="2024-05-19T09:16:15.706" v="4408"/>
          <ac:spMkLst>
            <pc:docMk/>
            <pc:sldMk cId="2574985245" sldId="390"/>
            <ac:spMk id="18" creationId="{07922881-123F-4789-B800-14868D11C62B}"/>
          </ac:spMkLst>
        </pc:spChg>
        <pc:grpChg chg="ord">
          <ac:chgData name="Araszkiewicz Andrzej" userId="9e341745-34e7-4ba1-8a91-2806aa2249ec" providerId="ADAL" clId="{BADFA897-83C7-4FE6-9D2E-6B8C6FE94A97}" dt="2024-05-16T14:49:05.440" v="1240" actId="167"/>
          <ac:grpSpMkLst>
            <pc:docMk/>
            <pc:sldMk cId="2574985245" sldId="390"/>
            <ac:grpSpMk id="2" creationId="{8A6422E9-0DF6-0F93-35B3-C89426AB4C0B}"/>
          </ac:grpSpMkLst>
        </pc:grpChg>
        <pc:grpChg chg="add mod ord">
          <ac:chgData name="Araszkiewicz Andrzej" userId="9e341745-34e7-4ba1-8a91-2806aa2249ec" providerId="ADAL" clId="{BADFA897-83C7-4FE6-9D2E-6B8C6FE94A97}" dt="2024-05-19T09:13:30.630" v="4369" actId="1036"/>
          <ac:grpSpMkLst>
            <pc:docMk/>
            <pc:sldMk cId="2574985245" sldId="390"/>
            <ac:grpSpMk id="7" creationId="{67BA8B1B-D0FA-4A2C-90E2-FFEB6D1273E3}"/>
          </ac:grpSpMkLst>
        </pc:grpChg>
        <pc:picChg chg="add mod ord">
          <ac:chgData name="Araszkiewicz Andrzej" userId="9e341745-34e7-4ba1-8a91-2806aa2249ec" providerId="ADAL" clId="{BADFA897-83C7-4FE6-9D2E-6B8C6FE94A97}" dt="2024-05-16T14:38:27.323" v="857" actId="164"/>
          <ac:picMkLst>
            <pc:docMk/>
            <pc:sldMk cId="2574985245" sldId="390"/>
            <ac:picMk id="13" creationId="{C1745CA9-EEE1-4A30-831D-77DC7104FC1A}"/>
          </ac:picMkLst>
        </pc:picChg>
        <pc:picChg chg="add mod ord">
          <ac:chgData name="Araszkiewicz Andrzej" userId="9e341745-34e7-4ba1-8a91-2806aa2249ec" providerId="ADAL" clId="{BADFA897-83C7-4FE6-9D2E-6B8C6FE94A97}" dt="2024-05-16T14:38:27.323" v="857" actId="164"/>
          <ac:picMkLst>
            <pc:docMk/>
            <pc:sldMk cId="2574985245" sldId="390"/>
            <ac:picMk id="14" creationId="{F2678AB3-15BE-4CE9-A94E-790FB3D0C25F}"/>
          </ac:picMkLst>
        </pc:picChg>
        <pc:picChg chg="add del mod">
          <ac:chgData name="Araszkiewicz Andrzej" userId="9e341745-34e7-4ba1-8a91-2806aa2249ec" providerId="ADAL" clId="{BADFA897-83C7-4FE6-9D2E-6B8C6FE94A97}" dt="2024-05-16T14:48:42.249" v="1232"/>
          <ac:picMkLst>
            <pc:docMk/>
            <pc:sldMk cId="2574985245" sldId="390"/>
            <ac:picMk id="15" creationId="{64E04556-4286-4954-BA18-83D5591DCBBF}"/>
          </ac:picMkLst>
        </pc:picChg>
      </pc:sldChg>
      <pc:sldChg chg="addSp delSp modSp add mod modTransition">
        <pc:chgData name="Araszkiewicz Andrzej" userId="9e341745-34e7-4ba1-8a91-2806aa2249ec" providerId="ADAL" clId="{BADFA897-83C7-4FE6-9D2E-6B8C6FE94A97}" dt="2024-05-20T09:42:27.714" v="5269" actId="12788"/>
        <pc:sldMkLst>
          <pc:docMk/>
          <pc:sldMk cId="1695947304" sldId="391"/>
        </pc:sldMkLst>
        <pc:spChg chg="del mod">
          <ac:chgData name="Araszkiewicz Andrzej" userId="9e341745-34e7-4ba1-8a91-2806aa2249ec" providerId="ADAL" clId="{BADFA897-83C7-4FE6-9D2E-6B8C6FE94A97}" dt="2024-05-19T09:27:14.203" v="4548" actId="478"/>
          <ac:spMkLst>
            <pc:docMk/>
            <pc:sldMk cId="1695947304" sldId="391"/>
            <ac:spMk id="2" creationId="{05BBCE84-E0AB-5BF3-0262-2CED810DCA43}"/>
          </ac:spMkLst>
        </pc:spChg>
        <pc:spChg chg="del">
          <ac:chgData name="Araszkiewicz Andrzej" userId="9e341745-34e7-4ba1-8a91-2806aa2249ec" providerId="ADAL" clId="{BADFA897-83C7-4FE6-9D2E-6B8C6FE94A97}" dt="2024-05-16T19:39:51.754" v="1699" actId="478"/>
          <ac:spMkLst>
            <pc:docMk/>
            <pc:sldMk cId="1695947304" sldId="391"/>
            <ac:spMk id="4" creationId="{FE5FBC2C-4652-E171-CAC9-EDBA3159CF42}"/>
          </ac:spMkLst>
        </pc:spChg>
        <pc:spChg chg="add mod">
          <ac:chgData name="Araszkiewicz Andrzej" userId="9e341745-34e7-4ba1-8a91-2806aa2249ec" providerId="ADAL" clId="{BADFA897-83C7-4FE6-9D2E-6B8C6FE94A97}" dt="2024-05-16T19:39:48.726" v="1698" actId="20577"/>
          <ac:spMkLst>
            <pc:docMk/>
            <pc:sldMk cId="1695947304" sldId="391"/>
            <ac:spMk id="11" creationId="{97820690-D9B9-43C5-B87E-8C503874F989}"/>
          </ac:spMkLst>
        </pc:spChg>
        <pc:spChg chg="add mod">
          <ac:chgData name="Araszkiewicz Andrzej" userId="9e341745-34e7-4ba1-8a91-2806aa2249ec" providerId="ADAL" clId="{BADFA897-83C7-4FE6-9D2E-6B8C6FE94A97}" dt="2024-05-20T09:42:27.714" v="5269" actId="12788"/>
          <ac:spMkLst>
            <pc:docMk/>
            <pc:sldMk cId="1695947304" sldId="391"/>
            <ac:spMk id="13" creationId="{15790ED3-FC87-44BE-B14B-1A37B615A29C}"/>
          </ac:spMkLst>
        </pc:spChg>
        <pc:spChg chg="add mod">
          <ac:chgData name="Araszkiewicz Andrzej" userId="9e341745-34e7-4ba1-8a91-2806aa2249ec" providerId="ADAL" clId="{BADFA897-83C7-4FE6-9D2E-6B8C6FE94A97}" dt="2024-05-20T09:42:07.714" v="5264" actId="12788"/>
          <ac:spMkLst>
            <pc:docMk/>
            <pc:sldMk cId="1695947304" sldId="391"/>
            <ac:spMk id="20" creationId="{B4618D3B-01AD-433E-B9F5-1AA2320C4D19}"/>
          </ac:spMkLst>
        </pc:spChg>
        <pc:spChg chg="add mod">
          <ac:chgData name="Araszkiewicz Andrzej" userId="9e341745-34e7-4ba1-8a91-2806aa2249ec" providerId="ADAL" clId="{BADFA897-83C7-4FE6-9D2E-6B8C6FE94A97}" dt="2024-05-20T09:42:07.714" v="5264" actId="12788"/>
          <ac:spMkLst>
            <pc:docMk/>
            <pc:sldMk cId="1695947304" sldId="391"/>
            <ac:spMk id="21" creationId="{F999F05D-4819-412B-AF01-8A84519D0D34}"/>
          </ac:spMkLst>
        </pc:spChg>
        <pc:spChg chg="add mod">
          <ac:chgData name="Araszkiewicz Andrzej" userId="9e341745-34e7-4ba1-8a91-2806aa2249ec" providerId="ADAL" clId="{BADFA897-83C7-4FE6-9D2E-6B8C6FE94A97}" dt="2024-05-20T09:42:07.714" v="5264" actId="12788"/>
          <ac:spMkLst>
            <pc:docMk/>
            <pc:sldMk cId="1695947304" sldId="391"/>
            <ac:spMk id="22" creationId="{D9B25C1A-B499-4BE1-8027-A9B0DC366667}"/>
          </ac:spMkLst>
        </pc:spChg>
        <pc:spChg chg="add mod">
          <ac:chgData name="Araszkiewicz Andrzej" userId="9e341745-34e7-4ba1-8a91-2806aa2249ec" providerId="ADAL" clId="{BADFA897-83C7-4FE6-9D2E-6B8C6FE94A97}" dt="2024-05-20T09:42:27.714" v="5269" actId="12788"/>
          <ac:spMkLst>
            <pc:docMk/>
            <pc:sldMk cId="1695947304" sldId="391"/>
            <ac:spMk id="23" creationId="{3DF7E291-B0D0-47F9-8808-FCDEBC258139}"/>
          </ac:spMkLst>
        </pc:spChg>
        <pc:grpChg chg="add del mod">
          <ac:chgData name="Araszkiewicz Andrzej" userId="9e341745-34e7-4ba1-8a91-2806aa2249ec" providerId="ADAL" clId="{BADFA897-83C7-4FE6-9D2E-6B8C6FE94A97}" dt="2024-05-20T09:39:01.494" v="5221" actId="165"/>
          <ac:grpSpMkLst>
            <pc:docMk/>
            <pc:sldMk cId="1695947304" sldId="391"/>
            <ac:grpSpMk id="14" creationId="{592A7374-772A-49B6-B12B-F257D826990D}"/>
          </ac:grpSpMkLst>
        </pc:grpChg>
        <pc:picChg chg="mod topLvl">
          <ac:chgData name="Araszkiewicz Andrzej" userId="9e341745-34e7-4ba1-8a91-2806aa2249ec" providerId="ADAL" clId="{BADFA897-83C7-4FE6-9D2E-6B8C6FE94A97}" dt="2024-05-20T09:42:07.714" v="5264" actId="12788"/>
          <ac:picMkLst>
            <pc:docMk/>
            <pc:sldMk cId="1695947304" sldId="391"/>
            <ac:picMk id="15" creationId="{1D6D29C6-4294-4495-8343-17D0E7EACF51}"/>
          </ac:picMkLst>
        </pc:picChg>
        <pc:picChg chg="mod topLvl">
          <ac:chgData name="Araszkiewicz Andrzej" userId="9e341745-34e7-4ba1-8a91-2806aa2249ec" providerId="ADAL" clId="{BADFA897-83C7-4FE6-9D2E-6B8C6FE94A97}" dt="2024-05-20T09:42:07.714" v="5264" actId="12788"/>
          <ac:picMkLst>
            <pc:docMk/>
            <pc:sldMk cId="1695947304" sldId="391"/>
            <ac:picMk id="16" creationId="{D6D25A24-4301-4E6E-9365-ACFA9F5BACC2}"/>
          </ac:picMkLst>
        </pc:picChg>
        <pc:picChg chg="mod topLvl">
          <ac:chgData name="Araszkiewicz Andrzej" userId="9e341745-34e7-4ba1-8a91-2806aa2249ec" providerId="ADAL" clId="{BADFA897-83C7-4FE6-9D2E-6B8C6FE94A97}" dt="2024-05-20T09:42:27.714" v="5269" actId="12788"/>
          <ac:picMkLst>
            <pc:docMk/>
            <pc:sldMk cId="1695947304" sldId="391"/>
            <ac:picMk id="17" creationId="{6D8FB0FB-39C8-4977-9893-C836F746A9DE}"/>
          </ac:picMkLst>
        </pc:picChg>
        <pc:picChg chg="mod topLvl">
          <ac:chgData name="Araszkiewicz Andrzej" userId="9e341745-34e7-4ba1-8a91-2806aa2249ec" providerId="ADAL" clId="{BADFA897-83C7-4FE6-9D2E-6B8C6FE94A97}" dt="2024-05-20T09:42:07.714" v="5264" actId="12788"/>
          <ac:picMkLst>
            <pc:docMk/>
            <pc:sldMk cId="1695947304" sldId="391"/>
            <ac:picMk id="18" creationId="{51F7D044-4D61-4DF7-B639-8CF2CFC5C4D1}"/>
          </ac:picMkLst>
        </pc:picChg>
        <pc:picChg chg="mod topLvl">
          <ac:chgData name="Araszkiewicz Andrzej" userId="9e341745-34e7-4ba1-8a91-2806aa2249ec" providerId="ADAL" clId="{BADFA897-83C7-4FE6-9D2E-6B8C6FE94A97}" dt="2024-05-20T09:42:27.714" v="5269" actId="12788"/>
          <ac:picMkLst>
            <pc:docMk/>
            <pc:sldMk cId="1695947304" sldId="391"/>
            <ac:picMk id="19" creationId="{0EF8E081-1984-4217-AF8F-B5E546D1B255}"/>
          </ac:picMkLst>
        </pc:picChg>
      </pc:sldChg>
      <pc:sldChg chg="addSp modSp add mod">
        <pc:chgData name="Araszkiewicz Andrzej" userId="9e341745-34e7-4ba1-8a91-2806aa2249ec" providerId="ADAL" clId="{BADFA897-83C7-4FE6-9D2E-6B8C6FE94A97}" dt="2024-05-16T18:11:19.830" v="1443" actId="20577"/>
        <pc:sldMkLst>
          <pc:docMk/>
          <pc:sldMk cId="1344436126" sldId="392"/>
        </pc:sldMkLst>
        <pc:spChg chg="mod">
          <ac:chgData name="Araszkiewicz Andrzej" userId="9e341745-34e7-4ba1-8a91-2806aa2249ec" providerId="ADAL" clId="{BADFA897-83C7-4FE6-9D2E-6B8C6FE94A97}" dt="2024-05-16T17:50:39.523" v="1336" actId="207"/>
          <ac:spMkLst>
            <pc:docMk/>
            <pc:sldMk cId="1344436126" sldId="392"/>
            <ac:spMk id="11" creationId="{61D7AB3F-6C64-4B17-BA9E-81B79173E409}"/>
          </ac:spMkLst>
        </pc:spChg>
        <pc:spChg chg="mod">
          <ac:chgData name="Araszkiewicz Andrzej" userId="9e341745-34e7-4ba1-8a91-2806aa2249ec" providerId="ADAL" clId="{BADFA897-83C7-4FE6-9D2E-6B8C6FE94A97}" dt="2024-05-16T18:11:19.830" v="1443" actId="20577"/>
          <ac:spMkLst>
            <pc:docMk/>
            <pc:sldMk cId="1344436126" sldId="392"/>
            <ac:spMk id="15" creationId="{ECB6450E-4839-43A9-BCE9-7A2DBA5BD81C}"/>
          </ac:spMkLst>
        </pc:spChg>
        <pc:spChg chg="add mod">
          <ac:chgData name="Araszkiewicz Andrzej" userId="9e341745-34e7-4ba1-8a91-2806aa2249ec" providerId="ADAL" clId="{BADFA897-83C7-4FE6-9D2E-6B8C6FE94A97}" dt="2024-05-16T17:56:36.046" v="1427"/>
          <ac:spMkLst>
            <pc:docMk/>
            <pc:sldMk cId="1344436126" sldId="392"/>
            <ac:spMk id="16" creationId="{5B6017EA-E7D3-4B7A-8AFB-4D590F49D535}"/>
          </ac:spMkLst>
        </pc:spChg>
      </pc:sldChg>
      <pc:sldChg chg="addSp delSp modSp add del mod modTransition">
        <pc:chgData name="Araszkiewicz Andrzej" userId="9e341745-34e7-4ba1-8a91-2806aa2249ec" providerId="ADAL" clId="{BADFA897-83C7-4FE6-9D2E-6B8C6FE94A97}" dt="2024-05-16T17:43:06.402" v="1255" actId="47"/>
        <pc:sldMkLst>
          <pc:docMk/>
          <pc:sldMk cId="3242825008" sldId="392"/>
        </pc:sldMkLst>
        <pc:spChg chg="del">
          <ac:chgData name="Araszkiewicz Andrzej" userId="9e341745-34e7-4ba1-8a91-2806aa2249ec" providerId="ADAL" clId="{BADFA897-83C7-4FE6-9D2E-6B8C6FE94A97}" dt="2024-05-16T17:41:21.597" v="1242" actId="478"/>
          <ac:spMkLst>
            <pc:docMk/>
            <pc:sldMk cId="3242825008" sldId="392"/>
            <ac:spMk id="2" creationId="{05BBCE84-E0AB-5BF3-0262-2CED810DCA43}"/>
          </ac:spMkLst>
        </pc:spChg>
        <pc:spChg chg="del">
          <ac:chgData name="Araszkiewicz Andrzej" userId="9e341745-34e7-4ba1-8a91-2806aa2249ec" providerId="ADAL" clId="{BADFA897-83C7-4FE6-9D2E-6B8C6FE94A97}" dt="2024-05-16T17:41:23.922" v="1243" actId="478"/>
          <ac:spMkLst>
            <pc:docMk/>
            <pc:sldMk cId="3242825008" sldId="392"/>
            <ac:spMk id="4" creationId="{FE5FBC2C-4652-E171-CAC9-EDBA3159CF42}"/>
          </ac:spMkLst>
        </pc:spChg>
        <pc:picChg chg="add mod ord">
          <ac:chgData name="Araszkiewicz Andrzej" userId="9e341745-34e7-4ba1-8a91-2806aa2249ec" providerId="ADAL" clId="{BADFA897-83C7-4FE6-9D2E-6B8C6FE94A97}" dt="2024-05-16T17:41:50.088" v="1246" actId="167"/>
          <ac:picMkLst>
            <pc:docMk/>
            <pc:sldMk cId="3242825008" sldId="392"/>
            <ac:picMk id="6" creationId="{984C0721-6492-48C2-B803-C080252CC43A}"/>
          </ac:picMkLst>
        </pc:picChg>
        <pc:picChg chg="add mod ord">
          <ac:chgData name="Araszkiewicz Andrzej" userId="9e341745-34e7-4ba1-8a91-2806aa2249ec" providerId="ADAL" clId="{BADFA897-83C7-4FE6-9D2E-6B8C6FE94A97}" dt="2024-05-16T17:41:57.181" v="1247" actId="1076"/>
          <ac:picMkLst>
            <pc:docMk/>
            <pc:sldMk cId="3242825008" sldId="392"/>
            <ac:picMk id="8" creationId="{F27A1F1F-141E-4870-967A-90A20179F80A}"/>
          </ac:picMkLst>
        </pc:picChg>
      </pc:sldChg>
      <pc:sldChg chg="addSp delSp modSp add mod">
        <pc:chgData name="Araszkiewicz Andrzej" userId="9e341745-34e7-4ba1-8a91-2806aa2249ec" providerId="ADAL" clId="{BADFA897-83C7-4FE6-9D2E-6B8C6FE94A97}" dt="2024-05-16T19:33:16.192" v="1469" actId="207"/>
        <pc:sldMkLst>
          <pc:docMk/>
          <pc:sldMk cId="2077646863" sldId="393"/>
        </pc:sldMkLst>
        <pc:spChg chg="mod">
          <ac:chgData name="Araszkiewicz Andrzej" userId="9e341745-34e7-4ba1-8a91-2806aa2249ec" providerId="ADAL" clId="{BADFA897-83C7-4FE6-9D2E-6B8C6FE94A97}" dt="2024-05-16T17:51:57.353" v="1365" actId="207"/>
          <ac:spMkLst>
            <pc:docMk/>
            <pc:sldMk cId="2077646863" sldId="393"/>
            <ac:spMk id="4" creationId="{B5D50B6A-F982-4063-8058-8DC87C70BFB7}"/>
          </ac:spMkLst>
        </pc:spChg>
        <pc:spChg chg="mod">
          <ac:chgData name="Araszkiewicz Andrzej" userId="9e341745-34e7-4ba1-8a91-2806aa2249ec" providerId="ADAL" clId="{BADFA897-83C7-4FE6-9D2E-6B8C6FE94A97}" dt="2024-05-16T19:33:16.192" v="1469" actId="207"/>
          <ac:spMkLst>
            <pc:docMk/>
            <pc:sldMk cId="2077646863" sldId="393"/>
            <ac:spMk id="11" creationId="{61D7AB3F-6C64-4B17-BA9E-81B79173E409}"/>
          </ac:spMkLst>
        </pc:spChg>
        <pc:spChg chg="mod">
          <ac:chgData name="Araszkiewicz Andrzej" userId="9e341745-34e7-4ba1-8a91-2806aa2249ec" providerId="ADAL" clId="{BADFA897-83C7-4FE6-9D2E-6B8C6FE94A97}" dt="2024-05-16T19:32:29.138" v="1459" actId="207"/>
          <ac:spMkLst>
            <pc:docMk/>
            <pc:sldMk cId="2077646863" sldId="393"/>
            <ac:spMk id="15" creationId="{ECB6450E-4839-43A9-BCE9-7A2DBA5BD81C}"/>
          </ac:spMkLst>
        </pc:spChg>
        <pc:spChg chg="add del mod">
          <ac:chgData name="Araszkiewicz Andrzej" userId="9e341745-34e7-4ba1-8a91-2806aa2249ec" providerId="ADAL" clId="{BADFA897-83C7-4FE6-9D2E-6B8C6FE94A97}" dt="2024-05-16T19:32:09.405" v="1456" actId="478"/>
          <ac:spMkLst>
            <pc:docMk/>
            <pc:sldMk cId="2077646863" sldId="393"/>
            <ac:spMk id="16" creationId="{B7266E42-7505-4D92-B6F1-B4F9119200E9}"/>
          </ac:spMkLst>
        </pc:spChg>
        <pc:spChg chg="add mod">
          <ac:chgData name="Araszkiewicz Andrzej" userId="9e341745-34e7-4ba1-8a91-2806aa2249ec" providerId="ADAL" clId="{BADFA897-83C7-4FE6-9D2E-6B8C6FE94A97}" dt="2024-05-16T17:56:37.798" v="1428"/>
          <ac:spMkLst>
            <pc:docMk/>
            <pc:sldMk cId="2077646863" sldId="393"/>
            <ac:spMk id="17" creationId="{5BAE3FE5-7365-441D-A102-2909CED922E6}"/>
          </ac:spMkLst>
        </pc:spChg>
        <pc:spChg chg="add mod">
          <ac:chgData name="Araszkiewicz Andrzej" userId="9e341745-34e7-4ba1-8a91-2806aa2249ec" providerId="ADAL" clId="{BADFA897-83C7-4FE6-9D2E-6B8C6FE94A97}" dt="2024-05-16T19:32:26.118" v="1458" actId="207"/>
          <ac:spMkLst>
            <pc:docMk/>
            <pc:sldMk cId="2077646863" sldId="393"/>
            <ac:spMk id="18" creationId="{E185B456-6083-48C8-ABA8-07BF7BD983D2}"/>
          </ac:spMkLst>
        </pc:spChg>
      </pc:sldChg>
      <pc:sldChg chg="modSp add del mod modTransition">
        <pc:chgData name="Araszkiewicz Andrzej" userId="9e341745-34e7-4ba1-8a91-2806aa2249ec" providerId="ADAL" clId="{BADFA897-83C7-4FE6-9D2E-6B8C6FE94A97}" dt="2024-05-16T17:43:06.402" v="1255" actId="47"/>
        <pc:sldMkLst>
          <pc:docMk/>
          <pc:sldMk cId="4176476505" sldId="393"/>
        </pc:sldMkLst>
        <pc:picChg chg="mod">
          <ac:chgData name="Araszkiewicz Andrzej" userId="9e341745-34e7-4ba1-8a91-2806aa2249ec" providerId="ADAL" clId="{BADFA897-83C7-4FE6-9D2E-6B8C6FE94A97}" dt="2024-05-16T17:42:22.155" v="1252" actId="1076"/>
          <ac:picMkLst>
            <pc:docMk/>
            <pc:sldMk cId="4176476505" sldId="393"/>
            <ac:picMk id="8" creationId="{F27A1F1F-141E-4870-967A-90A20179F80A}"/>
          </ac:picMkLst>
        </pc:picChg>
      </pc:sldChg>
      <pc:sldChg chg="addSp modSp add mod">
        <pc:chgData name="Araszkiewicz Andrzej" userId="9e341745-34e7-4ba1-8a91-2806aa2249ec" providerId="ADAL" clId="{BADFA897-83C7-4FE6-9D2E-6B8C6FE94A97}" dt="2024-05-16T19:33:03.117" v="1466" actId="692"/>
        <pc:sldMkLst>
          <pc:docMk/>
          <pc:sldMk cId="819165424" sldId="394"/>
        </pc:sldMkLst>
        <pc:spChg chg="mod">
          <ac:chgData name="Araszkiewicz Andrzej" userId="9e341745-34e7-4ba1-8a91-2806aa2249ec" providerId="ADAL" clId="{BADFA897-83C7-4FE6-9D2E-6B8C6FE94A97}" dt="2024-05-16T19:33:03.117" v="1466" actId="692"/>
          <ac:spMkLst>
            <pc:docMk/>
            <pc:sldMk cId="819165424" sldId="394"/>
            <ac:spMk id="4" creationId="{B5D50B6A-F982-4063-8058-8DC87C70BFB7}"/>
          </ac:spMkLst>
        </pc:spChg>
        <pc:spChg chg="mod">
          <ac:chgData name="Araszkiewicz Andrzej" userId="9e341745-34e7-4ba1-8a91-2806aa2249ec" providerId="ADAL" clId="{BADFA897-83C7-4FE6-9D2E-6B8C6FE94A97}" dt="2024-05-16T19:32:57.464" v="1465" actId="692"/>
          <ac:spMkLst>
            <pc:docMk/>
            <pc:sldMk cId="819165424" sldId="394"/>
            <ac:spMk id="11" creationId="{61D7AB3F-6C64-4B17-BA9E-81B79173E409}"/>
          </ac:spMkLst>
        </pc:spChg>
        <pc:spChg chg="mod">
          <ac:chgData name="Araszkiewicz Andrzej" userId="9e341745-34e7-4ba1-8a91-2806aa2249ec" providerId="ADAL" clId="{BADFA897-83C7-4FE6-9D2E-6B8C6FE94A97}" dt="2024-05-16T17:52:40.062" v="1372" actId="207"/>
          <ac:spMkLst>
            <pc:docMk/>
            <pc:sldMk cId="819165424" sldId="394"/>
            <ac:spMk id="13" creationId="{B5313343-457D-4ED8-9D2D-4EFB4ECBF3E0}"/>
          </ac:spMkLst>
        </pc:spChg>
        <pc:spChg chg="mod">
          <ac:chgData name="Araszkiewicz Andrzej" userId="9e341745-34e7-4ba1-8a91-2806aa2249ec" providerId="ADAL" clId="{BADFA897-83C7-4FE6-9D2E-6B8C6FE94A97}" dt="2024-05-16T19:32:35.779" v="1460" actId="207"/>
          <ac:spMkLst>
            <pc:docMk/>
            <pc:sldMk cId="819165424" sldId="394"/>
            <ac:spMk id="15" creationId="{ECB6450E-4839-43A9-BCE9-7A2DBA5BD81C}"/>
          </ac:spMkLst>
        </pc:spChg>
        <pc:spChg chg="mod">
          <ac:chgData name="Araszkiewicz Andrzej" userId="9e341745-34e7-4ba1-8a91-2806aa2249ec" providerId="ADAL" clId="{BADFA897-83C7-4FE6-9D2E-6B8C6FE94A97}" dt="2024-05-16T19:32:35.779" v="1460" actId="207"/>
          <ac:spMkLst>
            <pc:docMk/>
            <pc:sldMk cId="819165424" sldId="394"/>
            <ac:spMk id="16" creationId="{B7266E42-7505-4D92-B6F1-B4F9119200E9}"/>
          </ac:spMkLst>
        </pc:spChg>
        <pc:spChg chg="add mod">
          <ac:chgData name="Araszkiewicz Andrzej" userId="9e341745-34e7-4ba1-8a91-2806aa2249ec" providerId="ADAL" clId="{BADFA897-83C7-4FE6-9D2E-6B8C6FE94A97}" dt="2024-05-16T18:12:24.928" v="1455" actId="1036"/>
          <ac:spMkLst>
            <pc:docMk/>
            <pc:sldMk cId="819165424" sldId="394"/>
            <ac:spMk id="17" creationId="{7824B29E-2B3E-4C2C-9610-3D7586485677}"/>
          </ac:spMkLst>
        </pc:spChg>
        <pc:spChg chg="add mod">
          <ac:chgData name="Araszkiewicz Andrzej" userId="9e341745-34e7-4ba1-8a91-2806aa2249ec" providerId="ADAL" clId="{BADFA897-83C7-4FE6-9D2E-6B8C6FE94A97}" dt="2024-05-16T17:56:39.546" v="1429"/>
          <ac:spMkLst>
            <pc:docMk/>
            <pc:sldMk cId="819165424" sldId="394"/>
            <ac:spMk id="18" creationId="{A6054FC9-6707-4C0D-92CA-8FC5937A8DD4}"/>
          </ac:spMkLst>
        </pc:spChg>
      </pc:sldChg>
      <pc:sldChg chg="addSp delSp modSp add mod modTransition">
        <pc:chgData name="Araszkiewicz Andrzej" userId="9e341745-34e7-4ba1-8a91-2806aa2249ec" providerId="ADAL" clId="{BADFA897-83C7-4FE6-9D2E-6B8C6FE94A97}" dt="2024-05-20T09:32:22.812" v="5078" actId="6549"/>
        <pc:sldMkLst>
          <pc:docMk/>
          <pc:sldMk cId="3192720335" sldId="395"/>
        </pc:sldMkLst>
        <pc:spChg chg="del">
          <ac:chgData name="Araszkiewicz Andrzej" userId="9e341745-34e7-4ba1-8a91-2806aa2249ec" providerId="ADAL" clId="{BADFA897-83C7-4FE6-9D2E-6B8C6FE94A97}" dt="2024-05-16T19:40:22.936" v="1714" actId="478"/>
          <ac:spMkLst>
            <pc:docMk/>
            <pc:sldMk cId="3192720335" sldId="395"/>
            <ac:spMk id="2" creationId="{05BBCE84-E0AB-5BF3-0262-2CED810DCA43}"/>
          </ac:spMkLst>
        </pc:spChg>
        <pc:spChg chg="add del mod">
          <ac:chgData name="Araszkiewicz Andrzej" userId="9e341745-34e7-4ba1-8a91-2806aa2249ec" providerId="ADAL" clId="{BADFA897-83C7-4FE6-9D2E-6B8C6FE94A97}" dt="2024-05-19T09:29:50.517" v="4672"/>
          <ac:spMkLst>
            <pc:docMk/>
            <pc:sldMk cId="3192720335" sldId="395"/>
            <ac:spMk id="4" creationId="{2E1C3E98-C6DB-4EE6-9482-88DD88A4AC37}"/>
          </ac:spMkLst>
        </pc:spChg>
        <pc:spChg chg="mod">
          <ac:chgData name="Araszkiewicz Andrzej" userId="9e341745-34e7-4ba1-8a91-2806aa2249ec" providerId="ADAL" clId="{BADFA897-83C7-4FE6-9D2E-6B8C6FE94A97}" dt="2024-05-16T19:40:19.271" v="1713" actId="20577"/>
          <ac:spMkLst>
            <pc:docMk/>
            <pc:sldMk cId="3192720335" sldId="395"/>
            <ac:spMk id="11" creationId="{97820690-D9B9-43C5-B87E-8C503874F989}"/>
          </ac:spMkLst>
        </pc:spChg>
        <pc:spChg chg="add del mod">
          <ac:chgData name="Araszkiewicz Andrzej" userId="9e341745-34e7-4ba1-8a91-2806aa2249ec" providerId="ADAL" clId="{BADFA897-83C7-4FE6-9D2E-6B8C6FE94A97}" dt="2024-05-19T09:27:49.740" v="4573" actId="478"/>
          <ac:spMkLst>
            <pc:docMk/>
            <pc:sldMk cId="3192720335" sldId="395"/>
            <ac:spMk id="13" creationId="{51A6321A-6A1A-4FBA-B52C-3B9E2553A756}"/>
          </ac:spMkLst>
        </pc:spChg>
        <pc:spChg chg="add mod">
          <ac:chgData name="Araszkiewicz Andrzej" userId="9e341745-34e7-4ba1-8a91-2806aa2249ec" providerId="ADAL" clId="{BADFA897-83C7-4FE6-9D2E-6B8C6FE94A97}" dt="2024-05-20T09:32:22.812" v="5078" actId="6549"/>
          <ac:spMkLst>
            <pc:docMk/>
            <pc:sldMk cId="3192720335" sldId="395"/>
            <ac:spMk id="14" creationId="{9E2358D5-ED9C-4ADF-98DA-1125D24C6FB5}"/>
          </ac:spMkLst>
        </pc:spChg>
        <pc:grpChg chg="add mod">
          <ac:chgData name="Araszkiewicz Andrzej" userId="9e341745-34e7-4ba1-8a91-2806aa2249ec" providerId="ADAL" clId="{BADFA897-83C7-4FE6-9D2E-6B8C6FE94A97}" dt="2024-05-19T09:41:23.668" v="4778" actId="164"/>
          <ac:grpSpMkLst>
            <pc:docMk/>
            <pc:sldMk cId="3192720335" sldId="395"/>
            <ac:grpSpMk id="7" creationId="{2978668B-7024-48BD-A8C0-3D40C62E60D4}"/>
          </ac:grpSpMkLst>
        </pc:grpChg>
        <pc:grpChg chg="add del mod">
          <ac:chgData name="Araszkiewicz Andrzej" userId="9e341745-34e7-4ba1-8a91-2806aa2249ec" providerId="ADAL" clId="{BADFA897-83C7-4FE6-9D2E-6B8C6FE94A97}" dt="2024-05-20T09:26:02.916" v="5018" actId="21"/>
          <ac:grpSpMkLst>
            <pc:docMk/>
            <pc:sldMk cId="3192720335" sldId="395"/>
            <ac:grpSpMk id="8" creationId="{775E8268-C636-4E7F-86EB-2538C5360B7B}"/>
          </ac:grpSpMkLst>
        </pc:grpChg>
        <pc:picChg chg="add del mod">
          <ac:chgData name="Araszkiewicz Andrzej" userId="9e341745-34e7-4ba1-8a91-2806aa2249ec" providerId="ADAL" clId="{BADFA897-83C7-4FE6-9D2E-6B8C6FE94A97}" dt="2024-05-20T09:28:10.397" v="5041" actId="478"/>
          <ac:picMkLst>
            <pc:docMk/>
            <pc:sldMk cId="3192720335" sldId="395"/>
            <ac:picMk id="6" creationId="{81D32490-8BB3-479F-B380-7C92AB1DCA89}"/>
          </ac:picMkLst>
        </pc:picChg>
        <pc:picChg chg="add mod">
          <ac:chgData name="Araszkiewicz Andrzej" userId="9e341745-34e7-4ba1-8a91-2806aa2249ec" providerId="ADAL" clId="{BADFA897-83C7-4FE6-9D2E-6B8C6FE94A97}" dt="2024-05-20T09:32:15.750" v="5076" actId="1076"/>
          <ac:picMkLst>
            <pc:docMk/>
            <pc:sldMk cId="3192720335" sldId="395"/>
            <ac:picMk id="1026" creationId="{05BDD71F-D94B-46EB-8E0C-9D864096CC81}"/>
          </ac:picMkLst>
        </pc:picChg>
        <pc:picChg chg="add mod">
          <ac:chgData name="Araszkiewicz Andrzej" userId="9e341745-34e7-4ba1-8a91-2806aa2249ec" providerId="ADAL" clId="{BADFA897-83C7-4FE6-9D2E-6B8C6FE94A97}" dt="2024-05-19T10:02:19.695" v="4878" actId="12788"/>
          <ac:picMkLst>
            <pc:docMk/>
            <pc:sldMk cId="3192720335" sldId="395"/>
            <ac:picMk id="1030" creationId="{15C9747B-6D5D-4425-9856-FEE4D34E348B}"/>
          </ac:picMkLst>
        </pc:picChg>
        <pc:picChg chg="add mod">
          <ac:chgData name="Araszkiewicz Andrzej" userId="9e341745-34e7-4ba1-8a91-2806aa2249ec" providerId="ADAL" clId="{BADFA897-83C7-4FE6-9D2E-6B8C6FE94A97}" dt="2024-05-19T10:02:19.695" v="4878" actId="12788"/>
          <ac:picMkLst>
            <pc:docMk/>
            <pc:sldMk cId="3192720335" sldId="395"/>
            <ac:picMk id="1032" creationId="{026BD551-608F-4C17-8C7B-69D6EBDEFD30}"/>
          </ac:picMkLst>
        </pc:picChg>
        <pc:picChg chg="add mod">
          <ac:chgData name="Araszkiewicz Andrzej" userId="9e341745-34e7-4ba1-8a91-2806aa2249ec" providerId="ADAL" clId="{BADFA897-83C7-4FE6-9D2E-6B8C6FE94A97}" dt="2024-05-19T10:02:19.695" v="4878" actId="12788"/>
          <ac:picMkLst>
            <pc:docMk/>
            <pc:sldMk cId="3192720335" sldId="395"/>
            <ac:picMk id="1034" creationId="{3F652FB7-1021-425C-96AC-81A337B78BEE}"/>
          </ac:picMkLst>
        </pc:picChg>
        <pc:picChg chg="add mod">
          <ac:chgData name="Araszkiewicz Andrzej" userId="9e341745-34e7-4ba1-8a91-2806aa2249ec" providerId="ADAL" clId="{BADFA897-83C7-4FE6-9D2E-6B8C6FE94A97}" dt="2024-05-19T10:02:19.695" v="4878" actId="12788"/>
          <ac:picMkLst>
            <pc:docMk/>
            <pc:sldMk cId="3192720335" sldId="395"/>
            <ac:picMk id="1036" creationId="{FAAF5922-19E8-4535-BF98-32BAF6386F76}"/>
          </ac:picMkLst>
        </pc:picChg>
        <pc:picChg chg="add mod">
          <ac:chgData name="Araszkiewicz Andrzej" userId="9e341745-34e7-4ba1-8a91-2806aa2249ec" providerId="ADAL" clId="{BADFA897-83C7-4FE6-9D2E-6B8C6FE94A97}" dt="2024-05-19T10:02:19.695" v="4878" actId="12788"/>
          <ac:picMkLst>
            <pc:docMk/>
            <pc:sldMk cId="3192720335" sldId="395"/>
            <ac:picMk id="1038" creationId="{4EFA2692-2D3B-44EB-8243-06F593ED9160}"/>
          </ac:picMkLst>
        </pc:picChg>
      </pc:sldChg>
      <pc:sldChg chg="addSp delSp modSp add mod modTransition">
        <pc:chgData name="Araszkiewicz Andrzej" userId="9e341745-34e7-4ba1-8a91-2806aa2249ec" providerId="ADAL" clId="{BADFA897-83C7-4FE6-9D2E-6B8C6FE94A97}" dt="2024-05-19T09:15:55.921" v="4407"/>
        <pc:sldMkLst>
          <pc:docMk/>
          <pc:sldMk cId="3119116708" sldId="396"/>
        </pc:sldMkLst>
        <pc:spChg chg="del">
          <ac:chgData name="Araszkiewicz Andrzej" userId="9e341745-34e7-4ba1-8a91-2806aa2249ec" providerId="ADAL" clId="{BADFA897-83C7-4FE6-9D2E-6B8C6FE94A97}" dt="2024-05-16T20:00:21.763" v="2145" actId="478"/>
          <ac:spMkLst>
            <pc:docMk/>
            <pc:sldMk cId="3119116708" sldId="396"/>
            <ac:spMk id="2" creationId="{BD7B5C39-70E0-7259-854E-C713458F0E61}"/>
          </ac:spMkLst>
        </pc:spChg>
        <pc:spChg chg="del">
          <ac:chgData name="Araszkiewicz Andrzej" userId="9e341745-34e7-4ba1-8a91-2806aa2249ec" providerId="ADAL" clId="{BADFA897-83C7-4FE6-9D2E-6B8C6FE94A97}" dt="2024-05-16T19:57:01.684" v="2060" actId="478"/>
          <ac:spMkLst>
            <pc:docMk/>
            <pc:sldMk cId="3119116708" sldId="396"/>
            <ac:spMk id="10" creationId="{F7689B2B-6998-23A7-FC94-2B10A1452B7F}"/>
          </ac:spMkLst>
        </pc:spChg>
        <pc:spChg chg="del">
          <ac:chgData name="Araszkiewicz Andrzej" userId="9e341745-34e7-4ba1-8a91-2806aa2249ec" providerId="ADAL" clId="{BADFA897-83C7-4FE6-9D2E-6B8C6FE94A97}" dt="2024-05-16T19:57:01.684" v="2060" actId="478"/>
          <ac:spMkLst>
            <pc:docMk/>
            <pc:sldMk cId="3119116708" sldId="396"/>
            <ac:spMk id="14" creationId="{5FF57FF1-B20C-4D61-9BD8-CCED050BBDC1}"/>
          </ac:spMkLst>
        </pc:spChg>
        <pc:spChg chg="del">
          <ac:chgData name="Araszkiewicz Andrzej" userId="9e341745-34e7-4ba1-8a91-2806aa2249ec" providerId="ADAL" clId="{BADFA897-83C7-4FE6-9D2E-6B8C6FE94A97}" dt="2024-05-16T19:57:01.684" v="2060" actId="478"/>
          <ac:spMkLst>
            <pc:docMk/>
            <pc:sldMk cId="3119116708" sldId="396"/>
            <ac:spMk id="15" creationId="{92630229-FF56-4D84-8321-841120EB1710}"/>
          </ac:spMkLst>
        </pc:spChg>
        <pc:spChg chg="del">
          <ac:chgData name="Araszkiewicz Andrzej" userId="9e341745-34e7-4ba1-8a91-2806aa2249ec" providerId="ADAL" clId="{BADFA897-83C7-4FE6-9D2E-6B8C6FE94A97}" dt="2024-05-16T19:57:01.684" v="2060" actId="478"/>
          <ac:spMkLst>
            <pc:docMk/>
            <pc:sldMk cId="3119116708" sldId="396"/>
            <ac:spMk id="16" creationId="{7D45A4E3-14BC-4330-B6E6-1341FC2B76F2}"/>
          </ac:spMkLst>
        </pc:spChg>
        <pc:spChg chg="del">
          <ac:chgData name="Araszkiewicz Andrzej" userId="9e341745-34e7-4ba1-8a91-2806aa2249ec" providerId="ADAL" clId="{BADFA897-83C7-4FE6-9D2E-6B8C6FE94A97}" dt="2024-05-16T19:57:01.684" v="2060" actId="478"/>
          <ac:spMkLst>
            <pc:docMk/>
            <pc:sldMk cId="3119116708" sldId="396"/>
            <ac:spMk id="17" creationId="{169B61E3-A022-4ACA-B571-F4411B86A305}"/>
          </ac:spMkLst>
        </pc:spChg>
        <pc:spChg chg="del">
          <ac:chgData name="Araszkiewicz Andrzej" userId="9e341745-34e7-4ba1-8a91-2806aa2249ec" providerId="ADAL" clId="{BADFA897-83C7-4FE6-9D2E-6B8C6FE94A97}" dt="2024-05-16T19:57:01.684" v="2060" actId="478"/>
          <ac:spMkLst>
            <pc:docMk/>
            <pc:sldMk cId="3119116708" sldId="396"/>
            <ac:spMk id="27" creationId="{D9B83060-FFE5-4D9B-B825-1ACD7FAC1504}"/>
          </ac:spMkLst>
        </pc:spChg>
        <pc:spChg chg="mod">
          <ac:chgData name="Araszkiewicz Andrzej" userId="9e341745-34e7-4ba1-8a91-2806aa2249ec" providerId="ADAL" clId="{BADFA897-83C7-4FE6-9D2E-6B8C6FE94A97}" dt="2024-05-16T19:57:10.320" v="2061"/>
          <ac:spMkLst>
            <pc:docMk/>
            <pc:sldMk cId="3119116708" sldId="396"/>
            <ac:spMk id="95" creationId="{B5F3124D-D556-459C-9037-30E7E0A99AAC}"/>
          </ac:spMkLst>
        </pc:spChg>
        <pc:spChg chg="mod">
          <ac:chgData name="Araszkiewicz Andrzej" userId="9e341745-34e7-4ba1-8a91-2806aa2249ec" providerId="ADAL" clId="{BADFA897-83C7-4FE6-9D2E-6B8C6FE94A97}" dt="2024-05-16T19:57:10.320" v="2061"/>
          <ac:spMkLst>
            <pc:docMk/>
            <pc:sldMk cId="3119116708" sldId="396"/>
            <ac:spMk id="96" creationId="{2B09F8B1-65D3-4A50-9FCD-0B2311E93DB4}"/>
          </ac:spMkLst>
        </pc:spChg>
        <pc:spChg chg="mod">
          <ac:chgData name="Araszkiewicz Andrzej" userId="9e341745-34e7-4ba1-8a91-2806aa2249ec" providerId="ADAL" clId="{BADFA897-83C7-4FE6-9D2E-6B8C6FE94A97}" dt="2024-05-16T19:57:10.320" v="2061"/>
          <ac:spMkLst>
            <pc:docMk/>
            <pc:sldMk cId="3119116708" sldId="396"/>
            <ac:spMk id="97" creationId="{34A8104B-0286-4020-AD60-058C50765EDF}"/>
          </ac:spMkLst>
        </pc:spChg>
        <pc:spChg chg="mod">
          <ac:chgData name="Araszkiewicz Andrzej" userId="9e341745-34e7-4ba1-8a91-2806aa2249ec" providerId="ADAL" clId="{BADFA897-83C7-4FE6-9D2E-6B8C6FE94A97}" dt="2024-05-16T19:57:10.320" v="2061"/>
          <ac:spMkLst>
            <pc:docMk/>
            <pc:sldMk cId="3119116708" sldId="396"/>
            <ac:spMk id="98" creationId="{ED2B7E8C-E3E1-490A-9026-7A91B991331A}"/>
          </ac:spMkLst>
        </pc:spChg>
        <pc:spChg chg="mod">
          <ac:chgData name="Araszkiewicz Andrzej" userId="9e341745-34e7-4ba1-8a91-2806aa2249ec" providerId="ADAL" clId="{BADFA897-83C7-4FE6-9D2E-6B8C6FE94A97}" dt="2024-05-16T19:57:10.320" v="2061"/>
          <ac:spMkLst>
            <pc:docMk/>
            <pc:sldMk cId="3119116708" sldId="396"/>
            <ac:spMk id="117" creationId="{62C49621-EAB1-4EE1-8BEA-181703C71C57}"/>
          </ac:spMkLst>
        </pc:spChg>
        <pc:spChg chg="add mod">
          <ac:chgData name="Araszkiewicz Andrzej" userId="9e341745-34e7-4ba1-8a91-2806aa2249ec" providerId="ADAL" clId="{BADFA897-83C7-4FE6-9D2E-6B8C6FE94A97}" dt="2024-05-16T19:57:23.937" v="2064" actId="20577"/>
          <ac:spMkLst>
            <pc:docMk/>
            <pc:sldMk cId="3119116708" sldId="396"/>
            <ac:spMk id="118" creationId="{11FA94FD-E379-4DE8-99FA-DE665BFCC8ED}"/>
          </ac:spMkLst>
        </pc:spChg>
        <pc:spChg chg="mod">
          <ac:chgData name="Araszkiewicz Andrzej" userId="9e341745-34e7-4ba1-8a91-2806aa2249ec" providerId="ADAL" clId="{BADFA897-83C7-4FE6-9D2E-6B8C6FE94A97}" dt="2024-05-16T19:57:36.318" v="2066"/>
          <ac:spMkLst>
            <pc:docMk/>
            <pc:sldMk cId="3119116708" sldId="396"/>
            <ac:spMk id="121" creationId="{E310A77A-1C4D-45EA-B221-A1A364772C3F}"/>
          </ac:spMkLst>
        </pc:spChg>
        <pc:spChg chg="mod">
          <ac:chgData name="Araszkiewicz Andrzej" userId="9e341745-34e7-4ba1-8a91-2806aa2249ec" providerId="ADAL" clId="{BADFA897-83C7-4FE6-9D2E-6B8C6FE94A97}" dt="2024-05-16T19:57:36.318" v="2066"/>
          <ac:spMkLst>
            <pc:docMk/>
            <pc:sldMk cId="3119116708" sldId="396"/>
            <ac:spMk id="122" creationId="{C28CE26E-990B-4E3F-9551-9A5517225803}"/>
          </ac:spMkLst>
        </pc:spChg>
        <pc:spChg chg="mod">
          <ac:chgData name="Araszkiewicz Andrzej" userId="9e341745-34e7-4ba1-8a91-2806aa2249ec" providerId="ADAL" clId="{BADFA897-83C7-4FE6-9D2E-6B8C6FE94A97}" dt="2024-05-16T19:57:36.318" v="2066"/>
          <ac:spMkLst>
            <pc:docMk/>
            <pc:sldMk cId="3119116708" sldId="396"/>
            <ac:spMk id="123" creationId="{50D26AC1-3B32-4165-A59A-25D1FACA73AF}"/>
          </ac:spMkLst>
        </pc:spChg>
        <pc:spChg chg="mod">
          <ac:chgData name="Araszkiewicz Andrzej" userId="9e341745-34e7-4ba1-8a91-2806aa2249ec" providerId="ADAL" clId="{BADFA897-83C7-4FE6-9D2E-6B8C6FE94A97}" dt="2024-05-16T19:57:36.318" v="2066"/>
          <ac:spMkLst>
            <pc:docMk/>
            <pc:sldMk cId="3119116708" sldId="396"/>
            <ac:spMk id="124" creationId="{A5358902-C3E2-40F4-A67C-7F1A6FBC5F81}"/>
          </ac:spMkLst>
        </pc:spChg>
        <pc:spChg chg="mod">
          <ac:chgData name="Araszkiewicz Andrzej" userId="9e341745-34e7-4ba1-8a91-2806aa2249ec" providerId="ADAL" clId="{BADFA897-83C7-4FE6-9D2E-6B8C6FE94A97}" dt="2024-05-16T19:57:36.318" v="2066"/>
          <ac:spMkLst>
            <pc:docMk/>
            <pc:sldMk cId="3119116708" sldId="396"/>
            <ac:spMk id="125" creationId="{3FC7D9BD-6D2D-4202-B330-C3AEF96D43BB}"/>
          </ac:spMkLst>
        </pc:spChg>
        <pc:spChg chg="add del mod">
          <ac:chgData name="Araszkiewicz Andrzej" userId="9e341745-34e7-4ba1-8a91-2806aa2249ec" providerId="ADAL" clId="{BADFA897-83C7-4FE6-9D2E-6B8C6FE94A97}" dt="2024-05-16T19:57:43.084" v="2068" actId="478"/>
          <ac:spMkLst>
            <pc:docMk/>
            <pc:sldMk cId="3119116708" sldId="396"/>
            <ac:spMk id="126" creationId="{5B08CB36-F344-43EF-B16F-FE1B92E05179}"/>
          </ac:spMkLst>
        </pc:spChg>
        <pc:spChg chg="mod">
          <ac:chgData name="Araszkiewicz Andrzej" userId="9e341745-34e7-4ba1-8a91-2806aa2249ec" providerId="ADAL" clId="{BADFA897-83C7-4FE6-9D2E-6B8C6FE94A97}" dt="2024-05-16T19:57:52.118" v="2069"/>
          <ac:spMkLst>
            <pc:docMk/>
            <pc:sldMk cId="3119116708" sldId="396"/>
            <ac:spMk id="129" creationId="{B373B879-55E0-496C-8476-8C06E5B55842}"/>
          </ac:spMkLst>
        </pc:spChg>
        <pc:spChg chg="mod">
          <ac:chgData name="Araszkiewicz Andrzej" userId="9e341745-34e7-4ba1-8a91-2806aa2249ec" providerId="ADAL" clId="{BADFA897-83C7-4FE6-9D2E-6B8C6FE94A97}" dt="2024-05-16T19:57:52.118" v="2069"/>
          <ac:spMkLst>
            <pc:docMk/>
            <pc:sldMk cId="3119116708" sldId="396"/>
            <ac:spMk id="130" creationId="{862ADFC8-42C3-496F-B13F-EEDB5C5568A3}"/>
          </ac:spMkLst>
        </pc:spChg>
        <pc:spChg chg="mod">
          <ac:chgData name="Araszkiewicz Andrzej" userId="9e341745-34e7-4ba1-8a91-2806aa2249ec" providerId="ADAL" clId="{BADFA897-83C7-4FE6-9D2E-6B8C6FE94A97}" dt="2024-05-16T19:57:52.118" v="2069"/>
          <ac:spMkLst>
            <pc:docMk/>
            <pc:sldMk cId="3119116708" sldId="396"/>
            <ac:spMk id="131" creationId="{19C91615-D1ED-44E4-A5D0-BCA9C8AA7F79}"/>
          </ac:spMkLst>
        </pc:spChg>
        <pc:spChg chg="mod">
          <ac:chgData name="Araszkiewicz Andrzej" userId="9e341745-34e7-4ba1-8a91-2806aa2249ec" providerId="ADAL" clId="{BADFA897-83C7-4FE6-9D2E-6B8C6FE94A97}" dt="2024-05-16T19:57:52.118" v="2069"/>
          <ac:spMkLst>
            <pc:docMk/>
            <pc:sldMk cId="3119116708" sldId="396"/>
            <ac:spMk id="132" creationId="{1D2E1FD1-6AC4-49D9-BC03-F666F2F3A2CF}"/>
          </ac:spMkLst>
        </pc:spChg>
        <pc:spChg chg="mod">
          <ac:chgData name="Araszkiewicz Andrzej" userId="9e341745-34e7-4ba1-8a91-2806aa2249ec" providerId="ADAL" clId="{BADFA897-83C7-4FE6-9D2E-6B8C6FE94A97}" dt="2024-05-16T19:57:52.118" v="2069"/>
          <ac:spMkLst>
            <pc:docMk/>
            <pc:sldMk cId="3119116708" sldId="396"/>
            <ac:spMk id="133" creationId="{C9E9D7B2-AB60-4F56-85F8-4BB916451FD1}"/>
          </ac:spMkLst>
        </pc:spChg>
        <pc:spChg chg="mod">
          <ac:chgData name="Araszkiewicz Andrzej" userId="9e341745-34e7-4ba1-8a91-2806aa2249ec" providerId="ADAL" clId="{BADFA897-83C7-4FE6-9D2E-6B8C6FE94A97}" dt="2024-05-16T19:57:52.118" v="2069"/>
          <ac:spMkLst>
            <pc:docMk/>
            <pc:sldMk cId="3119116708" sldId="396"/>
            <ac:spMk id="135" creationId="{E83E6741-07E5-45FB-84B9-72FD9846EE1B}"/>
          </ac:spMkLst>
        </pc:spChg>
        <pc:spChg chg="mod">
          <ac:chgData name="Araszkiewicz Andrzej" userId="9e341745-34e7-4ba1-8a91-2806aa2249ec" providerId="ADAL" clId="{BADFA897-83C7-4FE6-9D2E-6B8C6FE94A97}" dt="2024-05-16T19:57:52.118" v="2069"/>
          <ac:spMkLst>
            <pc:docMk/>
            <pc:sldMk cId="3119116708" sldId="396"/>
            <ac:spMk id="136" creationId="{D2F89C4E-10AC-4BB5-806A-CFFA71B7D7DE}"/>
          </ac:spMkLst>
        </pc:spChg>
        <pc:spChg chg="mod">
          <ac:chgData name="Araszkiewicz Andrzej" userId="9e341745-34e7-4ba1-8a91-2806aa2249ec" providerId="ADAL" clId="{BADFA897-83C7-4FE6-9D2E-6B8C6FE94A97}" dt="2024-05-16T19:57:52.118" v="2069"/>
          <ac:spMkLst>
            <pc:docMk/>
            <pc:sldMk cId="3119116708" sldId="396"/>
            <ac:spMk id="137" creationId="{EA998AE9-35FE-4498-B103-49C3B4A0B588}"/>
          </ac:spMkLst>
        </pc:spChg>
        <pc:spChg chg="mod">
          <ac:chgData name="Araszkiewicz Andrzej" userId="9e341745-34e7-4ba1-8a91-2806aa2249ec" providerId="ADAL" clId="{BADFA897-83C7-4FE6-9D2E-6B8C6FE94A97}" dt="2024-05-16T19:57:52.118" v="2069"/>
          <ac:spMkLst>
            <pc:docMk/>
            <pc:sldMk cId="3119116708" sldId="396"/>
            <ac:spMk id="138" creationId="{4F74C3A1-4E11-4D3F-B8FE-44A13D81E4F0}"/>
          </ac:spMkLst>
        </pc:spChg>
        <pc:spChg chg="mod">
          <ac:chgData name="Araszkiewicz Andrzej" userId="9e341745-34e7-4ba1-8a91-2806aa2249ec" providerId="ADAL" clId="{BADFA897-83C7-4FE6-9D2E-6B8C6FE94A97}" dt="2024-05-16T19:57:52.118" v="2069"/>
          <ac:spMkLst>
            <pc:docMk/>
            <pc:sldMk cId="3119116708" sldId="396"/>
            <ac:spMk id="139" creationId="{DCEA795D-DD9D-4E58-AADC-C089643A34C5}"/>
          </ac:spMkLst>
        </pc:spChg>
        <pc:spChg chg="mod">
          <ac:chgData name="Araszkiewicz Andrzej" userId="9e341745-34e7-4ba1-8a91-2806aa2249ec" providerId="ADAL" clId="{BADFA897-83C7-4FE6-9D2E-6B8C6FE94A97}" dt="2024-05-16T19:57:52.118" v="2069"/>
          <ac:spMkLst>
            <pc:docMk/>
            <pc:sldMk cId="3119116708" sldId="396"/>
            <ac:spMk id="165" creationId="{662CB5B1-BE6F-41B5-B989-FFA539D97F17}"/>
          </ac:spMkLst>
        </pc:spChg>
        <pc:spChg chg="mod">
          <ac:chgData name="Araszkiewicz Andrzej" userId="9e341745-34e7-4ba1-8a91-2806aa2249ec" providerId="ADAL" clId="{BADFA897-83C7-4FE6-9D2E-6B8C6FE94A97}" dt="2024-05-16T19:57:52.118" v="2069"/>
          <ac:spMkLst>
            <pc:docMk/>
            <pc:sldMk cId="3119116708" sldId="396"/>
            <ac:spMk id="166" creationId="{3EC190AF-6451-42D6-B3E5-104CF1EE821E}"/>
          </ac:spMkLst>
        </pc:spChg>
        <pc:spChg chg="mod">
          <ac:chgData name="Araszkiewicz Andrzej" userId="9e341745-34e7-4ba1-8a91-2806aa2249ec" providerId="ADAL" clId="{BADFA897-83C7-4FE6-9D2E-6B8C6FE94A97}" dt="2024-05-16T19:57:52.118" v="2069"/>
          <ac:spMkLst>
            <pc:docMk/>
            <pc:sldMk cId="3119116708" sldId="396"/>
            <ac:spMk id="167" creationId="{1DD0425A-8DB8-4BD2-9057-AE6C361B4B2F}"/>
          </ac:spMkLst>
        </pc:spChg>
        <pc:spChg chg="mod">
          <ac:chgData name="Araszkiewicz Andrzej" userId="9e341745-34e7-4ba1-8a91-2806aa2249ec" providerId="ADAL" clId="{BADFA897-83C7-4FE6-9D2E-6B8C6FE94A97}" dt="2024-05-16T19:57:52.118" v="2069"/>
          <ac:spMkLst>
            <pc:docMk/>
            <pc:sldMk cId="3119116708" sldId="396"/>
            <ac:spMk id="168" creationId="{48EC00F2-2209-4EDA-B46A-17DA7D42048A}"/>
          </ac:spMkLst>
        </pc:spChg>
        <pc:spChg chg="mod">
          <ac:chgData name="Araszkiewicz Andrzej" userId="9e341745-34e7-4ba1-8a91-2806aa2249ec" providerId="ADAL" clId="{BADFA897-83C7-4FE6-9D2E-6B8C6FE94A97}" dt="2024-05-16T19:57:52.118" v="2069"/>
          <ac:spMkLst>
            <pc:docMk/>
            <pc:sldMk cId="3119116708" sldId="396"/>
            <ac:spMk id="169" creationId="{5925411D-1A1E-4D51-843C-C4DD56CA5110}"/>
          </ac:spMkLst>
        </pc:spChg>
        <pc:spChg chg="mod">
          <ac:chgData name="Araszkiewicz Andrzej" userId="9e341745-34e7-4ba1-8a91-2806aa2249ec" providerId="ADAL" clId="{BADFA897-83C7-4FE6-9D2E-6B8C6FE94A97}" dt="2024-05-16T19:57:52.118" v="2069"/>
          <ac:spMkLst>
            <pc:docMk/>
            <pc:sldMk cId="3119116708" sldId="396"/>
            <ac:spMk id="171" creationId="{A1800CD6-DFB9-4389-A2D7-ACF4F156B9C2}"/>
          </ac:spMkLst>
        </pc:spChg>
        <pc:spChg chg="mod">
          <ac:chgData name="Araszkiewicz Andrzej" userId="9e341745-34e7-4ba1-8a91-2806aa2249ec" providerId="ADAL" clId="{BADFA897-83C7-4FE6-9D2E-6B8C6FE94A97}" dt="2024-05-16T19:57:52.118" v="2069"/>
          <ac:spMkLst>
            <pc:docMk/>
            <pc:sldMk cId="3119116708" sldId="396"/>
            <ac:spMk id="172" creationId="{8A7F8C07-C735-464C-9EAB-A55C3A87E145}"/>
          </ac:spMkLst>
        </pc:spChg>
        <pc:spChg chg="mod">
          <ac:chgData name="Araszkiewicz Andrzej" userId="9e341745-34e7-4ba1-8a91-2806aa2249ec" providerId="ADAL" clId="{BADFA897-83C7-4FE6-9D2E-6B8C6FE94A97}" dt="2024-05-16T19:57:52.118" v="2069"/>
          <ac:spMkLst>
            <pc:docMk/>
            <pc:sldMk cId="3119116708" sldId="396"/>
            <ac:spMk id="173" creationId="{B34B7C45-D67E-4819-BB69-5145A3C41237}"/>
          </ac:spMkLst>
        </pc:spChg>
        <pc:spChg chg="mod">
          <ac:chgData name="Araszkiewicz Andrzej" userId="9e341745-34e7-4ba1-8a91-2806aa2249ec" providerId="ADAL" clId="{BADFA897-83C7-4FE6-9D2E-6B8C6FE94A97}" dt="2024-05-16T19:57:52.118" v="2069"/>
          <ac:spMkLst>
            <pc:docMk/>
            <pc:sldMk cId="3119116708" sldId="396"/>
            <ac:spMk id="174" creationId="{D9629D7D-93E1-4B53-914E-1A60DBE818BC}"/>
          </ac:spMkLst>
        </pc:spChg>
        <pc:spChg chg="mod">
          <ac:chgData name="Araszkiewicz Andrzej" userId="9e341745-34e7-4ba1-8a91-2806aa2249ec" providerId="ADAL" clId="{BADFA897-83C7-4FE6-9D2E-6B8C6FE94A97}" dt="2024-05-16T19:57:52.118" v="2069"/>
          <ac:spMkLst>
            <pc:docMk/>
            <pc:sldMk cId="3119116708" sldId="396"/>
            <ac:spMk id="175" creationId="{D6264DE3-0D8E-4219-A916-D38E3B8221DB}"/>
          </ac:spMkLst>
        </pc:spChg>
        <pc:spChg chg="add del mod">
          <ac:chgData name="Araszkiewicz Andrzej" userId="9e341745-34e7-4ba1-8a91-2806aa2249ec" providerId="ADAL" clId="{BADFA897-83C7-4FE6-9D2E-6B8C6FE94A97}" dt="2024-05-16T20:03:20.286" v="2175" actId="478"/>
          <ac:spMkLst>
            <pc:docMk/>
            <pc:sldMk cId="3119116708" sldId="396"/>
            <ac:spMk id="176" creationId="{381556D4-3279-460E-848B-376E53B6D8E4}"/>
          </ac:spMkLst>
        </pc:spChg>
        <pc:spChg chg="add mod">
          <ac:chgData name="Araszkiewicz Andrzej" userId="9e341745-34e7-4ba1-8a91-2806aa2249ec" providerId="ADAL" clId="{BADFA897-83C7-4FE6-9D2E-6B8C6FE94A97}" dt="2024-05-16T19:58:52.861" v="2088" actId="1076"/>
          <ac:spMkLst>
            <pc:docMk/>
            <pc:sldMk cId="3119116708" sldId="396"/>
            <ac:spMk id="177" creationId="{B67CAFAC-A6DA-42C5-BD88-B57C5E1CBB83}"/>
          </ac:spMkLst>
        </pc:spChg>
        <pc:spChg chg="add mod">
          <ac:chgData name="Araszkiewicz Andrzej" userId="9e341745-34e7-4ba1-8a91-2806aa2249ec" providerId="ADAL" clId="{BADFA897-83C7-4FE6-9D2E-6B8C6FE94A97}" dt="2024-05-16T20:11:54.903" v="2208" actId="1076"/>
          <ac:spMkLst>
            <pc:docMk/>
            <pc:sldMk cId="3119116708" sldId="396"/>
            <ac:spMk id="178" creationId="{2D05F37F-F379-45B6-A9B3-103794E2C469}"/>
          </ac:spMkLst>
        </pc:spChg>
        <pc:spChg chg="mod">
          <ac:chgData name="Araszkiewicz Andrzej" userId="9e341745-34e7-4ba1-8a91-2806aa2249ec" providerId="ADAL" clId="{BADFA897-83C7-4FE6-9D2E-6B8C6FE94A97}" dt="2024-05-16T20:02:33.853" v="2172"/>
          <ac:spMkLst>
            <pc:docMk/>
            <pc:sldMk cId="3119116708" sldId="396"/>
            <ac:spMk id="185" creationId="{91401F5B-F26B-45B1-8351-018244EC0F53}"/>
          </ac:spMkLst>
        </pc:spChg>
        <pc:spChg chg="mod">
          <ac:chgData name="Araszkiewicz Andrzej" userId="9e341745-34e7-4ba1-8a91-2806aa2249ec" providerId="ADAL" clId="{BADFA897-83C7-4FE6-9D2E-6B8C6FE94A97}" dt="2024-05-16T20:02:33.853" v="2172"/>
          <ac:spMkLst>
            <pc:docMk/>
            <pc:sldMk cId="3119116708" sldId="396"/>
            <ac:spMk id="186" creationId="{3441BFF0-8ABF-4C1B-A3A4-E6BB3FE30E42}"/>
          </ac:spMkLst>
        </pc:spChg>
        <pc:spChg chg="mod">
          <ac:chgData name="Araszkiewicz Andrzej" userId="9e341745-34e7-4ba1-8a91-2806aa2249ec" providerId="ADAL" clId="{BADFA897-83C7-4FE6-9D2E-6B8C6FE94A97}" dt="2024-05-16T20:02:33.853" v="2172"/>
          <ac:spMkLst>
            <pc:docMk/>
            <pc:sldMk cId="3119116708" sldId="396"/>
            <ac:spMk id="187" creationId="{B23B47F1-5642-4639-9C3B-68801120AFC9}"/>
          </ac:spMkLst>
        </pc:spChg>
        <pc:spChg chg="mod">
          <ac:chgData name="Araszkiewicz Andrzej" userId="9e341745-34e7-4ba1-8a91-2806aa2249ec" providerId="ADAL" clId="{BADFA897-83C7-4FE6-9D2E-6B8C6FE94A97}" dt="2024-05-16T20:02:33.853" v="2172"/>
          <ac:spMkLst>
            <pc:docMk/>
            <pc:sldMk cId="3119116708" sldId="396"/>
            <ac:spMk id="188" creationId="{7D168A5A-830B-4AD2-83F1-01AB7959B76F}"/>
          </ac:spMkLst>
        </pc:spChg>
        <pc:spChg chg="del">
          <ac:chgData name="Araszkiewicz Andrzej" userId="9e341745-34e7-4ba1-8a91-2806aa2249ec" providerId="ADAL" clId="{BADFA897-83C7-4FE6-9D2E-6B8C6FE94A97}" dt="2024-05-16T20:02:33.475" v="2171" actId="478"/>
          <ac:spMkLst>
            <pc:docMk/>
            <pc:sldMk cId="3119116708" sldId="396"/>
            <ac:spMk id="189" creationId="{ADFAE8A8-DD87-4617-BAC6-4C52609A1789}"/>
          </ac:spMkLst>
        </pc:spChg>
        <pc:spChg chg="del">
          <ac:chgData name="Araszkiewicz Andrzej" userId="9e341745-34e7-4ba1-8a91-2806aa2249ec" providerId="ADAL" clId="{BADFA897-83C7-4FE6-9D2E-6B8C6FE94A97}" dt="2024-05-16T20:02:33.475" v="2171" actId="478"/>
          <ac:spMkLst>
            <pc:docMk/>
            <pc:sldMk cId="3119116708" sldId="396"/>
            <ac:spMk id="190" creationId="{A2A50E15-2E97-4793-9F8A-8000D45BC61E}"/>
          </ac:spMkLst>
        </pc:spChg>
        <pc:spChg chg="del">
          <ac:chgData name="Araszkiewicz Andrzej" userId="9e341745-34e7-4ba1-8a91-2806aa2249ec" providerId="ADAL" clId="{BADFA897-83C7-4FE6-9D2E-6B8C6FE94A97}" dt="2024-05-16T20:02:33.475" v="2171" actId="478"/>
          <ac:spMkLst>
            <pc:docMk/>
            <pc:sldMk cId="3119116708" sldId="396"/>
            <ac:spMk id="191" creationId="{F1FFBDE3-820E-46D6-BBE7-3E867535ADA7}"/>
          </ac:spMkLst>
        </pc:spChg>
        <pc:spChg chg="del">
          <ac:chgData name="Araszkiewicz Andrzej" userId="9e341745-34e7-4ba1-8a91-2806aa2249ec" providerId="ADAL" clId="{BADFA897-83C7-4FE6-9D2E-6B8C6FE94A97}" dt="2024-05-16T20:02:33.475" v="2171" actId="478"/>
          <ac:spMkLst>
            <pc:docMk/>
            <pc:sldMk cId="3119116708" sldId="396"/>
            <ac:spMk id="192" creationId="{A67A0B52-498C-4297-99F7-1DE30E937FC4}"/>
          </ac:spMkLst>
        </pc:spChg>
        <pc:spChg chg="del">
          <ac:chgData name="Araszkiewicz Andrzej" userId="9e341745-34e7-4ba1-8a91-2806aa2249ec" providerId="ADAL" clId="{BADFA897-83C7-4FE6-9D2E-6B8C6FE94A97}" dt="2024-05-16T20:02:33.475" v="2171" actId="478"/>
          <ac:spMkLst>
            <pc:docMk/>
            <pc:sldMk cId="3119116708" sldId="396"/>
            <ac:spMk id="193" creationId="{8D725DF9-3711-4A0D-8F79-8CC7E52DF269}"/>
          </ac:spMkLst>
        </pc:spChg>
        <pc:spChg chg="mod">
          <ac:chgData name="Araszkiewicz Andrzej" userId="9e341745-34e7-4ba1-8a91-2806aa2249ec" providerId="ADAL" clId="{BADFA897-83C7-4FE6-9D2E-6B8C6FE94A97}" dt="2024-05-16T20:02:33.853" v="2172"/>
          <ac:spMkLst>
            <pc:docMk/>
            <pc:sldMk cId="3119116708" sldId="396"/>
            <ac:spMk id="194" creationId="{D180E29F-3CF5-4173-B2AB-02B38AF61E78}"/>
          </ac:spMkLst>
        </pc:spChg>
        <pc:spChg chg="mod">
          <ac:chgData name="Araszkiewicz Andrzej" userId="9e341745-34e7-4ba1-8a91-2806aa2249ec" providerId="ADAL" clId="{BADFA897-83C7-4FE6-9D2E-6B8C6FE94A97}" dt="2024-05-16T20:02:33.853" v="2172"/>
          <ac:spMkLst>
            <pc:docMk/>
            <pc:sldMk cId="3119116708" sldId="396"/>
            <ac:spMk id="196" creationId="{880296F2-4AAF-4352-BBD5-9656645CAEBF}"/>
          </ac:spMkLst>
        </pc:spChg>
        <pc:spChg chg="mod">
          <ac:chgData name="Araszkiewicz Andrzej" userId="9e341745-34e7-4ba1-8a91-2806aa2249ec" providerId="ADAL" clId="{BADFA897-83C7-4FE6-9D2E-6B8C6FE94A97}" dt="2024-05-16T20:02:33.853" v="2172"/>
          <ac:spMkLst>
            <pc:docMk/>
            <pc:sldMk cId="3119116708" sldId="396"/>
            <ac:spMk id="197" creationId="{17A1D12C-2D0F-49F5-92E8-B886A1B931C1}"/>
          </ac:spMkLst>
        </pc:spChg>
        <pc:spChg chg="mod">
          <ac:chgData name="Araszkiewicz Andrzej" userId="9e341745-34e7-4ba1-8a91-2806aa2249ec" providerId="ADAL" clId="{BADFA897-83C7-4FE6-9D2E-6B8C6FE94A97}" dt="2024-05-16T20:02:33.853" v="2172"/>
          <ac:spMkLst>
            <pc:docMk/>
            <pc:sldMk cId="3119116708" sldId="396"/>
            <ac:spMk id="198" creationId="{0AE4F143-BD98-4752-B357-AC7EC94BDCE3}"/>
          </ac:spMkLst>
        </pc:spChg>
        <pc:spChg chg="mod">
          <ac:chgData name="Araszkiewicz Andrzej" userId="9e341745-34e7-4ba1-8a91-2806aa2249ec" providerId="ADAL" clId="{BADFA897-83C7-4FE6-9D2E-6B8C6FE94A97}" dt="2024-05-16T20:02:33.853" v="2172"/>
          <ac:spMkLst>
            <pc:docMk/>
            <pc:sldMk cId="3119116708" sldId="396"/>
            <ac:spMk id="199" creationId="{8C10C6A7-9A50-4D32-909F-06487BE761D8}"/>
          </ac:spMkLst>
        </pc:spChg>
        <pc:spChg chg="mod">
          <ac:chgData name="Araszkiewicz Andrzej" userId="9e341745-34e7-4ba1-8a91-2806aa2249ec" providerId="ADAL" clId="{BADFA897-83C7-4FE6-9D2E-6B8C6FE94A97}" dt="2024-05-16T20:02:33.853" v="2172"/>
          <ac:spMkLst>
            <pc:docMk/>
            <pc:sldMk cId="3119116708" sldId="396"/>
            <ac:spMk id="200" creationId="{7F9E6808-4037-4097-88D6-52A5B8C50163}"/>
          </ac:spMkLst>
        </pc:spChg>
        <pc:spChg chg="add mod">
          <ac:chgData name="Araszkiewicz Andrzej" userId="9e341745-34e7-4ba1-8a91-2806aa2249ec" providerId="ADAL" clId="{BADFA897-83C7-4FE6-9D2E-6B8C6FE94A97}" dt="2024-05-19T08:32:36.097" v="3432" actId="1035"/>
          <ac:spMkLst>
            <pc:docMk/>
            <pc:sldMk cId="3119116708" sldId="396"/>
            <ac:spMk id="201" creationId="{154C2398-140A-4654-9062-2CB02776541C}"/>
          </ac:spMkLst>
        </pc:spChg>
        <pc:spChg chg="add mod">
          <ac:chgData name="Araszkiewicz Andrzej" userId="9e341745-34e7-4ba1-8a91-2806aa2249ec" providerId="ADAL" clId="{BADFA897-83C7-4FE6-9D2E-6B8C6FE94A97}" dt="2024-05-19T08:32:36.097" v="3432" actId="1035"/>
          <ac:spMkLst>
            <pc:docMk/>
            <pc:sldMk cId="3119116708" sldId="396"/>
            <ac:spMk id="202" creationId="{72FDCED8-2AD4-4D6E-9D58-14A84B7DB8FE}"/>
          </ac:spMkLst>
        </pc:spChg>
        <pc:spChg chg="add mod">
          <ac:chgData name="Araszkiewicz Andrzej" userId="9e341745-34e7-4ba1-8a91-2806aa2249ec" providerId="ADAL" clId="{BADFA897-83C7-4FE6-9D2E-6B8C6FE94A97}" dt="2024-05-19T08:32:36.097" v="3432" actId="1035"/>
          <ac:spMkLst>
            <pc:docMk/>
            <pc:sldMk cId="3119116708" sldId="396"/>
            <ac:spMk id="203" creationId="{FA61F0BA-3D1D-49B0-88BC-95B958745827}"/>
          </ac:spMkLst>
        </pc:spChg>
        <pc:spChg chg="mod">
          <ac:chgData name="Araszkiewicz Andrzej" userId="9e341745-34e7-4ba1-8a91-2806aa2249ec" providerId="ADAL" clId="{BADFA897-83C7-4FE6-9D2E-6B8C6FE94A97}" dt="2024-05-16T20:02:33.853" v="2172"/>
          <ac:spMkLst>
            <pc:docMk/>
            <pc:sldMk cId="3119116708" sldId="396"/>
            <ac:spMk id="205" creationId="{015D4E46-D6CC-44DB-BABE-F42770C4A9EB}"/>
          </ac:spMkLst>
        </pc:spChg>
        <pc:spChg chg="mod">
          <ac:chgData name="Araszkiewicz Andrzej" userId="9e341745-34e7-4ba1-8a91-2806aa2249ec" providerId="ADAL" clId="{BADFA897-83C7-4FE6-9D2E-6B8C6FE94A97}" dt="2024-05-16T20:02:33.853" v="2172"/>
          <ac:spMkLst>
            <pc:docMk/>
            <pc:sldMk cId="3119116708" sldId="396"/>
            <ac:spMk id="206" creationId="{55CBEF18-53F9-4AE7-974C-2062AE671140}"/>
          </ac:spMkLst>
        </pc:spChg>
        <pc:spChg chg="mod">
          <ac:chgData name="Araszkiewicz Andrzej" userId="9e341745-34e7-4ba1-8a91-2806aa2249ec" providerId="ADAL" clId="{BADFA897-83C7-4FE6-9D2E-6B8C6FE94A97}" dt="2024-05-16T20:02:33.853" v="2172"/>
          <ac:spMkLst>
            <pc:docMk/>
            <pc:sldMk cId="3119116708" sldId="396"/>
            <ac:spMk id="207" creationId="{D7E78264-C87A-429B-A19D-ACD27A6D7FB7}"/>
          </ac:spMkLst>
        </pc:spChg>
        <pc:spChg chg="mod">
          <ac:chgData name="Araszkiewicz Andrzej" userId="9e341745-34e7-4ba1-8a91-2806aa2249ec" providerId="ADAL" clId="{BADFA897-83C7-4FE6-9D2E-6B8C6FE94A97}" dt="2024-05-16T20:02:33.853" v="2172"/>
          <ac:spMkLst>
            <pc:docMk/>
            <pc:sldMk cId="3119116708" sldId="396"/>
            <ac:spMk id="208" creationId="{2C32C5C6-2F20-422A-8CF5-117CCECD483D}"/>
          </ac:spMkLst>
        </pc:spChg>
        <pc:spChg chg="mod">
          <ac:chgData name="Araszkiewicz Andrzej" userId="9e341745-34e7-4ba1-8a91-2806aa2249ec" providerId="ADAL" clId="{BADFA897-83C7-4FE6-9D2E-6B8C6FE94A97}" dt="2024-05-16T20:02:33.853" v="2172"/>
          <ac:spMkLst>
            <pc:docMk/>
            <pc:sldMk cId="3119116708" sldId="396"/>
            <ac:spMk id="209" creationId="{E6575868-9AE1-4B03-ACD1-587BB7EF37CA}"/>
          </ac:spMkLst>
        </pc:spChg>
        <pc:spChg chg="add mod">
          <ac:chgData name="Araszkiewicz Andrzej" userId="9e341745-34e7-4ba1-8a91-2806aa2249ec" providerId="ADAL" clId="{BADFA897-83C7-4FE6-9D2E-6B8C6FE94A97}" dt="2024-05-19T08:32:36.097" v="3432" actId="1035"/>
          <ac:spMkLst>
            <pc:docMk/>
            <pc:sldMk cId="3119116708" sldId="396"/>
            <ac:spMk id="210" creationId="{E29B572B-EA08-47C1-992D-7653BD098B52}"/>
          </ac:spMkLst>
        </pc:spChg>
        <pc:spChg chg="add mod">
          <ac:chgData name="Araszkiewicz Andrzej" userId="9e341745-34e7-4ba1-8a91-2806aa2249ec" providerId="ADAL" clId="{BADFA897-83C7-4FE6-9D2E-6B8C6FE94A97}" dt="2024-05-19T08:32:36.097" v="3432" actId="1035"/>
          <ac:spMkLst>
            <pc:docMk/>
            <pc:sldMk cId="3119116708" sldId="396"/>
            <ac:spMk id="211" creationId="{DE672FFE-0E84-44BD-975D-1D99C239EE6B}"/>
          </ac:spMkLst>
        </pc:spChg>
        <pc:spChg chg="add mod">
          <ac:chgData name="Araszkiewicz Andrzej" userId="9e341745-34e7-4ba1-8a91-2806aa2249ec" providerId="ADAL" clId="{BADFA897-83C7-4FE6-9D2E-6B8C6FE94A97}" dt="2024-05-19T08:32:36.097" v="3432" actId="1035"/>
          <ac:spMkLst>
            <pc:docMk/>
            <pc:sldMk cId="3119116708" sldId="396"/>
            <ac:spMk id="212" creationId="{54CE54A9-0941-43AA-AECB-CA09D2F0F7E9}"/>
          </ac:spMkLst>
        </pc:spChg>
        <pc:spChg chg="add mod">
          <ac:chgData name="Araszkiewicz Andrzej" userId="9e341745-34e7-4ba1-8a91-2806aa2249ec" providerId="ADAL" clId="{BADFA897-83C7-4FE6-9D2E-6B8C6FE94A97}" dt="2024-05-19T08:32:36.097" v="3432" actId="1035"/>
          <ac:spMkLst>
            <pc:docMk/>
            <pc:sldMk cId="3119116708" sldId="396"/>
            <ac:spMk id="213" creationId="{2770755F-9D70-49BA-B077-F47FB4A2C02E}"/>
          </ac:spMkLst>
        </pc:spChg>
        <pc:spChg chg="mod">
          <ac:chgData name="Araszkiewicz Andrzej" userId="9e341745-34e7-4ba1-8a91-2806aa2249ec" providerId="ADAL" clId="{BADFA897-83C7-4FE6-9D2E-6B8C6FE94A97}" dt="2024-05-16T20:02:33.853" v="2172"/>
          <ac:spMkLst>
            <pc:docMk/>
            <pc:sldMk cId="3119116708" sldId="396"/>
            <ac:spMk id="215" creationId="{7FB80A42-989B-43AF-8717-C3494769F517}"/>
          </ac:spMkLst>
        </pc:spChg>
        <pc:spChg chg="mod">
          <ac:chgData name="Araszkiewicz Andrzej" userId="9e341745-34e7-4ba1-8a91-2806aa2249ec" providerId="ADAL" clId="{BADFA897-83C7-4FE6-9D2E-6B8C6FE94A97}" dt="2024-05-16T20:02:33.853" v="2172"/>
          <ac:spMkLst>
            <pc:docMk/>
            <pc:sldMk cId="3119116708" sldId="396"/>
            <ac:spMk id="216" creationId="{D30DFF97-0E9D-44E2-9693-5838F169C686}"/>
          </ac:spMkLst>
        </pc:spChg>
        <pc:spChg chg="mod">
          <ac:chgData name="Araszkiewicz Andrzej" userId="9e341745-34e7-4ba1-8a91-2806aa2249ec" providerId="ADAL" clId="{BADFA897-83C7-4FE6-9D2E-6B8C6FE94A97}" dt="2024-05-16T20:02:33.853" v="2172"/>
          <ac:spMkLst>
            <pc:docMk/>
            <pc:sldMk cId="3119116708" sldId="396"/>
            <ac:spMk id="217" creationId="{5EFF6F17-CF44-4A84-9803-AE042F1C7CED}"/>
          </ac:spMkLst>
        </pc:spChg>
        <pc:spChg chg="mod">
          <ac:chgData name="Araszkiewicz Andrzej" userId="9e341745-34e7-4ba1-8a91-2806aa2249ec" providerId="ADAL" clId="{BADFA897-83C7-4FE6-9D2E-6B8C6FE94A97}" dt="2024-05-16T20:02:33.853" v="2172"/>
          <ac:spMkLst>
            <pc:docMk/>
            <pc:sldMk cId="3119116708" sldId="396"/>
            <ac:spMk id="218" creationId="{7D6D3D57-7BE0-4C54-8757-B104A150EEE1}"/>
          </ac:spMkLst>
        </pc:spChg>
        <pc:spChg chg="mod">
          <ac:chgData name="Araszkiewicz Andrzej" userId="9e341745-34e7-4ba1-8a91-2806aa2249ec" providerId="ADAL" clId="{BADFA897-83C7-4FE6-9D2E-6B8C6FE94A97}" dt="2024-05-16T20:02:33.853" v="2172"/>
          <ac:spMkLst>
            <pc:docMk/>
            <pc:sldMk cId="3119116708" sldId="396"/>
            <ac:spMk id="219" creationId="{22CCD61B-CBAB-4B43-8F25-BF34751ACCE0}"/>
          </ac:spMkLst>
        </pc:spChg>
        <pc:spChg chg="add mod">
          <ac:chgData name="Araszkiewicz Andrzej" userId="9e341745-34e7-4ba1-8a91-2806aa2249ec" providerId="ADAL" clId="{BADFA897-83C7-4FE6-9D2E-6B8C6FE94A97}" dt="2024-05-19T08:32:36.097" v="3432" actId="1035"/>
          <ac:spMkLst>
            <pc:docMk/>
            <pc:sldMk cId="3119116708" sldId="396"/>
            <ac:spMk id="220" creationId="{A03406A2-0585-43E4-877C-3AF7CB0F91AD}"/>
          </ac:spMkLst>
        </pc:spChg>
        <pc:spChg chg="add mod">
          <ac:chgData name="Araszkiewicz Andrzej" userId="9e341745-34e7-4ba1-8a91-2806aa2249ec" providerId="ADAL" clId="{BADFA897-83C7-4FE6-9D2E-6B8C6FE94A97}" dt="2024-05-19T08:32:36.097" v="3432" actId="1035"/>
          <ac:spMkLst>
            <pc:docMk/>
            <pc:sldMk cId="3119116708" sldId="396"/>
            <ac:spMk id="221" creationId="{06265031-4DD6-42EC-B8B0-F76C32225A13}"/>
          </ac:spMkLst>
        </pc:spChg>
        <pc:spChg chg="add mod">
          <ac:chgData name="Araszkiewicz Andrzej" userId="9e341745-34e7-4ba1-8a91-2806aa2249ec" providerId="ADAL" clId="{BADFA897-83C7-4FE6-9D2E-6B8C6FE94A97}" dt="2024-05-19T08:32:36.097" v="3432" actId="1035"/>
          <ac:spMkLst>
            <pc:docMk/>
            <pc:sldMk cId="3119116708" sldId="396"/>
            <ac:spMk id="222" creationId="{D4BB9308-D62A-42DD-B4F8-F71DA42E9CD2}"/>
          </ac:spMkLst>
        </pc:spChg>
        <pc:spChg chg="add mod">
          <ac:chgData name="Araszkiewicz Andrzej" userId="9e341745-34e7-4ba1-8a91-2806aa2249ec" providerId="ADAL" clId="{BADFA897-83C7-4FE6-9D2E-6B8C6FE94A97}" dt="2024-05-19T08:32:36.097" v="3432" actId="1035"/>
          <ac:spMkLst>
            <pc:docMk/>
            <pc:sldMk cId="3119116708" sldId="396"/>
            <ac:spMk id="223" creationId="{9D8EFDFF-4859-47DA-A9DA-F934A0AD0BD7}"/>
          </ac:spMkLst>
        </pc:spChg>
        <pc:spChg chg="add mod">
          <ac:chgData name="Araszkiewicz Andrzej" userId="9e341745-34e7-4ba1-8a91-2806aa2249ec" providerId="ADAL" clId="{BADFA897-83C7-4FE6-9D2E-6B8C6FE94A97}" dt="2024-05-19T08:32:36.097" v="3432" actId="1035"/>
          <ac:spMkLst>
            <pc:docMk/>
            <pc:sldMk cId="3119116708" sldId="396"/>
            <ac:spMk id="224" creationId="{EEC4FC9A-9E5D-43CC-AC67-32136F518B36}"/>
          </ac:spMkLst>
        </pc:spChg>
        <pc:spChg chg="add mod">
          <ac:chgData name="Araszkiewicz Andrzej" userId="9e341745-34e7-4ba1-8a91-2806aa2249ec" providerId="ADAL" clId="{BADFA897-83C7-4FE6-9D2E-6B8C6FE94A97}" dt="2024-05-19T08:32:36.097" v="3432" actId="1035"/>
          <ac:spMkLst>
            <pc:docMk/>
            <pc:sldMk cId="3119116708" sldId="396"/>
            <ac:spMk id="225" creationId="{AF7938FD-A7A0-4159-8385-F7C85D770BDD}"/>
          </ac:spMkLst>
        </pc:spChg>
        <pc:spChg chg="add mod">
          <ac:chgData name="Araszkiewicz Andrzej" userId="9e341745-34e7-4ba1-8a91-2806aa2249ec" providerId="ADAL" clId="{BADFA897-83C7-4FE6-9D2E-6B8C6FE94A97}" dt="2024-05-19T08:32:36.097" v="3432" actId="1035"/>
          <ac:spMkLst>
            <pc:docMk/>
            <pc:sldMk cId="3119116708" sldId="396"/>
            <ac:spMk id="226" creationId="{BEDE8651-30D2-419E-B797-A973CBFFE80D}"/>
          </ac:spMkLst>
        </pc:spChg>
        <pc:spChg chg="add mod">
          <ac:chgData name="Araszkiewicz Andrzej" userId="9e341745-34e7-4ba1-8a91-2806aa2249ec" providerId="ADAL" clId="{BADFA897-83C7-4FE6-9D2E-6B8C6FE94A97}" dt="2024-05-19T08:32:36.097" v="3432" actId="1035"/>
          <ac:spMkLst>
            <pc:docMk/>
            <pc:sldMk cId="3119116708" sldId="396"/>
            <ac:spMk id="227" creationId="{98217FF0-967E-412C-8749-C516ED058FC8}"/>
          </ac:spMkLst>
        </pc:spChg>
        <pc:spChg chg="add mod">
          <ac:chgData name="Araszkiewicz Andrzej" userId="9e341745-34e7-4ba1-8a91-2806aa2249ec" providerId="ADAL" clId="{BADFA897-83C7-4FE6-9D2E-6B8C6FE94A97}" dt="2024-05-19T08:32:36.097" v="3432" actId="1035"/>
          <ac:spMkLst>
            <pc:docMk/>
            <pc:sldMk cId="3119116708" sldId="396"/>
            <ac:spMk id="228" creationId="{9B368669-B5FB-4E27-AAB4-821705DB4978}"/>
          </ac:spMkLst>
        </pc:spChg>
        <pc:spChg chg="add mod">
          <ac:chgData name="Araszkiewicz Andrzej" userId="9e341745-34e7-4ba1-8a91-2806aa2249ec" providerId="ADAL" clId="{BADFA897-83C7-4FE6-9D2E-6B8C6FE94A97}" dt="2024-05-19T08:32:36.097" v="3432" actId="1035"/>
          <ac:spMkLst>
            <pc:docMk/>
            <pc:sldMk cId="3119116708" sldId="396"/>
            <ac:spMk id="229" creationId="{FA16FA99-457A-40B8-81F9-61944FDD140D}"/>
          </ac:spMkLst>
        </pc:spChg>
        <pc:spChg chg="mod">
          <ac:chgData name="Araszkiewicz Andrzej" userId="9e341745-34e7-4ba1-8a91-2806aa2249ec" providerId="ADAL" clId="{BADFA897-83C7-4FE6-9D2E-6B8C6FE94A97}" dt="2024-05-16T20:03:26.821" v="2176"/>
          <ac:spMkLst>
            <pc:docMk/>
            <pc:sldMk cId="3119116708" sldId="396"/>
            <ac:spMk id="232" creationId="{21C5B55B-018E-486C-8FF0-5932F7627CA7}"/>
          </ac:spMkLst>
        </pc:spChg>
        <pc:spChg chg="mod">
          <ac:chgData name="Araszkiewicz Andrzej" userId="9e341745-34e7-4ba1-8a91-2806aa2249ec" providerId="ADAL" clId="{BADFA897-83C7-4FE6-9D2E-6B8C6FE94A97}" dt="2024-05-16T20:03:26.821" v="2176"/>
          <ac:spMkLst>
            <pc:docMk/>
            <pc:sldMk cId="3119116708" sldId="396"/>
            <ac:spMk id="233" creationId="{279A4934-C63C-4DF7-BA6B-135EEDC66A22}"/>
          </ac:spMkLst>
        </pc:spChg>
        <pc:spChg chg="mod">
          <ac:chgData name="Araszkiewicz Andrzej" userId="9e341745-34e7-4ba1-8a91-2806aa2249ec" providerId="ADAL" clId="{BADFA897-83C7-4FE6-9D2E-6B8C6FE94A97}" dt="2024-05-16T20:03:26.821" v="2176"/>
          <ac:spMkLst>
            <pc:docMk/>
            <pc:sldMk cId="3119116708" sldId="396"/>
            <ac:spMk id="234" creationId="{BE1741A9-7676-4D12-8D58-26F6C8434ACC}"/>
          </ac:spMkLst>
        </pc:spChg>
        <pc:spChg chg="mod">
          <ac:chgData name="Araszkiewicz Andrzej" userId="9e341745-34e7-4ba1-8a91-2806aa2249ec" providerId="ADAL" clId="{BADFA897-83C7-4FE6-9D2E-6B8C6FE94A97}" dt="2024-05-16T20:03:26.821" v="2176"/>
          <ac:spMkLst>
            <pc:docMk/>
            <pc:sldMk cId="3119116708" sldId="396"/>
            <ac:spMk id="235" creationId="{71AA41A9-4402-4E53-A249-A40A2C41B18A}"/>
          </ac:spMkLst>
        </pc:spChg>
        <pc:spChg chg="mod">
          <ac:chgData name="Araszkiewicz Andrzej" userId="9e341745-34e7-4ba1-8a91-2806aa2249ec" providerId="ADAL" clId="{BADFA897-83C7-4FE6-9D2E-6B8C6FE94A97}" dt="2024-05-16T20:03:26.821" v="2176"/>
          <ac:spMkLst>
            <pc:docMk/>
            <pc:sldMk cId="3119116708" sldId="396"/>
            <ac:spMk id="236" creationId="{82AA75EF-5FC6-446F-9A26-7995DDCC3EE2}"/>
          </ac:spMkLst>
        </pc:spChg>
        <pc:spChg chg="add mod">
          <ac:chgData name="Araszkiewicz Andrzej" userId="9e341745-34e7-4ba1-8a91-2806aa2249ec" providerId="ADAL" clId="{BADFA897-83C7-4FE6-9D2E-6B8C6FE94A97}" dt="2024-05-16T20:03:32.330" v="2177" actId="1076"/>
          <ac:spMkLst>
            <pc:docMk/>
            <pc:sldMk cId="3119116708" sldId="396"/>
            <ac:spMk id="237" creationId="{16A84AD5-401D-47F8-9093-93F7439978B0}"/>
          </ac:spMkLst>
        </pc:spChg>
        <pc:spChg chg="add mod">
          <ac:chgData name="Araszkiewicz Andrzej" userId="9e341745-34e7-4ba1-8a91-2806aa2249ec" providerId="ADAL" clId="{BADFA897-83C7-4FE6-9D2E-6B8C6FE94A97}" dt="2024-05-16T20:03:32.330" v="2177" actId="1076"/>
          <ac:spMkLst>
            <pc:docMk/>
            <pc:sldMk cId="3119116708" sldId="396"/>
            <ac:spMk id="238" creationId="{E540A33C-6F46-4C64-803E-D101C68B1C04}"/>
          </ac:spMkLst>
        </pc:spChg>
        <pc:spChg chg="add mod">
          <ac:chgData name="Araszkiewicz Andrzej" userId="9e341745-34e7-4ba1-8a91-2806aa2249ec" providerId="ADAL" clId="{BADFA897-83C7-4FE6-9D2E-6B8C6FE94A97}" dt="2024-05-16T20:03:32.330" v="2177" actId="1076"/>
          <ac:spMkLst>
            <pc:docMk/>
            <pc:sldMk cId="3119116708" sldId="396"/>
            <ac:spMk id="239" creationId="{936D2DDE-471B-48EF-8975-ECD06CEA2480}"/>
          </ac:spMkLst>
        </pc:spChg>
        <pc:spChg chg="add mod">
          <ac:chgData name="Araszkiewicz Andrzej" userId="9e341745-34e7-4ba1-8a91-2806aa2249ec" providerId="ADAL" clId="{BADFA897-83C7-4FE6-9D2E-6B8C6FE94A97}" dt="2024-05-16T20:03:32.330" v="2177" actId="1076"/>
          <ac:spMkLst>
            <pc:docMk/>
            <pc:sldMk cId="3119116708" sldId="396"/>
            <ac:spMk id="240" creationId="{CD1268DD-3705-4049-8F0D-27EB735E9B76}"/>
          </ac:spMkLst>
        </pc:spChg>
        <pc:spChg chg="add mod">
          <ac:chgData name="Araszkiewicz Andrzej" userId="9e341745-34e7-4ba1-8a91-2806aa2249ec" providerId="ADAL" clId="{BADFA897-83C7-4FE6-9D2E-6B8C6FE94A97}" dt="2024-05-16T20:03:32.330" v="2177" actId="1076"/>
          <ac:spMkLst>
            <pc:docMk/>
            <pc:sldMk cId="3119116708" sldId="396"/>
            <ac:spMk id="241" creationId="{7BF9055A-AC42-48BD-BAAC-6E314AB92914}"/>
          </ac:spMkLst>
        </pc:spChg>
        <pc:spChg chg="add mod">
          <ac:chgData name="Araszkiewicz Andrzej" userId="9e341745-34e7-4ba1-8a91-2806aa2249ec" providerId="ADAL" clId="{BADFA897-83C7-4FE6-9D2E-6B8C6FE94A97}" dt="2024-05-16T20:03:32.330" v="2177" actId="1076"/>
          <ac:spMkLst>
            <pc:docMk/>
            <pc:sldMk cId="3119116708" sldId="396"/>
            <ac:spMk id="242" creationId="{A51FB9CA-EE17-4DC5-813B-69E0A27D9395}"/>
          </ac:spMkLst>
        </pc:spChg>
        <pc:spChg chg="add mod">
          <ac:chgData name="Araszkiewicz Andrzej" userId="9e341745-34e7-4ba1-8a91-2806aa2249ec" providerId="ADAL" clId="{BADFA897-83C7-4FE6-9D2E-6B8C6FE94A97}" dt="2024-05-16T20:03:51.909" v="2184" actId="1038"/>
          <ac:spMkLst>
            <pc:docMk/>
            <pc:sldMk cId="3119116708" sldId="396"/>
            <ac:spMk id="243" creationId="{90DE7EF0-DDE3-45A1-A6B7-9965542E482F}"/>
          </ac:spMkLst>
        </pc:spChg>
        <pc:grpChg chg="del">
          <ac:chgData name="Araszkiewicz Andrzej" userId="9e341745-34e7-4ba1-8a91-2806aa2249ec" providerId="ADAL" clId="{BADFA897-83C7-4FE6-9D2E-6B8C6FE94A97}" dt="2024-05-16T20:02:33.475" v="2171" actId="478"/>
          <ac:grpSpMkLst>
            <pc:docMk/>
            <pc:sldMk cId="3119116708" sldId="396"/>
            <ac:grpSpMk id="44" creationId="{D724FB0B-670C-422A-8A3C-FCF0C5BAAAC7}"/>
          </ac:grpSpMkLst>
        </pc:grpChg>
        <pc:grpChg chg="del">
          <ac:chgData name="Araszkiewicz Andrzej" userId="9e341745-34e7-4ba1-8a91-2806aa2249ec" providerId="ADAL" clId="{BADFA897-83C7-4FE6-9D2E-6B8C6FE94A97}" dt="2024-05-16T20:02:33.475" v="2171" actId="478"/>
          <ac:grpSpMkLst>
            <pc:docMk/>
            <pc:sldMk cId="3119116708" sldId="396"/>
            <ac:grpSpMk id="45" creationId="{7974B9CD-EDC8-4480-9CE1-99617D352827}"/>
          </ac:grpSpMkLst>
        </pc:grpChg>
        <pc:grpChg chg="del">
          <ac:chgData name="Araszkiewicz Andrzej" userId="9e341745-34e7-4ba1-8a91-2806aa2249ec" providerId="ADAL" clId="{BADFA897-83C7-4FE6-9D2E-6B8C6FE94A97}" dt="2024-05-16T20:02:33.475" v="2171" actId="478"/>
          <ac:grpSpMkLst>
            <pc:docMk/>
            <pc:sldMk cId="3119116708" sldId="396"/>
            <ac:grpSpMk id="63" creationId="{2D4C8CE5-0A9B-46C9-A84D-6017E87E7C95}"/>
          </ac:grpSpMkLst>
        </pc:grpChg>
        <pc:grpChg chg="add mod">
          <ac:chgData name="Araszkiewicz Andrzej" userId="9e341745-34e7-4ba1-8a91-2806aa2249ec" providerId="ADAL" clId="{BADFA897-83C7-4FE6-9D2E-6B8C6FE94A97}" dt="2024-05-16T19:57:29.597" v="2065" actId="14100"/>
          <ac:grpSpMkLst>
            <pc:docMk/>
            <pc:sldMk cId="3119116708" sldId="396"/>
            <ac:grpSpMk id="94" creationId="{514878F1-20BE-4EB6-98C8-FAC7BB62DCDF}"/>
          </ac:grpSpMkLst>
        </pc:grpChg>
        <pc:grpChg chg="del">
          <ac:chgData name="Araszkiewicz Andrzej" userId="9e341745-34e7-4ba1-8a91-2806aa2249ec" providerId="ADAL" clId="{BADFA897-83C7-4FE6-9D2E-6B8C6FE94A97}" dt="2024-05-16T20:02:33.475" v="2171" actId="478"/>
          <ac:grpSpMkLst>
            <pc:docMk/>
            <pc:sldMk cId="3119116708" sldId="396"/>
            <ac:grpSpMk id="99" creationId="{2C5643E2-5F90-44E9-9175-14F90D5BFBC3}"/>
          </ac:grpSpMkLst>
        </pc:grpChg>
        <pc:grpChg chg="del">
          <ac:chgData name="Araszkiewicz Andrzej" userId="9e341745-34e7-4ba1-8a91-2806aa2249ec" providerId="ADAL" clId="{BADFA897-83C7-4FE6-9D2E-6B8C6FE94A97}" dt="2024-05-16T20:02:33.475" v="2171" actId="478"/>
          <ac:grpSpMkLst>
            <pc:docMk/>
            <pc:sldMk cId="3119116708" sldId="396"/>
            <ac:grpSpMk id="105" creationId="{8D334E85-7FA6-4EDB-A3CE-7C0A3F0287D5}"/>
          </ac:grpSpMkLst>
        </pc:grpChg>
        <pc:grpChg chg="del">
          <ac:chgData name="Araszkiewicz Andrzej" userId="9e341745-34e7-4ba1-8a91-2806aa2249ec" providerId="ADAL" clId="{BADFA897-83C7-4FE6-9D2E-6B8C6FE94A97}" dt="2024-05-16T20:02:33.475" v="2171" actId="478"/>
          <ac:grpSpMkLst>
            <pc:docMk/>
            <pc:sldMk cId="3119116708" sldId="396"/>
            <ac:grpSpMk id="111" creationId="{CD2AC2A0-586F-443E-B490-D18C5AEA450A}"/>
          </ac:grpSpMkLst>
        </pc:grpChg>
        <pc:grpChg chg="add del mod">
          <ac:chgData name="Araszkiewicz Andrzej" userId="9e341745-34e7-4ba1-8a91-2806aa2249ec" providerId="ADAL" clId="{BADFA897-83C7-4FE6-9D2E-6B8C6FE94A97}" dt="2024-05-16T19:57:43.084" v="2068" actId="478"/>
          <ac:grpSpMkLst>
            <pc:docMk/>
            <pc:sldMk cId="3119116708" sldId="396"/>
            <ac:grpSpMk id="120" creationId="{59B3D54B-276C-472D-8791-3293A6A474EA}"/>
          </ac:grpSpMkLst>
        </pc:grpChg>
        <pc:grpChg chg="add del mod">
          <ac:chgData name="Araszkiewicz Andrzej" userId="9e341745-34e7-4ba1-8a91-2806aa2249ec" providerId="ADAL" clId="{BADFA897-83C7-4FE6-9D2E-6B8C6FE94A97}" dt="2024-05-16T20:03:20.286" v="2175" actId="478"/>
          <ac:grpSpMkLst>
            <pc:docMk/>
            <pc:sldMk cId="3119116708" sldId="396"/>
            <ac:grpSpMk id="128" creationId="{1616A145-4A3F-44E3-ADF2-5834DF6FDC8B}"/>
          </ac:grpSpMkLst>
        </pc:grpChg>
        <pc:grpChg chg="add del mod">
          <ac:chgData name="Araszkiewicz Andrzej" userId="9e341745-34e7-4ba1-8a91-2806aa2249ec" providerId="ADAL" clId="{BADFA897-83C7-4FE6-9D2E-6B8C6FE94A97}" dt="2024-05-16T20:03:20.286" v="2175" actId="478"/>
          <ac:grpSpMkLst>
            <pc:docMk/>
            <pc:sldMk cId="3119116708" sldId="396"/>
            <ac:grpSpMk id="134" creationId="{D2013D18-F076-4C02-A2E4-A8517EB2B09E}"/>
          </ac:grpSpMkLst>
        </pc:grpChg>
        <pc:grpChg chg="add del mod">
          <ac:chgData name="Araszkiewicz Andrzej" userId="9e341745-34e7-4ba1-8a91-2806aa2249ec" providerId="ADAL" clId="{BADFA897-83C7-4FE6-9D2E-6B8C6FE94A97}" dt="2024-05-16T20:03:20.286" v="2175" actId="478"/>
          <ac:grpSpMkLst>
            <pc:docMk/>
            <pc:sldMk cId="3119116708" sldId="396"/>
            <ac:grpSpMk id="140" creationId="{C028C00A-F3B6-499F-A461-5E5E00188F79}"/>
          </ac:grpSpMkLst>
        </pc:grpChg>
        <pc:grpChg chg="del">
          <ac:chgData name="Araszkiewicz Andrzej" userId="9e341745-34e7-4ba1-8a91-2806aa2249ec" providerId="ADAL" clId="{BADFA897-83C7-4FE6-9D2E-6B8C6FE94A97}" dt="2024-05-16T20:02:33.475" v="2171" actId="478"/>
          <ac:grpSpMkLst>
            <pc:docMk/>
            <pc:sldMk cId="3119116708" sldId="396"/>
            <ac:grpSpMk id="141" creationId="{3F9FB116-74AE-49C2-A60D-D51399C5FA6D}"/>
          </ac:grpSpMkLst>
        </pc:grpChg>
        <pc:grpChg chg="del">
          <ac:chgData name="Araszkiewicz Andrzej" userId="9e341745-34e7-4ba1-8a91-2806aa2249ec" providerId="ADAL" clId="{BADFA897-83C7-4FE6-9D2E-6B8C6FE94A97}" dt="2024-05-16T20:02:33.475" v="2171" actId="478"/>
          <ac:grpSpMkLst>
            <pc:docMk/>
            <pc:sldMk cId="3119116708" sldId="396"/>
            <ac:grpSpMk id="147" creationId="{4374BA22-3908-4B39-AB48-39285D7D61AE}"/>
          </ac:grpSpMkLst>
        </pc:grpChg>
        <pc:grpChg chg="del">
          <ac:chgData name="Araszkiewicz Andrzej" userId="9e341745-34e7-4ba1-8a91-2806aa2249ec" providerId="ADAL" clId="{BADFA897-83C7-4FE6-9D2E-6B8C6FE94A97}" dt="2024-05-16T20:02:33.475" v="2171" actId="478"/>
          <ac:grpSpMkLst>
            <pc:docMk/>
            <pc:sldMk cId="3119116708" sldId="396"/>
            <ac:grpSpMk id="153" creationId="{F61D4C38-3DF0-4D67-A04C-E45D96D9070E}"/>
          </ac:grpSpMkLst>
        </pc:grpChg>
        <pc:grpChg chg="del">
          <ac:chgData name="Araszkiewicz Andrzej" userId="9e341745-34e7-4ba1-8a91-2806aa2249ec" providerId="ADAL" clId="{BADFA897-83C7-4FE6-9D2E-6B8C6FE94A97}" dt="2024-05-16T20:02:33.475" v="2171" actId="478"/>
          <ac:grpSpMkLst>
            <pc:docMk/>
            <pc:sldMk cId="3119116708" sldId="396"/>
            <ac:grpSpMk id="159" creationId="{D19EE50F-645D-4526-8603-C7C666927FC1}"/>
          </ac:grpSpMkLst>
        </pc:grpChg>
        <pc:grpChg chg="add del mod">
          <ac:chgData name="Araszkiewicz Andrzej" userId="9e341745-34e7-4ba1-8a91-2806aa2249ec" providerId="ADAL" clId="{BADFA897-83C7-4FE6-9D2E-6B8C6FE94A97}" dt="2024-05-16T20:03:20.286" v="2175" actId="478"/>
          <ac:grpSpMkLst>
            <pc:docMk/>
            <pc:sldMk cId="3119116708" sldId="396"/>
            <ac:grpSpMk id="170" creationId="{EA15F0EF-9B20-494A-8A96-6389E87F9118}"/>
          </ac:grpSpMkLst>
        </pc:grpChg>
        <pc:grpChg chg="add mod">
          <ac:chgData name="Araszkiewicz Andrzej" userId="9e341745-34e7-4ba1-8a91-2806aa2249ec" providerId="ADAL" clId="{BADFA897-83C7-4FE6-9D2E-6B8C6FE94A97}" dt="2024-05-19T08:32:36.097" v="3432" actId="1035"/>
          <ac:grpSpMkLst>
            <pc:docMk/>
            <pc:sldMk cId="3119116708" sldId="396"/>
            <ac:grpSpMk id="184" creationId="{8E2967BB-982B-4D02-9491-842DA6DBF004}"/>
          </ac:grpSpMkLst>
        </pc:grpChg>
        <pc:grpChg chg="add mod">
          <ac:chgData name="Araszkiewicz Andrzej" userId="9e341745-34e7-4ba1-8a91-2806aa2249ec" providerId="ADAL" clId="{BADFA897-83C7-4FE6-9D2E-6B8C6FE94A97}" dt="2024-05-19T08:32:36.097" v="3432" actId="1035"/>
          <ac:grpSpMkLst>
            <pc:docMk/>
            <pc:sldMk cId="3119116708" sldId="396"/>
            <ac:grpSpMk id="195" creationId="{FEAF6F02-9214-41C0-9420-C6C320D14CB0}"/>
          </ac:grpSpMkLst>
        </pc:grpChg>
        <pc:grpChg chg="add mod">
          <ac:chgData name="Araszkiewicz Andrzej" userId="9e341745-34e7-4ba1-8a91-2806aa2249ec" providerId="ADAL" clId="{BADFA897-83C7-4FE6-9D2E-6B8C6FE94A97}" dt="2024-05-19T08:32:36.097" v="3432" actId="1035"/>
          <ac:grpSpMkLst>
            <pc:docMk/>
            <pc:sldMk cId="3119116708" sldId="396"/>
            <ac:grpSpMk id="204" creationId="{1F665F67-75E0-4B8D-B2A4-A251D6B2F686}"/>
          </ac:grpSpMkLst>
        </pc:grpChg>
        <pc:grpChg chg="add mod">
          <ac:chgData name="Araszkiewicz Andrzej" userId="9e341745-34e7-4ba1-8a91-2806aa2249ec" providerId="ADAL" clId="{BADFA897-83C7-4FE6-9D2E-6B8C6FE94A97}" dt="2024-05-19T08:32:36.097" v="3432" actId="1035"/>
          <ac:grpSpMkLst>
            <pc:docMk/>
            <pc:sldMk cId="3119116708" sldId="396"/>
            <ac:grpSpMk id="214" creationId="{449CA331-2C21-409F-9D92-4EB5E9BEC98C}"/>
          </ac:grpSpMkLst>
        </pc:grpChg>
        <pc:grpChg chg="add mod">
          <ac:chgData name="Araszkiewicz Andrzej" userId="9e341745-34e7-4ba1-8a91-2806aa2249ec" providerId="ADAL" clId="{BADFA897-83C7-4FE6-9D2E-6B8C6FE94A97}" dt="2024-05-16T20:03:32.330" v="2177" actId="1076"/>
          <ac:grpSpMkLst>
            <pc:docMk/>
            <pc:sldMk cId="3119116708" sldId="396"/>
            <ac:grpSpMk id="231" creationId="{52A4DFF0-C08E-4B8B-8FE9-FF868E8992AA}"/>
          </ac:grpSpMkLst>
        </pc:grpChg>
        <pc:picChg chg="del">
          <ac:chgData name="Araszkiewicz Andrzej" userId="9e341745-34e7-4ba1-8a91-2806aa2249ec" providerId="ADAL" clId="{BADFA897-83C7-4FE6-9D2E-6B8C6FE94A97}" dt="2024-05-16T19:57:01.684" v="2060" actId="478"/>
          <ac:picMkLst>
            <pc:docMk/>
            <pc:sldMk cId="3119116708" sldId="396"/>
            <ac:picMk id="18" creationId="{6C5D17C2-2578-4C03-B667-11BA353E0ACD}"/>
          </ac:picMkLst>
        </pc:picChg>
        <pc:picChg chg="del">
          <ac:chgData name="Araszkiewicz Andrzej" userId="9e341745-34e7-4ba1-8a91-2806aa2249ec" providerId="ADAL" clId="{BADFA897-83C7-4FE6-9D2E-6B8C6FE94A97}" dt="2024-05-16T19:57:01.684" v="2060" actId="478"/>
          <ac:picMkLst>
            <pc:docMk/>
            <pc:sldMk cId="3119116708" sldId="396"/>
            <ac:picMk id="19" creationId="{B5CE451A-82C6-429F-A3EA-75ABF5E31008}"/>
          </ac:picMkLst>
        </pc:picChg>
        <pc:picChg chg="del">
          <ac:chgData name="Araszkiewicz Andrzej" userId="9e341745-34e7-4ba1-8a91-2806aa2249ec" providerId="ADAL" clId="{BADFA897-83C7-4FE6-9D2E-6B8C6FE94A97}" dt="2024-05-16T19:57:01.684" v="2060" actId="478"/>
          <ac:picMkLst>
            <pc:docMk/>
            <pc:sldMk cId="3119116708" sldId="396"/>
            <ac:picMk id="20" creationId="{D0BB70E9-F551-4051-93B7-DFA3D956AEB3}"/>
          </ac:picMkLst>
        </pc:picChg>
        <pc:picChg chg="del">
          <ac:chgData name="Araszkiewicz Andrzej" userId="9e341745-34e7-4ba1-8a91-2806aa2249ec" providerId="ADAL" clId="{BADFA897-83C7-4FE6-9D2E-6B8C6FE94A97}" dt="2024-05-16T19:57:01.684" v="2060" actId="478"/>
          <ac:picMkLst>
            <pc:docMk/>
            <pc:sldMk cId="3119116708" sldId="396"/>
            <ac:picMk id="24" creationId="{CA6E6725-1A75-4B08-BEBE-D8B5C94E334C}"/>
          </ac:picMkLst>
        </pc:picChg>
        <pc:picChg chg="del">
          <ac:chgData name="Araszkiewicz Andrzej" userId="9e341745-34e7-4ba1-8a91-2806aa2249ec" providerId="ADAL" clId="{BADFA897-83C7-4FE6-9D2E-6B8C6FE94A97}" dt="2024-05-16T19:57:01.684" v="2060" actId="478"/>
          <ac:picMkLst>
            <pc:docMk/>
            <pc:sldMk cId="3119116708" sldId="396"/>
            <ac:picMk id="26" creationId="{F5506D88-A360-4CE0-9DBE-F0DC997A0503}"/>
          </ac:picMkLst>
        </pc:picChg>
        <pc:picChg chg="del">
          <ac:chgData name="Araszkiewicz Andrzej" userId="9e341745-34e7-4ba1-8a91-2806aa2249ec" providerId="ADAL" clId="{BADFA897-83C7-4FE6-9D2E-6B8C6FE94A97}" dt="2024-05-16T19:57:01.684" v="2060" actId="478"/>
          <ac:picMkLst>
            <pc:docMk/>
            <pc:sldMk cId="3119116708" sldId="396"/>
            <ac:picMk id="28" creationId="{8FC8CFC6-CD1E-429C-A447-EEE36A9B4630}"/>
          </ac:picMkLst>
        </pc:picChg>
        <pc:picChg chg="del">
          <ac:chgData name="Araszkiewicz Andrzej" userId="9e341745-34e7-4ba1-8a91-2806aa2249ec" providerId="ADAL" clId="{BADFA897-83C7-4FE6-9D2E-6B8C6FE94A97}" dt="2024-05-16T19:57:01.684" v="2060" actId="478"/>
          <ac:picMkLst>
            <pc:docMk/>
            <pc:sldMk cId="3119116708" sldId="396"/>
            <ac:picMk id="30" creationId="{8F0724E2-A2F7-4314-8A4B-F56CC057407B}"/>
          </ac:picMkLst>
        </pc:picChg>
        <pc:picChg chg="del">
          <ac:chgData name="Araszkiewicz Andrzej" userId="9e341745-34e7-4ba1-8a91-2806aa2249ec" providerId="ADAL" clId="{BADFA897-83C7-4FE6-9D2E-6B8C6FE94A97}" dt="2024-05-16T19:57:01.684" v="2060" actId="478"/>
          <ac:picMkLst>
            <pc:docMk/>
            <pc:sldMk cId="3119116708" sldId="396"/>
            <ac:picMk id="32" creationId="{52AC5153-4740-4D10-8A4D-9ADFF7379D82}"/>
          </ac:picMkLst>
        </pc:picChg>
        <pc:picChg chg="del">
          <ac:chgData name="Araszkiewicz Andrzej" userId="9e341745-34e7-4ba1-8a91-2806aa2249ec" providerId="ADAL" clId="{BADFA897-83C7-4FE6-9D2E-6B8C6FE94A97}" dt="2024-05-16T19:57:01.684" v="2060" actId="478"/>
          <ac:picMkLst>
            <pc:docMk/>
            <pc:sldMk cId="3119116708" sldId="396"/>
            <ac:picMk id="33" creationId="{430BEE67-F70D-4006-A325-A041FFF52FE9}"/>
          </ac:picMkLst>
        </pc:picChg>
        <pc:cxnChg chg="del">
          <ac:chgData name="Araszkiewicz Andrzej" userId="9e341745-34e7-4ba1-8a91-2806aa2249ec" providerId="ADAL" clId="{BADFA897-83C7-4FE6-9D2E-6B8C6FE94A97}" dt="2024-05-16T20:02:33.475" v="2171" actId="478"/>
          <ac:cxnSpMkLst>
            <pc:docMk/>
            <pc:sldMk cId="3119116708" sldId="396"/>
            <ac:cxnSpMk id="6" creationId="{6DBF81C7-243D-41FD-89B4-8A0F37319E56}"/>
          </ac:cxnSpMkLst>
        </pc:cxnChg>
        <pc:cxnChg chg="del">
          <ac:chgData name="Araszkiewicz Andrzej" userId="9e341745-34e7-4ba1-8a91-2806aa2249ec" providerId="ADAL" clId="{BADFA897-83C7-4FE6-9D2E-6B8C6FE94A97}" dt="2024-05-16T20:02:33.475" v="2171" actId="478"/>
          <ac:cxnSpMkLst>
            <pc:docMk/>
            <pc:sldMk cId="3119116708" sldId="396"/>
            <ac:cxnSpMk id="34" creationId="{A6242996-8188-4645-9E7D-85077A8DBDE5}"/>
          </ac:cxnSpMkLst>
        </pc:cxnChg>
        <pc:cxnChg chg="del">
          <ac:chgData name="Araszkiewicz Andrzej" userId="9e341745-34e7-4ba1-8a91-2806aa2249ec" providerId="ADAL" clId="{BADFA897-83C7-4FE6-9D2E-6B8C6FE94A97}" dt="2024-05-16T20:02:33.475" v="2171" actId="478"/>
          <ac:cxnSpMkLst>
            <pc:docMk/>
            <pc:sldMk cId="3119116708" sldId="396"/>
            <ac:cxnSpMk id="35" creationId="{55415402-2A5F-406C-A311-D8C94D8831D8}"/>
          </ac:cxnSpMkLst>
        </pc:cxnChg>
        <pc:cxnChg chg="del">
          <ac:chgData name="Araszkiewicz Andrzej" userId="9e341745-34e7-4ba1-8a91-2806aa2249ec" providerId="ADAL" clId="{BADFA897-83C7-4FE6-9D2E-6B8C6FE94A97}" dt="2024-05-16T20:02:33.475" v="2171" actId="478"/>
          <ac:cxnSpMkLst>
            <pc:docMk/>
            <pc:sldMk cId="3119116708" sldId="396"/>
            <ac:cxnSpMk id="36" creationId="{00230D79-BF85-4998-9476-80BD8A53B5D5}"/>
          </ac:cxnSpMkLst>
        </pc:cxnChg>
        <pc:cxnChg chg="del">
          <ac:chgData name="Araszkiewicz Andrzej" userId="9e341745-34e7-4ba1-8a91-2806aa2249ec" providerId="ADAL" clId="{BADFA897-83C7-4FE6-9D2E-6B8C6FE94A97}" dt="2024-05-16T20:02:33.475" v="2171" actId="478"/>
          <ac:cxnSpMkLst>
            <pc:docMk/>
            <pc:sldMk cId="3119116708" sldId="396"/>
            <ac:cxnSpMk id="38" creationId="{91447985-53AA-4456-BC4B-6C722601434B}"/>
          </ac:cxnSpMkLst>
        </pc:cxnChg>
        <pc:cxnChg chg="add mod">
          <ac:chgData name="Araszkiewicz Andrzej" userId="9e341745-34e7-4ba1-8a91-2806aa2249ec" providerId="ADAL" clId="{BADFA897-83C7-4FE6-9D2E-6B8C6FE94A97}" dt="2024-05-16T19:57:15.242" v="2062" actId="1076"/>
          <ac:cxnSpMkLst>
            <pc:docMk/>
            <pc:sldMk cId="3119116708" sldId="396"/>
            <ac:cxnSpMk id="93" creationId="{6F2F5060-3E19-4560-AC1C-36598D989743}"/>
          </ac:cxnSpMkLst>
        </pc:cxnChg>
        <pc:cxnChg chg="add del mod">
          <ac:chgData name="Araszkiewicz Andrzej" userId="9e341745-34e7-4ba1-8a91-2806aa2249ec" providerId="ADAL" clId="{BADFA897-83C7-4FE6-9D2E-6B8C6FE94A97}" dt="2024-05-16T19:57:43.084" v="2068" actId="478"/>
          <ac:cxnSpMkLst>
            <pc:docMk/>
            <pc:sldMk cId="3119116708" sldId="396"/>
            <ac:cxnSpMk id="119" creationId="{4D900F7B-78C8-45F5-B882-F04780AE40CC}"/>
          </ac:cxnSpMkLst>
        </pc:cxnChg>
        <pc:cxnChg chg="add del mod">
          <ac:chgData name="Araszkiewicz Andrzej" userId="9e341745-34e7-4ba1-8a91-2806aa2249ec" providerId="ADAL" clId="{BADFA897-83C7-4FE6-9D2E-6B8C6FE94A97}" dt="2024-05-16T20:03:20.286" v="2175" actId="478"/>
          <ac:cxnSpMkLst>
            <pc:docMk/>
            <pc:sldMk cId="3119116708" sldId="396"/>
            <ac:cxnSpMk id="127" creationId="{64AB9665-9D4A-428B-B670-27459BA38D64}"/>
          </ac:cxnSpMkLst>
        </pc:cxnChg>
        <pc:cxnChg chg="add mod">
          <ac:chgData name="Araszkiewicz Andrzej" userId="9e341745-34e7-4ba1-8a91-2806aa2249ec" providerId="ADAL" clId="{BADFA897-83C7-4FE6-9D2E-6B8C6FE94A97}" dt="2024-05-19T08:32:36.097" v="3432" actId="1035"/>
          <ac:cxnSpMkLst>
            <pc:docMk/>
            <pc:sldMk cId="3119116708" sldId="396"/>
            <ac:cxnSpMk id="179" creationId="{F889D9F2-DDD6-4109-BF43-4050E005A1D0}"/>
          </ac:cxnSpMkLst>
        </pc:cxnChg>
        <pc:cxnChg chg="add mod">
          <ac:chgData name="Araszkiewicz Andrzej" userId="9e341745-34e7-4ba1-8a91-2806aa2249ec" providerId="ADAL" clId="{BADFA897-83C7-4FE6-9D2E-6B8C6FE94A97}" dt="2024-05-19T08:32:36.097" v="3432" actId="1035"/>
          <ac:cxnSpMkLst>
            <pc:docMk/>
            <pc:sldMk cId="3119116708" sldId="396"/>
            <ac:cxnSpMk id="180" creationId="{0CF35922-3D92-459F-AA49-79EF696743C8}"/>
          </ac:cxnSpMkLst>
        </pc:cxnChg>
        <pc:cxnChg chg="add mod">
          <ac:chgData name="Araszkiewicz Andrzej" userId="9e341745-34e7-4ba1-8a91-2806aa2249ec" providerId="ADAL" clId="{BADFA897-83C7-4FE6-9D2E-6B8C6FE94A97}" dt="2024-05-19T08:32:36.097" v="3432" actId="1035"/>
          <ac:cxnSpMkLst>
            <pc:docMk/>
            <pc:sldMk cId="3119116708" sldId="396"/>
            <ac:cxnSpMk id="181" creationId="{615B6DF0-5401-4A4B-BABC-A3B62B8E8211}"/>
          </ac:cxnSpMkLst>
        </pc:cxnChg>
        <pc:cxnChg chg="add mod">
          <ac:chgData name="Araszkiewicz Andrzej" userId="9e341745-34e7-4ba1-8a91-2806aa2249ec" providerId="ADAL" clId="{BADFA897-83C7-4FE6-9D2E-6B8C6FE94A97}" dt="2024-05-19T08:32:36.097" v="3432" actId="1035"/>
          <ac:cxnSpMkLst>
            <pc:docMk/>
            <pc:sldMk cId="3119116708" sldId="396"/>
            <ac:cxnSpMk id="182" creationId="{1558ADA6-4309-4108-A729-DDD060ED25FB}"/>
          </ac:cxnSpMkLst>
        </pc:cxnChg>
        <pc:cxnChg chg="add mod">
          <ac:chgData name="Araszkiewicz Andrzej" userId="9e341745-34e7-4ba1-8a91-2806aa2249ec" providerId="ADAL" clId="{BADFA897-83C7-4FE6-9D2E-6B8C6FE94A97}" dt="2024-05-19T08:32:36.097" v="3432" actId="1035"/>
          <ac:cxnSpMkLst>
            <pc:docMk/>
            <pc:sldMk cId="3119116708" sldId="396"/>
            <ac:cxnSpMk id="183" creationId="{40078ABB-E6D2-4524-A049-BEC088E40EA8}"/>
          </ac:cxnSpMkLst>
        </pc:cxnChg>
        <pc:cxnChg chg="add mod">
          <ac:chgData name="Araszkiewicz Andrzej" userId="9e341745-34e7-4ba1-8a91-2806aa2249ec" providerId="ADAL" clId="{BADFA897-83C7-4FE6-9D2E-6B8C6FE94A97}" dt="2024-05-16T20:03:32.330" v="2177" actId="1076"/>
          <ac:cxnSpMkLst>
            <pc:docMk/>
            <pc:sldMk cId="3119116708" sldId="396"/>
            <ac:cxnSpMk id="230" creationId="{26F83F63-B930-4EF4-A66F-B08B8712F60B}"/>
          </ac:cxnSpMkLst>
        </pc:cxnChg>
      </pc:sldChg>
      <pc:sldChg chg="addSp delSp modSp add mod modTransition">
        <pc:chgData name="Araszkiewicz Andrzej" userId="9e341745-34e7-4ba1-8a91-2806aa2249ec" providerId="ADAL" clId="{BADFA897-83C7-4FE6-9D2E-6B8C6FE94A97}" dt="2024-05-19T09:15:55.921" v="4407"/>
        <pc:sldMkLst>
          <pc:docMk/>
          <pc:sldMk cId="2779452544" sldId="397"/>
        </pc:sldMkLst>
        <pc:spChg chg="mod">
          <ac:chgData name="Araszkiewicz Andrzej" userId="9e341745-34e7-4ba1-8a91-2806aa2249ec" providerId="ADAL" clId="{BADFA897-83C7-4FE6-9D2E-6B8C6FE94A97}" dt="2024-05-16T20:21:39.002" v="2263" actId="1036"/>
          <ac:spMkLst>
            <pc:docMk/>
            <pc:sldMk cId="2779452544" sldId="397"/>
            <ac:spMk id="2" creationId="{BD7B5C39-70E0-7259-854E-C713458F0E61}"/>
          </ac:spMkLst>
        </pc:spChg>
        <pc:spChg chg="add mod">
          <ac:chgData name="Araszkiewicz Andrzej" userId="9e341745-34e7-4ba1-8a91-2806aa2249ec" providerId="ADAL" clId="{BADFA897-83C7-4FE6-9D2E-6B8C6FE94A97}" dt="2024-05-16T20:21:39.002" v="2263" actId="1036"/>
          <ac:spMkLst>
            <pc:docMk/>
            <pc:sldMk cId="2779452544" sldId="397"/>
            <ac:spMk id="4" creationId="{262EBAF0-FA5A-48ED-BF83-5F5A6915F629}"/>
          </ac:spMkLst>
        </pc:spChg>
        <pc:spChg chg="del">
          <ac:chgData name="Araszkiewicz Andrzej" userId="9e341745-34e7-4ba1-8a91-2806aa2249ec" providerId="ADAL" clId="{BADFA897-83C7-4FE6-9D2E-6B8C6FE94A97}" dt="2024-05-16T20:06:38.228" v="2185" actId="478"/>
          <ac:spMkLst>
            <pc:docMk/>
            <pc:sldMk cId="2779452544" sldId="397"/>
            <ac:spMk id="118" creationId="{11FA94FD-E379-4DE8-99FA-DE665BFCC8ED}"/>
          </ac:spMkLst>
        </pc:spChg>
        <pc:spChg chg="mod">
          <ac:chgData name="Araszkiewicz Andrzej" userId="9e341745-34e7-4ba1-8a91-2806aa2249ec" providerId="ADAL" clId="{BADFA897-83C7-4FE6-9D2E-6B8C6FE94A97}" dt="2024-05-16T20:13:55.792" v="2219" actId="208"/>
          <ac:spMkLst>
            <pc:docMk/>
            <pc:sldMk cId="2779452544" sldId="397"/>
            <ac:spMk id="125" creationId="{27E34D8E-17D4-4B05-9F57-19D429DB756B}"/>
          </ac:spMkLst>
        </pc:spChg>
        <pc:spChg chg="mod">
          <ac:chgData name="Araszkiewicz Andrzej" userId="9e341745-34e7-4ba1-8a91-2806aa2249ec" providerId="ADAL" clId="{BADFA897-83C7-4FE6-9D2E-6B8C6FE94A97}" dt="2024-05-16T20:13:55.792" v="2219" actId="208"/>
          <ac:spMkLst>
            <pc:docMk/>
            <pc:sldMk cId="2779452544" sldId="397"/>
            <ac:spMk id="126" creationId="{030A44AE-4055-494B-987D-010AD44D75FC}"/>
          </ac:spMkLst>
        </pc:spChg>
        <pc:spChg chg="del">
          <ac:chgData name="Araszkiewicz Andrzej" userId="9e341745-34e7-4ba1-8a91-2806aa2249ec" providerId="ADAL" clId="{BADFA897-83C7-4FE6-9D2E-6B8C6FE94A97}" dt="2024-05-16T20:06:38.228" v="2185" actId="478"/>
          <ac:spMkLst>
            <pc:docMk/>
            <pc:sldMk cId="2779452544" sldId="397"/>
            <ac:spMk id="176" creationId="{381556D4-3279-460E-848B-376E53B6D8E4}"/>
          </ac:spMkLst>
        </pc:spChg>
        <pc:spChg chg="del">
          <ac:chgData name="Araszkiewicz Andrzej" userId="9e341745-34e7-4ba1-8a91-2806aa2249ec" providerId="ADAL" clId="{BADFA897-83C7-4FE6-9D2E-6B8C6FE94A97}" dt="2024-05-16T20:06:38.228" v="2185" actId="478"/>
          <ac:spMkLst>
            <pc:docMk/>
            <pc:sldMk cId="2779452544" sldId="397"/>
            <ac:spMk id="177" creationId="{B67CAFAC-A6DA-42C5-BD88-B57C5E1CBB83}"/>
          </ac:spMkLst>
        </pc:spChg>
        <pc:spChg chg="del">
          <ac:chgData name="Araszkiewicz Andrzej" userId="9e341745-34e7-4ba1-8a91-2806aa2249ec" providerId="ADAL" clId="{BADFA897-83C7-4FE6-9D2E-6B8C6FE94A97}" dt="2024-05-16T20:06:38.228" v="2185" actId="478"/>
          <ac:spMkLst>
            <pc:docMk/>
            <pc:sldMk cId="2779452544" sldId="397"/>
            <ac:spMk id="178" creationId="{2D05F37F-F379-45B6-A9B3-103794E2C469}"/>
          </ac:spMkLst>
        </pc:spChg>
        <pc:spChg chg="mod">
          <ac:chgData name="Araszkiewicz Andrzej" userId="9e341745-34e7-4ba1-8a91-2806aa2249ec" providerId="ADAL" clId="{BADFA897-83C7-4FE6-9D2E-6B8C6FE94A97}" dt="2024-05-16T20:13:55.792" v="2219" actId="208"/>
          <ac:spMkLst>
            <pc:docMk/>
            <pc:sldMk cId="2779452544" sldId="397"/>
            <ac:spMk id="179" creationId="{F20D9E76-4BE6-4BA4-B691-03EFAAB69F17}"/>
          </ac:spMkLst>
        </pc:spChg>
        <pc:spChg chg="mod">
          <ac:chgData name="Araszkiewicz Andrzej" userId="9e341745-34e7-4ba1-8a91-2806aa2249ec" providerId="ADAL" clId="{BADFA897-83C7-4FE6-9D2E-6B8C6FE94A97}" dt="2024-05-16T20:13:55.792" v="2219" actId="208"/>
          <ac:spMkLst>
            <pc:docMk/>
            <pc:sldMk cId="2779452544" sldId="397"/>
            <ac:spMk id="180" creationId="{71A20911-7B04-4AC8-A1D6-F0E8D9407D5D}"/>
          </ac:spMkLst>
        </pc:spChg>
        <pc:spChg chg="mod">
          <ac:chgData name="Araszkiewicz Andrzej" userId="9e341745-34e7-4ba1-8a91-2806aa2249ec" providerId="ADAL" clId="{BADFA897-83C7-4FE6-9D2E-6B8C6FE94A97}" dt="2024-05-16T20:13:55.792" v="2219" actId="208"/>
          <ac:spMkLst>
            <pc:docMk/>
            <pc:sldMk cId="2779452544" sldId="397"/>
            <ac:spMk id="181" creationId="{0A20CF21-DF64-4D02-80FB-905A6535F4BB}"/>
          </ac:spMkLst>
        </pc:spChg>
        <pc:spChg chg="mod">
          <ac:chgData name="Araszkiewicz Andrzej" userId="9e341745-34e7-4ba1-8a91-2806aa2249ec" providerId="ADAL" clId="{BADFA897-83C7-4FE6-9D2E-6B8C6FE94A97}" dt="2024-05-16T20:13:55.792" v="2219" actId="208"/>
          <ac:spMkLst>
            <pc:docMk/>
            <pc:sldMk cId="2779452544" sldId="397"/>
            <ac:spMk id="183" creationId="{9BE33805-2D33-4A72-95FA-2FEC9B9A6C31}"/>
          </ac:spMkLst>
        </pc:spChg>
        <pc:spChg chg="mod">
          <ac:chgData name="Araszkiewicz Andrzej" userId="9e341745-34e7-4ba1-8a91-2806aa2249ec" providerId="ADAL" clId="{BADFA897-83C7-4FE6-9D2E-6B8C6FE94A97}" dt="2024-05-16T20:13:55.792" v="2219" actId="208"/>
          <ac:spMkLst>
            <pc:docMk/>
            <pc:sldMk cId="2779452544" sldId="397"/>
            <ac:spMk id="184" creationId="{24B875B8-F464-40DF-AB25-CF9B311D1AEA}"/>
          </ac:spMkLst>
        </pc:spChg>
        <pc:spChg chg="mod">
          <ac:chgData name="Araszkiewicz Andrzej" userId="9e341745-34e7-4ba1-8a91-2806aa2249ec" providerId="ADAL" clId="{BADFA897-83C7-4FE6-9D2E-6B8C6FE94A97}" dt="2024-05-16T20:13:55.792" v="2219" actId="208"/>
          <ac:spMkLst>
            <pc:docMk/>
            <pc:sldMk cId="2779452544" sldId="397"/>
            <ac:spMk id="185" creationId="{C982C564-ABF7-4718-AC37-EFA08F894328}"/>
          </ac:spMkLst>
        </pc:spChg>
        <pc:spChg chg="mod">
          <ac:chgData name="Araszkiewicz Andrzej" userId="9e341745-34e7-4ba1-8a91-2806aa2249ec" providerId="ADAL" clId="{BADFA897-83C7-4FE6-9D2E-6B8C6FE94A97}" dt="2024-05-16T20:13:55.792" v="2219" actId="208"/>
          <ac:spMkLst>
            <pc:docMk/>
            <pc:sldMk cId="2779452544" sldId="397"/>
            <ac:spMk id="186" creationId="{7108EDA3-1A16-4A3A-B717-8227ED9858AD}"/>
          </ac:spMkLst>
        </pc:spChg>
        <pc:spChg chg="mod">
          <ac:chgData name="Araszkiewicz Andrzej" userId="9e341745-34e7-4ba1-8a91-2806aa2249ec" providerId="ADAL" clId="{BADFA897-83C7-4FE6-9D2E-6B8C6FE94A97}" dt="2024-05-16T20:13:55.792" v="2219" actId="208"/>
          <ac:spMkLst>
            <pc:docMk/>
            <pc:sldMk cId="2779452544" sldId="397"/>
            <ac:spMk id="187" creationId="{543ADAD1-EEB5-4F3D-8736-793D8EF71FDC}"/>
          </ac:spMkLst>
        </pc:spChg>
        <pc:spChg chg="add mod">
          <ac:chgData name="Araszkiewicz Andrzej" userId="9e341745-34e7-4ba1-8a91-2806aa2249ec" providerId="ADAL" clId="{BADFA897-83C7-4FE6-9D2E-6B8C6FE94A97}" dt="2024-05-19T08:33:36.895" v="3445" actId="1035"/>
          <ac:spMkLst>
            <pc:docMk/>
            <pc:sldMk cId="2779452544" sldId="397"/>
            <ac:spMk id="188" creationId="{26384D74-E333-4DAA-BEEB-C9A5DF747911}"/>
          </ac:spMkLst>
        </pc:spChg>
        <pc:spChg chg="del">
          <ac:chgData name="Araszkiewicz Andrzej" userId="9e341745-34e7-4ba1-8a91-2806aa2249ec" providerId="ADAL" clId="{BADFA897-83C7-4FE6-9D2E-6B8C6FE94A97}" dt="2024-05-16T20:02:44.044" v="2173" actId="478"/>
          <ac:spMkLst>
            <pc:docMk/>
            <pc:sldMk cId="2779452544" sldId="397"/>
            <ac:spMk id="189" creationId="{ADFAE8A8-DD87-4617-BAC6-4C52609A1789}"/>
          </ac:spMkLst>
        </pc:spChg>
        <pc:spChg chg="del">
          <ac:chgData name="Araszkiewicz Andrzej" userId="9e341745-34e7-4ba1-8a91-2806aa2249ec" providerId="ADAL" clId="{BADFA897-83C7-4FE6-9D2E-6B8C6FE94A97}" dt="2024-05-16T20:02:44.044" v="2173" actId="478"/>
          <ac:spMkLst>
            <pc:docMk/>
            <pc:sldMk cId="2779452544" sldId="397"/>
            <ac:spMk id="190" creationId="{A2A50E15-2E97-4793-9F8A-8000D45BC61E}"/>
          </ac:spMkLst>
        </pc:spChg>
        <pc:spChg chg="del">
          <ac:chgData name="Araszkiewicz Andrzej" userId="9e341745-34e7-4ba1-8a91-2806aa2249ec" providerId="ADAL" clId="{BADFA897-83C7-4FE6-9D2E-6B8C6FE94A97}" dt="2024-05-16T20:02:44.044" v="2173" actId="478"/>
          <ac:spMkLst>
            <pc:docMk/>
            <pc:sldMk cId="2779452544" sldId="397"/>
            <ac:spMk id="191" creationId="{F1FFBDE3-820E-46D6-BBE7-3E867535ADA7}"/>
          </ac:spMkLst>
        </pc:spChg>
        <pc:spChg chg="del">
          <ac:chgData name="Araszkiewicz Andrzej" userId="9e341745-34e7-4ba1-8a91-2806aa2249ec" providerId="ADAL" clId="{BADFA897-83C7-4FE6-9D2E-6B8C6FE94A97}" dt="2024-05-16T20:02:44.044" v="2173" actId="478"/>
          <ac:spMkLst>
            <pc:docMk/>
            <pc:sldMk cId="2779452544" sldId="397"/>
            <ac:spMk id="192" creationId="{A67A0B52-498C-4297-99F7-1DE30E937FC4}"/>
          </ac:spMkLst>
        </pc:spChg>
        <pc:spChg chg="del">
          <ac:chgData name="Araszkiewicz Andrzej" userId="9e341745-34e7-4ba1-8a91-2806aa2249ec" providerId="ADAL" clId="{BADFA897-83C7-4FE6-9D2E-6B8C6FE94A97}" dt="2024-05-16T20:02:44.044" v="2173" actId="478"/>
          <ac:spMkLst>
            <pc:docMk/>
            <pc:sldMk cId="2779452544" sldId="397"/>
            <ac:spMk id="193" creationId="{8D725DF9-3711-4A0D-8F79-8CC7E52DF269}"/>
          </ac:spMkLst>
        </pc:spChg>
        <pc:spChg chg="add mod">
          <ac:chgData name="Araszkiewicz Andrzej" userId="9e341745-34e7-4ba1-8a91-2806aa2249ec" providerId="ADAL" clId="{BADFA897-83C7-4FE6-9D2E-6B8C6FE94A97}" dt="2024-05-19T08:33:36.895" v="3445" actId="1035"/>
          <ac:spMkLst>
            <pc:docMk/>
            <pc:sldMk cId="2779452544" sldId="397"/>
            <ac:spMk id="194" creationId="{BBFD86B8-17F2-4C81-8BA8-6C283F84685A}"/>
          </ac:spMkLst>
        </pc:spChg>
        <pc:spChg chg="add mod">
          <ac:chgData name="Araszkiewicz Andrzej" userId="9e341745-34e7-4ba1-8a91-2806aa2249ec" providerId="ADAL" clId="{BADFA897-83C7-4FE6-9D2E-6B8C6FE94A97}" dt="2024-05-19T08:33:36.895" v="3445" actId="1035"/>
          <ac:spMkLst>
            <pc:docMk/>
            <pc:sldMk cId="2779452544" sldId="397"/>
            <ac:spMk id="195" creationId="{2ECACED6-84B6-4704-8494-D25446B1F026}"/>
          </ac:spMkLst>
        </pc:spChg>
        <pc:spChg chg="mod">
          <ac:chgData name="Araszkiewicz Andrzej" userId="9e341745-34e7-4ba1-8a91-2806aa2249ec" providerId="ADAL" clId="{BADFA897-83C7-4FE6-9D2E-6B8C6FE94A97}" dt="2024-05-16T20:13:55.792" v="2219" actId="208"/>
          <ac:spMkLst>
            <pc:docMk/>
            <pc:sldMk cId="2779452544" sldId="397"/>
            <ac:spMk id="197" creationId="{551F7CEC-C64B-402F-BD32-1D2441CE3B74}"/>
          </ac:spMkLst>
        </pc:spChg>
        <pc:spChg chg="mod">
          <ac:chgData name="Araszkiewicz Andrzej" userId="9e341745-34e7-4ba1-8a91-2806aa2249ec" providerId="ADAL" clId="{BADFA897-83C7-4FE6-9D2E-6B8C6FE94A97}" dt="2024-05-16T20:13:55.792" v="2219" actId="208"/>
          <ac:spMkLst>
            <pc:docMk/>
            <pc:sldMk cId="2779452544" sldId="397"/>
            <ac:spMk id="198" creationId="{B9CFCBB0-0237-4652-A76F-37EDEB7EC8D1}"/>
          </ac:spMkLst>
        </pc:spChg>
        <pc:spChg chg="mod">
          <ac:chgData name="Araszkiewicz Andrzej" userId="9e341745-34e7-4ba1-8a91-2806aa2249ec" providerId="ADAL" clId="{BADFA897-83C7-4FE6-9D2E-6B8C6FE94A97}" dt="2024-05-16T20:13:55.792" v="2219" actId="208"/>
          <ac:spMkLst>
            <pc:docMk/>
            <pc:sldMk cId="2779452544" sldId="397"/>
            <ac:spMk id="199" creationId="{C97A05EB-B037-4CF9-BC07-DF0B32AA82FA}"/>
          </ac:spMkLst>
        </pc:spChg>
        <pc:spChg chg="mod">
          <ac:chgData name="Araszkiewicz Andrzej" userId="9e341745-34e7-4ba1-8a91-2806aa2249ec" providerId="ADAL" clId="{BADFA897-83C7-4FE6-9D2E-6B8C6FE94A97}" dt="2024-05-16T20:13:55.792" v="2219" actId="208"/>
          <ac:spMkLst>
            <pc:docMk/>
            <pc:sldMk cId="2779452544" sldId="397"/>
            <ac:spMk id="200" creationId="{BA4ED04F-6BC7-4E65-B9DA-E6CA8FCAAA95}"/>
          </ac:spMkLst>
        </pc:spChg>
        <pc:spChg chg="mod">
          <ac:chgData name="Araszkiewicz Andrzej" userId="9e341745-34e7-4ba1-8a91-2806aa2249ec" providerId="ADAL" clId="{BADFA897-83C7-4FE6-9D2E-6B8C6FE94A97}" dt="2024-05-16T20:13:55.792" v="2219" actId="208"/>
          <ac:spMkLst>
            <pc:docMk/>
            <pc:sldMk cId="2779452544" sldId="397"/>
            <ac:spMk id="201" creationId="{E1744CF9-F54F-4BE3-B7CE-9779D91E6848}"/>
          </ac:spMkLst>
        </pc:spChg>
        <pc:spChg chg="add mod">
          <ac:chgData name="Araszkiewicz Andrzej" userId="9e341745-34e7-4ba1-8a91-2806aa2249ec" providerId="ADAL" clId="{BADFA897-83C7-4FE6-9D2E-6B8C6FE94A97}" dt="2024-05-19T08:33:36.895" v="3445" actId="1035"/>
          <ac:spMkLst>
            <pc:docMk/>
            <pc:sldMk cId="2779452544" sldId="397"/>
            <ac:spMk id="202" creationId="{C57E2AF6-7A65-418F-A89E-044A2FAB9619}"/>
          </ac:spMkLst>
        </pc:spChg>
        <pc:spChg chg="add mod">
          <ac:chgData name="Araszkiewicz Andrzej" userId="9e341745-34e7-4ba1-8a91-2806aa2249ec" providerId="ADAL" clId="{BADFA897-83C7-4FE6-9D2E-6B8C6FE94A97}" dt="2024-05-19T08:33:36.895" v="3445" actId="1035"/>
          <ac:spMkLst>
            <pc:docMk/>
            <pc:sldMk cId="2779452544" sldId="397"/>
            <ac:spMk id="203" creationId="{D80E1F7B-12CC-4961-A9C9-703FBB83DD5C}"/>
          </ac:spMkLst>
        </pc:spChg>
        <pc:spChg chg="add mod">
          <ac:chgData name="Araszkiewicz Andrzej" userId="9e341745-34e7-4ba1-8a91-2806aa2249ec" providerId="ADAL" clId="{BADFA897-83C7-4FE6-9D2E-6B8C6FE94A97}" dt="2024-05-19T08:33:36.895" v="3445" actId="1035"/>
          <ac:spMkLst>
            <pc:docMk/>
            <pc:sldMk cId="2779452544" sldId="397"/>
            <ac:spMk id="204" creationId="{7F732A96-885F-4E39-B7DF-55C590C2E7AE}"/>
          </ac:spMkLst>
        </pc:spChg>
        <pc:spChg chg="add mod">
          <ac:chgData name="Araszkiewicz Andrzej" userId="9e341745-34e7-4ba1-8a91-2806aa2249ec" providerId="ADAL" clId="{BADFA897-83C7-4FE6-9D2E-6B8C6FE94A97}" dt="2024-05-19T08:33:36.895" v="3445" actId="1035"/>
          <ac:spMkLst>
            <pc:docMk/>
            <pc:sldMk cId="2779452544" sldId="397"/>
            <ac:spMk id="205" creationId="{270E2D37-369E-487A-89AB-6F4ADB1655B0}"/>
          </ac:spMkLst>
        </pc:spChg>
        <pc:spChg chg="mod">
          <ac:chgData name="Araszkiewicz Andrzej" userId="9e341745-34e7-4ba1-8a91-2806aa2249ec" providerId="ADAL" clId="{BADFA897-83C7-4FE6-9D2E-6B8C6FE94A97}" dt="2024-05-16T20:13:55.792" v="2219" actId="208"/>
          <ac:spMkLst>
            <pc:docMk/>
            <pc:sldMk cId="2779452544" sldId="397"/>
            <ac:spMk id="207" creationId="{F36182F1-1A21-49D4-B540-EC7669CC6B1A}"/>
          </ac:spMkLst>
        </pc:spChg>
        <pc:spChg chg="mod">
          <ac:chgData name="Araszkiewicz Andrzej" userId="9e341745-34e7-4ba1-8a91-2806aa2249ec" providerId="ADAL" clId="{BADFA897-83C7-4FE6-9D2E-6B8C6FE94A97}" dt="2024-05-16T20:13:55.792" v="2219" actId="208"/>
          <ac:spMkLst>
            <pc:docMk/>
            <pc:sldMk cId="2779452544" sldId="397"/>
            <ac:spMk id="208" creationId="{5E517E2F-7ACB-432F-AD75-3E503835C80F}"/>
          </ac:spMkLst>
        </pc:spChg>
        <pc:spChg chg="mod">
          <ac:chgData name="Araszkiewicz Andrzej" userId="9e341745-34e7-4ba1-8a91-2806aa2249ec" providerId="ADAL" clId="{BADFA897-83C7-4FE6-9D2E-6B8C6FE94A97}" dt="2024-05-16T20:13:55.792" v="2219" actId="208"/>
          <ac:spMkLst>
            <pc:docMk/>
            <pc:sldMk cId="2779452544" sldId="397"/>
            <ac:spMk id="209" creationId="{47311FF7-6AFB-4AA8-8319-C4DEC41D91B3}"/>
          </ac:spMkLst>
        </pc:spChg>
        <pc:spChg chg="mod">
          <ac:chgData name="Araszkiewicz Andrzej" userId="9e341745-34e7-4ba1-8a91-2806aa2249ec" providerId="ADAL" clId="{BADFA897-83C7-4FE6-9D2E-6B8C6FE94A97}" dt="2024-05-16T20:13:55.792" v="2219" actId="208"/>
          <ac:spMkLst>
            <pc:docMk/>
            <pc:sldMk cId="2779452544" sldId="397"/>
            <ac:spMk id="210" creationId="{573E7E2C-B559-4543-B921-26427570FE75}"/>
          </ac:spMkLst>
        </pc:spChg>
        <pc:spChg chg="mod">
          <ac:chgData name="Araszkiewicz Andrzej" userId="9e341745-34e7-4ba1-8a91-2806aa2249ec" providerId="ADAL" clId="{BADFA897-83C7-4FE6-9D2E-6B8C6FE94A97}" dt="2024-05-16T20:13:55.792" v="2219" actId="208"/>
          <ac:spMkLst>
            <pc:docMk/>
            <pc:sldMk cId="2779452544" sldId="397"/>
            <ac:spMk id="211" creationId="{532345A8-E268-476F-883B-76CC99354BE1}"/>
          </ac:spMkLst>
        </pc:spChg>
        <pc:spChg chg="add mod">
          <ac:chgData name="Araszkiewicz Andrzej" userId="9e341745-34e7-4ba1-8a91-2806aa2249ec" providerId="ADAL" clId="{BADFA897-83C7-4FE6-9D2E-6B8C6FE94A97}" dt="2024-05-19T08:33:36.895" v="3445" actId="1035"/>
          <ac:spMkLst>
            <pc:docMk/>
            <pc:sldMk cId="2779452544" sldId="397"/>
            <ac:spMk id="212" creationId="{40B92DDD-FB5D-4677-9C3B-B9C855988801}"/>
          </ac:spMkLst>
        </pc:spChg>
        <pc:spChg chg="add mod">
          <ac:chgData name="Araszkiewicz Andrzej" userId="9e341745-34e7-4ba1-8a91-2806aa2249ec" providerId="ADAL" clId="{BADFA897-83C7-4FE6-9D2E-6B8C6FE94A97}" dt="2024-05-19T08:33:36.895" v="3445" actId="1035"/>
          <ac:spMkLst>
            <pc:docMk/>
            <pc:sldMk cId="2779452544" sldId="397"/>
            <ac:spMk id="213" creationId="{5D9EEA15-B098-4A0E-B07C-8CA6E6162D81}"/>
          </ac:spMkLst>
        </pc:spChg>
        <pc:spChg chg="add mod">
          <ac:chgData name="Araszkiewicz Andrzej" userId="9e341745-34e7-4ba1-8a91-2806aa2249ec" providerId="ADAL" clId="{BADFA897-83C7-4FE6-9D2E-6B8C6FE94A97}" dt="2024-05-19T08:33:36.895" v="3445" actId="1035"/>
          <ac:spMkLst>
            <pc:docMk/>
            <pc:sldMk cId="2779452544" sldId="397"/>
            <ac:spMk id="214" creationId="{D13C84D5-0D08-4A81-BAE4-B02FD489CF6D}"/>
          </ac:spMkLst>
        </pc:spChg>
        <pc:spChg chg="add mod">
          <ac:chgData name="Araszkiewicz Andrzej" userId="9e341745-34e7-4ba1-8a91-2806aa2249ec" providerId="ADAL" clId="{BADFA897-83C7-4FE6-9D2E-6B8C6FE94A97}" dt="2024-05-19T08:33:36.895" v="3445" actId="1035"/>
          <ac:spMkLst>
            <pc:docMk/>
            <pc:sldMk cId="2779452544" sldId="397"/>
            <ac:spMk id="215" creationId="{8F8A3745-2C71-43A8-9466-A6C7D8B6FC74}"/>
          </ac:spMkLst>
        </pc:spChg>
        <pc:spChg chg="add mod">
          <ac:chgData name="Araszkiewicz Andrzej" userId="9e341745-34e7-4ba1-8a91-2806aa2249ec" providerId="ADAL" clId="{BADFA897-83C7-4FE6-9D2E-6B8C6FE94A97}" dt="2024-05-19T08:33:36.895" v="3445" actId="1035"/>
          <ac:spMkLst>
            <pc:docMk/>
            <pc:sldMk cId="2779452544" sldId="397"/>
            <ac:spMk id="216" creationId="{ACC2270D-B0FC-4E31-93B2-86EFA1DFFCF0}"/>
          </ac:spMkLst>
        </pc:spChg>
        <pc:spChg chg="add mod">
          <ac:chgData name="Araszkiewicz Andrzej" userId="9e341745-34e7-4ba1-8a91-2806aa2249ec" providerId="ADAL" clId="{BADFA897-83C7-4FE6-9D2E-6B8C6FE94A97}" dt="2024-05-19T08:33:36.895" v="3445" actId="1035"/>
          <ac:spMkLst>
            <pc:docMk/>
            <pc:sldMk cId="2779452544" sldId="397"/>
            <ac:spMk id="217" creationId="{8FE46BB6-9877-4648-B674-B31AEE430BD8}"/>
          </ac:spMkLst>
        </pc:spChg>
        <pc:spChg chg="add mod">
          <ac:chgData name="Araszkiewicz Andrzej" userId="9e341745-34e7-4ba1-8a91-2806aa2249ec" providerId="ADAL" clId="{BADFA897-83C7-4FE6-9D2E-6B8C6FE94A97}" dt="2024-05-19T08:33:36.895" v="3445" actId="1035"/>
          <ac:spMkLst>
            <pc:docMk/>
            <pc:sldMk cId="2779452544" sldId="397"/>
            <ac:spMk id="218" creationId="{0D21DE96-D479-40BA-ABFD-E2C3C0B847DE}"/>
          </ac:spMkLst>
        </pc:spChg>
        <pc:spChg chg="add mod">
          <ac:chgData name="Araszkiewicz Andrzej" userId="9e341745-34e7-4ba1-8a91-2806aa2249ec" providerId="ADAL" clId="{BADFA897-83C7-4FE6-9D2E-6B8C6FE94A97}" dt="2024-05-19T08:33:36.895" v="3445" actId="1035"/>
          <ac:spMkLst>
            <pc:docMk/>
            <pc:sldMk cId="2779452544" sldId="397"/>
            <ac:spMk id="219" creationId="{6E0F8D65-A256-4013-9D2D-C050003F40C6}"/>
          </ac:spMkLst>
        </pc:spChg>
        <pc:spChg chg="add mod">
          <ac:chgData name="Araszkiewicz Andrzej" userId="9e341745-34e7-4ba1-8a91-2806aa2249ec" providerId="ADAL" clId="{BADFA897-83C7-4FE6-9D2E-6B8C6FE94A97}" dt="2024-05-19T08:33:36.895" v="3445" actId="1035"/>
          <ac:spMkLst>
            <pc:docMk/>
            <pc:sldMk cId="2779452544" sldId="397"/>
            <ac:spMk id="220" creationId="{041E6E12-D48F-4071-93CB-93A0362F4F60}"/>
          </ac:spMkLst>
        </pc:spChg>
        <pc:spChg chg="add mod">
          <ac:chgData name="Araszkiewicz Andrzej" userId="9e341745-34e7-4ba1-8a91-2806aa2249ec" providerId="ADAL" clId="{BADFA897-83C7-4FE6-9D2E-6B8C6FE94A97}" dt="2024-05-19T08:33:36.895" v="3445" actId="1035"/>
          <ac:spMkLst>
            <pc:docMk/>
            <pc:sldMk cId="2779452544" sldId="397"/>
            <ac:spMk id="221" creationId="{FDD68B06-AC41-42DF-906D-76E6DEA3B51E}"/>
          </ac:spMkLst>
        </pc:spChg>
        <pc:spChg chg="mod">
          <ac:chgData name="Araszkiewicz Andrzej" userId="9e341745-34e7-4ba1-8a91-2806aa2249ec" providerId="ADAL" clId="{BADFA897-83C7-4FE6-9D2E-6B8C6FE94A97}" dt="2024-05-16T20:13:55.792" v="2219" actId="208"/>
          <ac:spMkLst>
            <pc:docMk/>
            <pc:sldMk cId="2779452544" sldId="397"/>
            <ac:spMk id="224" creationId="{98F67F56-0CFC-4041-883B-11BA3BF295C7}"/>
          </ac:spMkLst>
        </pc:spChg>
        <pc:spChg chg="mod">
          <ac:chgData name="Araszkiewicz Andrzej" userId="9e341745-34e7-4ba1-8a91-2806aa2249ec" providerId="ADAL" clId="{BADFA897-83C7-4FE6-9D2E-6B8C6FE94A97}" dt="2024-05-16T20:13:55.792" v="2219" actId="208"/>
          <ac:spMkLst>
            <pc:docMk/>
            <pc:sldMk cId="2779452544" sldId="397"/>
            <ac:spMk id="225" creationId="{9957C36C-8C4C-43C5-AF79-45E8640F8729}"/>
          </ac:spMkLst>
        </pc:spChg>
        <pc:spChg chg="mod">
          <ac:chgData name="Araszkiewicz Andrzej" userId="9e341745-34e7-4ba1-8a91-2806aa2249ec" providerId="ADAL" clId="{BADFA897-83C7-4FE6-9D2E-6B8C6FE94A97}" dt="2024-05-16T20:13:55.792" v="2219" actId="208"/>
          <ac:spMkLst>
            <pc:docMk/>
            <pc:sldMk cId="2779452544" sldId="397"/>
            <ac:spMk id="226" creationId="{9C2D3B04-918A-4C09-A9BF-74277EDEE174}"/>
          </ac:spMkLst>
        </pc:spChg>
        <pc:spChg chg="mod">
          <ac:chgData name="Araszkiewicz Andrzej" userId="9e341745-34e7-4ba1-8a91-2806aa2249ec" providerId="ADAL" clId="{BADFA897-83C7-4FE6-9D2E-6B8C6FE94A97}" dt="2024-05-16T20:13:55.792" v="2219" actId="208"/>
          <ac:spMkLst>
            <pc:docMk/>
            <pc:sldMk cId="2779452544" sldId="397"/>
            <ac:spMk id="227" creationId="{CFFCA4EA-7719-4091-9D76-C7FAB07C2EF1}"/>
          </ac:spMkLst>
        </pc:spChg>
        <pc:spChg chg="mod">
          <ac:chgData name="Araszkiewicz Andrzej" userId="9e341745-34e7-4ba1-8a91-2806aa2249ec" providerId="ADAL" clId="{BADFA897-83C7-4FE6-9D2E-6B8C6FE94A97}" dt="2024-05-16T20:13:55.792" v="2219" actId="208"/>
          <ac:spMkLst>
            <pc:docMk/>
            <pc:sldMk cId="2779452544" sldId="397"/>
            <ac:spMk id="228" creationId="{F15199AC-F94D-478D-9164-900F495DB7C6}"/>
          </ac:spMkLst>
        </pc:spChg>
        <pc:spChg chg="add mod">
          <ac:chgData name="Araszkiewicz Andrzej" userId="9e341745-34e7-4ba1-8a91-2806aa2249ec" providerId="ADAL" clId="{BADFA897-83C7-4FE6-9D2E-6B8C6FE94A97}" dt="2024-05-19T08:33:57.869" v="3451" actId="1036"/>
          <ac:spMkLst>
            <pc:docMk/>
            <pc:sldMk cId="2779452544" sldId="397"/>
            <ac:spMk id="229" creationId="{C9E25DDE-2003-49E6-8995-0536E2EFBD4C}"/>
          </ac:spMkLst>
        </pc:spChg>
        <pc:spChg chg="add mod">
          <ac:chgData name="Araszkiewicz Andrzej" userId="9e341745-34e7-4ba1-8a91-2806aa2249ec" providerId="ADAL" clId="{BADFA897-83C7-4FE6-9D2E-6B8C6FE94A97}" dt="2024-05-19T08:33:57.869" v="3451" actId="1036"/>
          <ac:spMkLst>
            <pc:docMk/>
            <pc:sldMk cId="2779452544" sldId="397"/>
            <ac:spMk id="230" creationId="{86C2B465-E187-4FA8-B19B-092397EC5C00}"/>
          </ac:spMkLst>
        </pc:spChg>
        <pc:spChg chg="add del mod">
          <ac:chgData name="Araszkiewicz Andrzej" userId="9e341745-34e7-4ba1-8a91-2806aa2249ec" providerId="ADAL" clId="{BADFA897-83C7-4FE6-9D2E-6B8C6FE94A97}" dt="2024-05-16T20:13:08.423" v="2216" actId="478"/>
          <ac:spMkLst>
            <pc:docMk/>
            <pc:sldMk cId="2779452544" sldId="397"/>
            <ac:spMk id="231" creationId="{7DAFD16F-EC17-47A7-AB4B-0D60C62D95D2}"/>
          </ac:spMkLst>
        </pc:spChg>
        <pc:spChg chg="mod">
          <ac:chgData name="Araszkiewicz Andrzej" userId="9e341745-34e7-4ba1-8a91-2806aa2249ec" providerId="ADAL" clId="{BADFA897-83C7-4FE6-9D2E-6B8C6FE94A97}" dt="2024-05-16T20:13:55.792" v="2219" actId="208"/>
          <ac:spMkLst>
            <pc:docMk/>
            <pc:sldMk cId="2779452544" sldId="397"/>
            <ac:spMk id="234" creationId="{B991FCFF-2D62-4DEC-BA48-7ECF35506F4A}"/>
          </ac:spMkLst>
        </pc:spChg>
        <pc:spChg chg="mod">
          <ac:chgData name="Araszkiewicz Andrzej" userId="9e341745-34e7-4ba1-8a91-2806aa2249ec" providerId="ADAL" clId="{BADFA897-83C7-4FE6-9D2E-6B8C6FE94A97}" dt="2024-05-16T20:13:55.792" v="2219" actId="208"/>
          <ac:spMkLst>
            <pc:docMk/>
            <pc:sldMk cId="2779452544" sldId="397"/>
            <ac:spMk id="235" creationId="{8732AD7F-F31B-415D-93F5-E839807AFEA1}"/>
          </ac:spMkLst>
        </pc:spChg>
        <pc:spChg chg="mod">
          <ac:chgData name="Araszkiewicz Andrzej" userId="9e341745-34e7-4ba1-8a91-2806aa2249ec" providerId="ADAL" clId="{BADFA897-83C7-4FE6-9D2E-6B8C6FE94A97}" dt="2024-05-16T20:13:55.792" v="2219" actId="208"/>
          <ac:spMkLst>
            <pc:docMk/>
            <pc:sldMk cId="2779452544" sldId="397"/>
            <ac:spMk id="236" creationId="{94739FD2-B875-4DE5-84A8-0137242F14BF}"/>
          </ac:spMkLst>
        </pc:spChg>
        <pc:spChg chg="mod">
          <ac:chgData name="Araszkiewicz Andrzej" userId="9e341745-34e7-4ba1-8a91-2806aa2249ec" providerId="ADAL" clId="{BADFA897-83C7-4FE6-9D2E-6B8C6FE94A97}" dt="2024-05-16T20:13:55.792" v="2219" actId="208"/>
          <ac:spMkLst>
            <pc:docMk/>
            <pc:sldMk cId="2779452544" sldId="397"/>
            <ac:spMk id="237" creationId="{284257AF-EA9B-4840-8198-47EE45152C37}"/>
          </ac:spMkLst>
        </pc:spChg>
        <pc:spChg chg="mod">
          <ac:chgData name="Araszkiewicz Andrzej" userId="9e341745-34e7-4ba1-8a91-2806aa2249ec" providerId="ADAL" clId="{BADFA897-83C7-4FE6-9D2E-6B8C6FE94A97}" dt="2024-05-16T20:13:55.792" v="2219" actId="208"/>
          <ac:spMkLst>
            <pc:docMk/>
            <pc:sldMk cId="2779452544" sldId="397"/>
            <ac:spMk id="238" creationId="{A4290068-0B05-4F39-A7FD-FCA0301D7BB8}"/>
          </ac:spMkLst>
        </pc:spChg>
        <pc:spChg chg="add mod">
          <ac:chgData name="Araszkiewicz Andrzej" userId="9e341745-34e7-4ba1-8a91-2806aa2249ec" providerId="ADAL" clId="{BADFA897-83C7-4FE6-9D2E-6B8C6FE94A97}" dt="2024-05-19T08:33:54.724" v="3448" actId="1036"/>
          <ac:spMkLst>
            <pc:docMk/>
            <pc:sldMk cId="2779452544" sldId="397"/>
            <ac:spMk id="239" creationId="{80559017-A6AF-4B6A-B63E-D4654BC25987}"/>
          </ac:spMkLst>
        </pc:spChg>
        <pc:spChg chg="add mod">
          <ac:chgData name="Araszkiewicz Andrzej" userId="9e341745-34e7-4ba1-8a91-2806aa2249ec" providerId="ADAL" clId="{BADFA897-83C7-4FE6-9D2E-6B8C6FE94A97}" dt="2024-05-19T08:33:54.724" v="3448" actId="1036"/>
          <ac:spMkLst>
            <pc:docMk/>
            <pc:sldMk cId="2779452544" sldId="397"/>
            <ac:spMk id="240" creationId="{8D8CA824-3F78-420E-B009-BD423C9DCF88}"/>
          </ac:spMkLst>
        </pc:spChg>
        <pc:spChg chg="add mod">
          <ac:chgData name="Araszkiewicz Andrzej" userId="9e341745-34e7-4ba1-8a91-2806aa2249ec" providerId="ADAL" clId="{BADFA897-83C7-4FE6-9D2E-6B8C6FE94A97}" dt="2024-05-19T08:33:54.724" v="3448" actId="1036"/>
          <ac:spMkLst>
            <pc:docMk/>
            <pc:sldMk cId="2779452544" sldId="397"/>
            <ac:spMk id="241" creationId="{65BFBDA9-C47A-4E74-9876-800FBDCDBD78}"/>
          </ac:spMkLst>
        </pc:spChg>
        <pc:spChg chg="add mod">
          <ac:chgData name="Araszkiewicz Andrzej" userId="9e341745-34e7-4ba1-8a91-2806aa2249ec" providerId="ADAL" clId="{BADFA897-83C7-4FE6-9D2E-6B8C6FE94A97}" dt="2024-05-19T08:33:54.724" v="3448" actId="1036"/>
          <ac:spMkLst>
            <pc:docMk/>
            <pc:sldMk cId="2779452544" sldId="397"/>
            <ac:spMk id="242" creationId="{52ABBBE8-3DEC-4A45-A095-ED2E91631724}"/>
          </ac:spMkLst>
        </pc:spChg>
        <pc:spChg chg="add mod">
          <ac:chgData name="Araszkiewicz Andrzej" userId="9e341745-34e7-4ba1-8a91-2806aa2249ec" providerId="ADAL" clId="{BADFA897-83C7-4FE6-9D2E-6B8C6FE94A97}" dt="2024-05-19T08:33:54.724" v="3448" actId="1036"/>
          <ac:spMkLst>
            <pc:docMk/>
            <pc:sldMk cId="2779452544" sldId="397"/>
            <ac:spMk id="243" creationId="{CD24329E-2819-4FE2-A404-4AAC1B07DA6D}"/>
          </ac:spMkLst>
        </pc:spChg>
        <pc:spChg chg="add mod">
          <ac:chgData name="Araszkiewicz Andrzej" userId="9e341745-34e7-4ba1-8a91-2806aa2249ec" providerId="ADAL" clId="{BADFA897-83C7-4FE6-9D2E-6B8C6FE94A97}" dt="2024-05-19T08:34:03.921" v="3453" actId="20577"/>
          <ac:spMkLst>
            <pc:docMk/>
            <pc:sldMk cId="2779452544" sldId="397"/>
            <ac:spMk id="244" creationId="{F654ABEE-D1EB-4731-8F19-C25ADC894499}"/>
          </ac:spMkLst>
        </pc:spChg>
        <pc:spChg chg="add mod">
          <ac:chgData name="Araszkiewicz Andrzej" userId="9e341745-34e7-4ba1-8a91-2806aa2249ec" providerId="ADAL" clId="{BADFA897-83C7-4FE6-9D2E-6B8C6FE94A97}" dt="2024-05-19T08:33:54.724" v="3448" actId="1036"/>
          <ac:spMkLst>
            <pc:docMk/>
            <pc:sldMk cId="2779452544" sldId="397"/>
            <ac:spMk id="245" creationId="{5C1AF77A-8B11-438B-AB80-F89733CBD671}"/>
          </ac:spMkLst>
        </pc:spChg>
        <pc:spChg chg="add mod">
          <ac:chgData name="Araszkiewicz Andrzej" userId="9e341745-34e7-4ba1-8a91-2806aa2249ec" providerId="ADAL" clId="{BADFA897-83C7-4FE6-9D2E-6B8C6FE94A97}" dt="2024-05-16T20:21:39.002" v="2263" actId="1036"/>
          <ac:spMkLst>
            <pc:docMk/>
            <pc:sldMk cId="2779452544" sldId="397"/>
            <ac:spMk id="246" creationId="{C61256BC-81D1-4C71-B23D-F2478C05929D}"/>
          </ac:spMkLst>
        </pc:spChg>
        <pc:spChg chg="add mod">
          <ac:chgData name="Araszkiewicz Andrzej" userId="9e341745-34e7-4ba1-8a91-2806aa2249ec" providerId="ADAL" clId="{BADFA897-83C7-4FE6-9D2E-6B8C6FE94A97}" dt="2024-05-19T08:33:54.724" v="3448" actId="1036"/>
          <ac:spMkLst>
            <pc:docMk/>
            <pc:sldMk cId="2779452544" sldId="397"/>
            <ac:spMk id="247" creationId="{1ABCAFA5-26F7-4733-A2F0-18D4FD26D496}"/>
          </ac:spMkLst>
        </pc:spChg>
        <pc:grpChg chg="del">
          <ac:chgData name="Araszkiewicz Andrzej" userId="9e341745-34e7-4ba1-8a91-2806aa2249ec" providerId="ADAL" clId="{BADFA897-83C7-4FE6-9D2E-6B8C6FE94A97}" dt="2024-05-16T20:02:44.044" v="2173" actId="478"/>
          <ac:grpSpMkLst>
            <pc:docMk/>
            <pc:sldMk cId="2779452544" sldId="397"/>
            <ac:grpSpMk id="44" creationId="{D724FB0B-670C-422A-8A3C-FCF0C5BAAAC7}"/>
          </ac:grpSpMkLst>
        </pc:grpChg>
        <pc:grpChg chg="del">
          <ac:chgData name="Araszkiewicz Andrzej" userId="9e341745-34e7-4ba1-8a91-2806aa2249ec" providerId="ADAL" clId="{BADFA897-83C7-4FE6-9D2E-6B8C6FE94A97}" dt="2024-05-16T20:02:44.044" v="2173" actId="478"/>
          <ac:grpSpMkLst>
            <pc:docMk/>
            <pc:sldMk cId="2779452544" sldId="397"/>
            <ac:grpSpMk id="45" creationId="{7974B9CD-EDC8-4480-9CE1-99617D352827}"/>
          </ac:grpSpMkLst>
        </pc:grpChg>
        <pc:grpChg chg="del">
          <ac:chgData name="Araszkiewicz Andrzej" userId="9e341745-34e7-4ba1-8a91-2806aa2249ec" providerId="ADAL" clId="{BADFA897-83C7-4FE6-9D2E-6B8C6FE94A97}" dt="2024-05-16T20:02:44.044" v="2173" actId="478"/>
          <ac:grpSpMkLst>
            <pc:docMk/>
            <pc:sldMk cId="2779452544" sldId="397"/>
            <ac:grpSpMk id="63" creationId="{2D4C8CE5-0A9B-46C9-A84D-6017E87E7C95}"/>
          </ac:grpSpMkLst>
        </pc:grpChg>
        <pc:grpChg chg="del">
          <ac:chgData name="Araszkiewicz Andrzej" userId="9e341745-34e7-4ba1-8a91-2806aa2249ec" providerId="ADAL" clId="{BADFA897-83C7-4FE6-9D2E-6B8C6FE94A97}" dt="2024-05-16T20:06:38.228" v="2185" actId="478"/>
          <ac:grpSpMkLst>
            <pc:docMk/>
            <pc:sldMk cId="2779452544" sldId="397"/>
            <ac:grpSpMk id="94" creationId="{514878F1-20BE-4EB6-98C8-FAC7BB62DCDF}"/>
          </ac:grpSpMkLst>
        </pc:grpChg>
        <pc:grpChg chg="del">
          <ac:chgData name="Araszkiewicz Andrzej" userId="9e341745-34e7-4ba1-8a91-2806aa2249ec" providerId="ADAL" clId="{BADFA897-83C7-4FE6-9D2E-6B8C6FE94A97}" dt="2024-05-16T20:02:44.044" v="2173" actId="478"/>
          <ac:grpSpMkLst>
            <pc:docMk/>
            <pc:sldMk cId="2779452544" sldId="397"/>
            <ac:grpSpMk id="99" creationId="{2C5643E2-5F90-44E9-9175-14F90D5BFBC3}"/>
          </ac:grpSpMkLst>
        </pc:grpChg>
        <pc:grpChg chg="del">
          <ac:chgData name="Araszkiewicz Andrzej" userId="9e341745-34e7-4ba1-8a91-2806aa2249ec" providerId="ADAL" clId="{BADFA897-83C7-4FE6-9D2E-6B8C6FE94A97}" dt="2024-05-16T20:02:44.044" v="2173" actId="478"/>
          <ac:grpSpMkLst>
            <pc:docMk/>
            <pc:sldMk cId="2779452544" sldId="397"/>
            <ac:grpSpMk id="105" creationId="{8D334E85-7FA6-4EDB-A3CE-7C0A3F0287D5}"/>
          </ac:grpSpMkLst>
        </pc:grpChg>
        <pc:grpChg chg="del">
          <ac:chgData name="Araszkiewicz Andrzej" userId="9e341745-34e7-4ba1-8a91-2806aa2249ec" providerId="ADAL" clId="{BADFA897-83C7-4FE6-9D2E-6B8C6FE94A97}" dt="2024-05-16T20:02:44.044" v="2173" actId="478"/>
          <ac:grpSpMkLst>
            <pc:docMk/>
            <pc:sldMk cId="2779452544" sldId="397"/>
            <ac:grpSpMk id="111" creationId="{CD2AC2A0-586F-443E-B490-D18C5AEA450A}"/>
          </ac:grpSpMkLst>
        </pc:grpChg>
        <pc:grpChg chg="add mod">
          <ac:chgData name="Araszkiewicz Andrzej" userId="9e341745-34e7-4ba1-8a91-2806aa2249ec" providerId="ADAL" clId="{BADFA897-83C7-4FE6-9D2E-6B8C6FE94A97}" dt="2024-05-19T08:33:36.895" v="3445" actId="1035"/>
          <ac:grpSpMkLst>
            <pc:docMk/>
            <pc:sldMk cId="2779452544" sldId="397"/>
            <ac:grpSpMk id="124" creationId="{96DDDD74-184A-4CA7-8B97-3E936B0E2A78}"/>
          </ac:grpSpMkLst>
        </pc:grpChg>
        <pc:grpChg chg="del">
          <ac:chgData name="Araszkiewicz Andrzej" userId="9e341745-34e7-4ba1-8a91-2806aa2249ec" providerId="ADAL" clId="{BADFA897-83C7-4FE6-9D2E-6B8C6FE94A97}" dt="2024-05-16T20:06:38.228" v="2185" actId="478"/>
          <ac:grpSpMkLst>
            <pc:docMk/>
            <pc:sldMk cId="2779452544" sldId="397"/>
            <ac:grpSpMk id="128" creationId="{1616A145-4A3F-44E3-ADF2-5834DF6FDC8B}"/>
          </ac:grpSpMkLst>
        </pc:grpChg>
        <pc:grpChg chg="del">
          <ac:chgData name="Araszkiewicz Andrzej" userId="9e341745-34e7-4ba1-8a91-2806aa2249ec" providerId="ADAL" clId="{BADFA897-83C7-4FE6-9D2E-6B8C6FE94A97}" dt="2024-05-16T20:06:38.228" v="2185" actId="478"/>
          <ac:grpSpMkLst>
            <pc:docMk/>
            <pc:sldMk cId="2779452544" sldId="397"/>
            <ac:grpSpMk id="134" creationId="{D2013D18-F076-4C02-A2E4-A8517EB2B09E}"/>
          </ac:grpSpMkLst>
        </pc:grpChg>
        <pc:grpChg chg="del">
          <ac:chgData name="Araszkiewicz Andrzej" userId="9e341745-34e7-4ba1-8a91-2806aa2249ec" providerId="ADAL" clId="{BADFA897-83C7-4FE6-9D2E-6B8C6FE94A97}" dt="2024-05-16T20:06:38.228" v="2185" actId="478"/>
          <ac:grpSpMkLst>
            <pc:docMk/>
            <pc:sldMk cId="2779452544" sldId="397"/>
            <ac:grpSpMk id="140" creationId="{C028C00A-F3B6-499F-A461-5E5E00188F79}"/>
          </ac:grpSpMkLst>
        </pc:grpChg>
        <pc:grpChg chg="del">
          <ac:chgData name="Araszkiewicz Andrzej" userId="9e341745-34e7-4ba1-8a91-2806aa2249ec" providerId="ADAL" clId="{BADFA897-83C7-4FE6-9D2E-6B8C6FE94A97}" dt="2024-05-16T20:02:44.044" v="2173" actId="478"/>
          <ac:grpSpMkLst>
            <pc:docMk/>
            <pc:sldMk cId="2779452544" sldId="397"/>
            <ac:grpSpMk id="141" creationId="{3F9FB116-74AE-49C2-A60D-D51399C5FA6D}"/>
          </ac:grpSpMkLst>
        </pc:grpChg>
        <pc:grpChg chg="del">
          <ac:chgData name="Araszkiewicz Andrzej" userId="9e341745-34e7-4ba1-8a91-2806aa2249ec" providerId="ADAL" clId="{BADFA897-83C7-4FE6-9D2E-6B8C6FE94A97}" dt="2024-05-16T20:02:44.044" v="2173" actId="478"/>
          <ac:grpSpMkLst>
            <pc:docMk/>
            <pc:sldMk cId="2779452544" sldId="397"/>
            <ac:grpSpMk id="147" creationId="{4374BA22-3908-4B39-AB48-39285D7D61AE}"/>
          </ac:grpSpMkLst>
        </pc:grpChg>
        <pc:grpChg chg="del">
          <ac:chgData name="Araszkiewicz Andrzej" userId="9e341745-34e7-4ba1-8a91-2806aa2249ec" providerId="ADAL" clId="{BADFA897-83C7-4FE6-9D2E-6B8C6FE94A97}" dt="2024-05-16T20:02:44.044" v="2173" actId="478"/>
          <ac:grpSpMkLst>
            <pc:docMk/>
            <pc:sldMk cId="2779452544" sldId="397"/>
            <ac:grpSpMk id="153" creationId="{F61D4C38-3DF0-4D67-A04C-E45D96D9070E}"/>
          </ac:grpSpMkLst>
        </pc:grpChg>
        <pc:grpChg chg="del">
          <ac:chgData name="Araszkiewicz Andrzej" userId="9e341745-34e7-4ba1-8a91-2806aa2249ec" providerId="ADAL" clId="{BADFA897-83C7-4FE6-9D2E-6B8C6FE94A97}" dt="2024-05-16T20:02:44.044" v="2173" actId="478"/>
          <ac:grpSpMkLst>
            <pc:docMk/>
            <pc:sldMk cId="2779452544" sldId="397"/>
            <ac:grpSpMk id="159" creationId="{D19EE50F-645D-4526-8603-C7C666927FC1}"/>
          </ac:grpSpMkLst>
        </pc:grpChg>
        <pc:grpChg chg="del">
          <ac:chgData name="Araszkiewicz Andrzej" userId="9e341745-34e7-4ba1-8a91-2806aa2249ec" providerId="ADAL" clId="{BADFA897-83C7-4FE6-9D2E-6B8C6FE94A97}" dt="2024-05-16T20:06:38.228" v="2185" actId="478"/>
          <ac:grpSpMkLst>
            <pc:docMk/>
            <pc:sldMk cId="2779452544" sldId="397"/>
            <ac:grpSpMk id="170" creationId="{EA15F0EF-9B20-494A-8A96-6389E87F9118}"/>
          </ac:grpSpMkLst>
        </pc:grpChg>
        <pc:grpChg chg="add mod">
          <ac:chgData name="Araszkiewicz Andrzej" userId="9e341745-34e7-4ba1-8a91-2806aa2249ec" providerId="ADAL" clId="{BADFA897-83C7-4FE6-9D2E-6B8C6FE94A97}" dt="2024-05-19T08:33:36.895" v="3445" actId="1035"/>
          <ac:grpSpMkLst>
            <pc:docMk/>
            <pc:sldMk cId="2779452544" sldId="397"/>
            <ac:grpSpMk id="182" creationId="{A8E96BCA-3725-4858-9C31-C48FC3A5D5DC}"/>
          </ac:grpSpMkLst>
        </pc:grpChg>
        <pc:grpChg chg="add mod">
          <ac:chgData name="Araszkiewicz Andrzej" userId="9e341745-34e7-4ba1-8a91-2806aa2249ec" providerId="ADAL" clId="{BADFA897-83C7-4FE6-9D2E-6B8C6FE94A97}" dt="2024-05-19T08:33:36.895" v="3445" actId="1035"/>
          <ac:grpSpMkLst>
            <pc:docMk/>
            <pc:sldMk cId="2779452544" sldId="397"/>
            <ac:grpSpMk id="196" creationId="{65F6F8E5-4475-42A7-942B-E06F7CA3F5B0}"/>
          </ac:grpSpMkLst>
        </pc:grpChg>
        <pc:grpChg chg="add mod">
          <ac:chgData name="Araszkiewicz Andrzej" userId="9e341745-34e7-4ba1-8a91-2806aa2249ec" providerId="ADAL" clId="{BADFA897-83C7-4FE6-9D2E-6B8C6FE94A97}" dt="2024-05-19T08:33:36.895" v="3445" actId="1035"/>
          <ac:grpSpMkLst>
            <pc:docMk/>
            <pc:sldMk cId="2779452544" sldId="397"/>
            <ac:grpSpMk id="206" creationId="{B91D3B36-D5EF-4F4B-9357-4C3432E07A4D}"/>
          </ac:grpSpMkLst>
        </pc:grpChg>
        <pc:grpChg chg="add mod">
          <ac:chgData name="Araszkiewicz Andrzej" userId="9e341745-34e7-4ba1-8a91-2806aa2249ec" providerId="ADAL" clId="{BADFA897-83C7-4FE6-9D2E-6B8C6FE94A97}" dt="2024-05-19T08:33:57.869" v="3451" actId="1036"/>
          <ac:grpSpMkLst>
            <pc:docMk/>
            <pc:sldMk cId="2779452544" sldId="397"/>
            <ac:grpSpMk id="223" creationId="{F3599150-4E6B-4143-9B4D-D75A0537DBD8}"/>
          </ac:grpSpMkLst>
        </pc:grpChg>
        <pc:grpChg chg="add mod">
          <ac:chgData name="Araszkiewicz Andrzej" userId="9e341745-34e7-4ba1-8a91-2806aa2249ec" providerId="ADAL" clId="{BADFA897-83C7-4FE6-9D2E-6B8C6FE94A97}" dt="2024-05-19T08:33:54.724" v="3448" actId="1036"/>
          <ac:grpSpMkLst>
            <pc:docMk/>
            <pc:sldMk cId="2779452544" sldId="397"/>
            <ac:grpSpMk id="233" creationId="{B73220BA-C82B-4F6E-AB34-D15C3B0648EB}"/>
          </ac:grpSpMkLst>
        </pc:grpChg>
        <pc:cxnChg chg="del">
          <ac:chgData name="Araszkiewicz Andrzej" userId="9e341745-34e7-4ba1-8a91-2806aa2249ec" providerId="ADAL" clId="{BADFA897-83C7-4FE6-9D2E-6B8C6FE94A97}" dt="2024-05-16T20:02:44.044" v="2173" actId="478"/>
          <ac:cxnSpMkLst>
            <pc:docMk/>
            <pc:sldMk cId="2779452544" sldId="397"/>
            <ac:cxnSpMk id="6" creationId="{6DBF81C7-243D-41FD-89B4-8A0F37319E56}"/>
          </ac:cxnSpMkLst>
        </pc:cxnChg>
        <pc:cxnChg chg="del">
          <ac:chgData name="Araszkiewicz Andrzej" userId="9e341745-34e7-4ba1-8a91-2806aa2249ec" providerId="ADAL" clId="{BADFA897-83C7-4FE6-9D2E-6B8C6FE94A97}" dt="2024-05-16T20:02:44.044" v="2173" actId="478"/>
          <ac:cxnSpMkLst>
            <pc:docMk/>
            <pc:sldMk cId="2779452544" sldId="397"/>
            <ac:cxnSpMk id="34" creationId="{A6242996-8188-4645-9E7D-85077A8DBDE5}"/>
          </ac:cxnSpMkLst>
        </pc:cxnChg>
        <pc:cxnChg chg="del">
          <ac:chgData name="Araszkiewicz Andrzej" userId="9e341745-34e7-4ba1-8a91-2806aa2249ec" providerId="ADAL" clId="{BADFA897-83C7-4FE6-9D2E-6B8C6FE94A97}" dt="2024-05-16T20:02:44.044" v="2173" actId="478"/>
          <ac:cxnSpMkLst>
            <pc:docMk/>
            <pc:sldMk cId="2779452544" sldId="397"/>
            <ac:cxnSpMk id="35" creationId="{55415402-2A5F-406C-A311-D8C94D8831D8}"/>
          </ac:cxnSpMkLst>
        </pc:cxnChg>
        <pc:cxnChg chg="del">
          <ac:chgData name="Araszkiewicz Andrzej" userId="9e341745-34e7-4ba1-8a91-2806aa2249ec" providerId="ADAL" clId="{BADFA897-83C7-4FE6-9D2E-6B8C6FE94A97}" dt="2024-05-16T20:02:44.044" v="2173" actId="478"/>
          <ac:cxnSpMkLst>
            <pc:docMk/>
            <pc:sldMk cId="2779452544" sldId="397"/>
            <ac:cxnSpMk id="36" creationId="{00230D79-BF85-4998-9476-80BD8A53B5D5}"/>
          </ac:cxnSpMkLst>
        </pc:cxnChg>
        <pc:cxnChg chg="del">
          <ac:chgData name="Araszkiewicz Andrzej" userId="9e341745-34e7-4ba1-8a91-2806aa2249ec" providerId="ADAL" clId="{BADFA897-83C7-4FE6-9D2E-6B8C6FE94A97}" dt="2024-05-16T20:02:44.044" v="2173" actId="478"/>
          <ac:cxnSpMkLst>
            <pc:docMk/>
            <pc:sldMk cId="2779452544" sldId="397"/>
            <ac:cxnSpMk id="38" creationId="{91447985-53AA-4456-BC4B-6C722601434B}"/>
          </ac:cxnSpMkLst>
        </pc:cxnChg>
        <pc:cxnChg chg="del">
          <ac:chgData name="Araszkiewicz Andrzej" userId="9e341745-34e7-4ba1-8a91-2806aa2249ec" providerId="ADAL" clId="{BADFA897-83C7-4FE6-9D2E-6B8C6FE94A97}" dt="2024-05-16T20:06:38.228" v="2185" actId="478"/>
          <ac:cxnSpMkLst>
            <pc:docMk/>
            <pc:sldMk cId="2779452544" sldId="397"/>
            <ac:cxnSpMk id="93" creationId="{6F2F5060-3E19-4560-AC1C-36598D989743}"/>
          </ac:cxnSpMkLst>
        </pc:cxnChg>
        <pc:cxnChg chg="add mod">
          <ac:chgData name="Araszkiewicz Andrzej" userId="9e341745-34e7-4ba1-8a91-2806aa2249ec" providerId="ADAL" clId="{BADFA897-83C7-4FE6-9D2E-6B8C6FE94A97}" dt="2024-05-19T08:33:36.895" v="3445" actId="1035"/>
          <ac:cxnSpMkLst>
            <pc:docMk/>
            <pc:sldMk cId="2779452544" sldId="397"/>
            <ac:cxnSpMk id="119" creationId="{AFA00D0A-1B58-499F-ADC2-0A0B3188F454}"/>
          </ac:cxnSpMkLst>
        </pc:cxnChg>
        <pc:cxnChg chg="add mod">
          <ac:chgData name="Araszkiewicz Andrzej" userId="9e341745-34e7-4ba1-8a91-2806aa2249ec" providerId="ADAL" clId="{BADFA897-83C7-4FE6-9D2E-6B8C6FE94A97}" dt="2024-05-19T08:33:36.895" v="3445" actId="1035"/>
          <ac:cxnSpMkLst>
            <pc:docMk/>
            <pc:sldMk cId="2779452544" sldId="397"/>
            <ac:cxnSpMk id="120" creationId="{76BCFF90-4072-49B6-8C0A-9A32D167FD31}"/>
          </ac:cxnSpMkLst>
        </pc:cxnChg>
        <pc:cxnChg chg="add mod">
          <ac:chgData name="Araszkiewicz Andrzej" userId="9e341745-34e7-4ba1-8a91-2806aa2249ec" providerId="ADAL" clId="{BADFA897-83C7-4FE6-9D2E-6B8C6FE94A97}" dt="2024-05-19T08:33:36.895" v="3445" actId="1035"/>
          <ac:cxnSpMkLst>
            <pc:docMk/>
            <pc:sldMk cId="2779452544" sldId="397"/>
            <ac:cxnSpMk id="121" creationId="{0506A948-4A91-4C6E-9668-DB2800706B39}"/>
          </ac:cxnSpMkLst>
        </pc:cxnChg>
        <pc:cxnChg chg="add mod">
          <ac:chgData name="Araszkiewicz Andrzej" userId="9e341745-34e7-4ba1-8a91-2806aa2249ec" providerId="ADAL" clId="{BADFA897-83C7-4FE6-9D2E-6B8C6FE94A97}" dt="2024-05-19T08:33:36.895" v="3445" actId="1035"/>
          <ac:cxnSpMkLst>
            <pc:docMk/>
            <pc:sldMk cId="2779452544" sldId="397"/>
            <ac:cxnSpMk id="122" creationId="{B4C223FB-9821-4CE2-AEC4-785A666F83FE}"/>
          </ac:cxnSpMkLst>
        </pc:cxnChg>
        <pc:cxnChg chg="add mod">
          <ac:chgData name="Araszkiewicz Andrzej" userId="9e341745-34e7-4ba1-8a91-2806aa2249ec" providerId="ADAL" clId="{BADFA897-83C7-4FE6-9D2E-6B8C6FE94A97}" dt="2024-05-19T08:33:36.895" v="3445" actId="1035"/>
          <ac:cxnSpMkLst>
            <pc:docMk/>
            <pc:sldMk cId="2779452544" sldId="397"/>
            <ac:cxnSpMk id="123" creationId="{8A5296E5-7836-4808-B9AD-40BD7FC4B643}"/>
          </ac:cxnSpMkLst>
        </pc:cxnChg>
        <pc:cxnChg chg="del">
          <ac:chgData name="Araszkiewicz Andrzej" userId="9e341745-34e7-4ba1-8a91-2806aa2249ec" providerId="ADAL" clId="{BADFA897-83C7-4FE6-9D2E-6B8C6FE94A97}" dt="2024-05-16T20:06:38.228" v="2185" actId="478"/>
          <ac:cxnSpMkLst>
            <pc:docMk/>
            <pc:sldMk cId="2779452544" sldId="397"/>
            <ac:cxnSpMk id="127" creationId="{64AB9665-9D4A-428B-B670-27459BA38D64}"/>
          </ac:cxnSpMkLst>
        </pc:cxnChg>
        <pc:cxnChg chg="add mod">
          <ac:chgData name="Araszkiewicz Andrzej" userId="9e341745-34e7-4ba1-8a91-2806aa2249ec" providerId="ADAL" clId="{BADFA897-83C7-4FE6-9D2E-6B8C6FE94A97}" dt="2024-05-19T08:33:57.869" v="3451" actId="1036"/>
          <ac:cxnSpMkLst>
            <pc:docMk/>
            <pc:sldMk cId="2779452544" sldId="397"/>
            <ac:cxnSpMk id="222" creationId="{AD36FBC9-81DA-48C4-ACCC-1853733B5B81}"/>
          </ac:cxnSpMkLst>
        </pc:cxnChg>
        <pc:cxnChg chg="add mod">
          <ac:chgData name="Araszkiewicz Andrzej" userId="9e341745-34e7-4ba1-8a91-2806aa2249ec" providerId="ADAL" clId="{BADFA897-83C7-4FE6-9D2E-6B8C6FE94A97}" dt="2024-05-19T08:33:54.724" v="3448" actId="1036"/>
          <ac:cxnSpMkLst>
            <pc:docMk/>
            <pc:sldMk cId="2779452544" sldId="397"/>
            <ac:cxnSpMk id="232" creationId="{6246D1EE-DC11-4D2C-9BC2-8E523E804C9B}"/>
          </ac:cxnSpMkLst>
        </pc:cxnChg>
      </pc:sldChg>
      <pc:sldChg chg="addSp delSp modSp mod modTransition">
        <pc:chgData name="Araszkiewicz Andrzej" userId="9e341745-34e7-4ba1-8a91-2806aa2249ec" providerId="ADAL" clId="{BADFA897-83C7-4FE6-9D2E-6B8C6FE94A97}" dt="2024-05-19T09:15:55.921" v="4407"/>
        <pc:sldMkLst>
          <pc:docMk/>
          <pc:sldMk cId="779590565" sldId="398"/>
        </pc:sldMkLst>
        <pc:spChg chg="add mod">
          <ac:chgData name="Araszkiewicz Andrzej" userId="9e341745-34e7-4ba1-8a91-2806aa2249ec" providerId="ADAL" clId="{BADFA897-83C7-4FE6-9D2E-6B8C6FE94A97}" dt="2024-05-19T08:31:40.853" v="3405"/>
          <ac:spMkLst>
            <pc:docMk/>
            <pc:sldMk cId="779590565" sldId="398"/>
            <ac:spMk id="22" creationId="{0D31084F-DE8B-4C41-B046-084FECCE4910}"/>
          </ac:spMkLst>
        </pc:spChg>
        <pc:spChg chg="mod">
          <ac:chgData name="Araszkiewicz Andrzej" userId="9e341745-34e7-4ba1-8a91-2806aa2249ec" providerId="ADAL" clId="{BADFA897-83C7-4FE6-9D2E-6B8C6FE94A97}" dt="2024-05-19T08:33:01.040" v="3437"/>
          <ac:spMkLst>
            <pc:docMk/>
            <pc:sldMk cId="779590565" sldId="398"/>
            <ac:spMk id="29" creationId="{E8C5B357-953F-46B6-9D88-4262E22F9D93}"/>
          </ac:spMkLst>
        </pc:spChg>
        <pc:spChg chg="mod">
          <ac:chgData name="Araszkiewicz Andrzej" userId="9e341745-34e7-4ba1-8a91-2806aa2249ec" providerId="ADAL" clId="{BADFA897-83C7-4FE6-9D2E-6B8C6FE94A97}" dt="2024-05-19T08:33:01.040" v="3437"/>
          <ac:spMkLst>
            <pc:docMk/>
            <pc:sldMk cId="779590565" sldId="398"/>
            <ac:spMk id="30" creationId="{9459BCFF-4F67-4874-B03E-446842127DFA}"/>
          </ac:spMkLst>
        </pc:spChg>
        <pc:spChg chg="mod">
          <ac:chgData name="Araszkiewicz Andrzej" userId="9e341745-34e7-4ba1-8a91-2806aa2249ec" providerId="ADAL" clId="{BADFA897-83C7-4FE6-9D2E-6B8C6FE94A97}" dt="2024-05-19T08:33:01.040" v="3437"/>
          <ac:spMkLst>
            <pc:docMk/>
            <pc:sldMk cId="779590565" sldId="398"/>
            <ac:spMk id="31" creationId="{8EE48C94-B8E5-4A6B-9FFD-08C700B51BF2}"/>
          </ac:spMkLst>
        </pc:spChg>
        <pc:spChg chg="mod">
          <ac:chgData name="Araszkiewicz Andrzej" userId="9e341745-34e7-4ba1-8a91-2806aa2249ec" providerId="ADAL" clId="{BADFA897-83C7-4FE6-9D2E-6B8C6FE94A97}" dt="2024-05-19T08:33:01.040" v="3437"/>
          <ac:spMkLst>
            <pc:docMk/>
            <pc:sldMk cId="779590565" sldId="398"/>
            <ac:spMk id="33" creationId="{07D649F9-5FA1-4C23-9DC6-D279115B8065}"/>
          </ac:spMkLst>
        </pc:spChg>
        <pc:spChg chg="mod">
          <ac:chgData name="Araszkiewicz Andrzej" userId="9e341745-34e7-4ba1-8a91-2806aa2249ec" providerId="ADAL" clId="{BADFA897-83C7-4FE6-9D2E-6B8C6FE94A97}" dt="2024-05-19T08:33:01.040" v="3437"/>
          <ac:spMkLst>
            <pc:docMk/>
            <pc:sldMk cId="779590565" sldId="398"/>
            <ac:spMk id="35" creationId="{2827A2B6-9708-4C83-B5EF-2EDBE77C43E2}"/>
          </ac:spMkLst>
        </pc:spChg>
        <pc:spChg chg="mod">
          <ac:chgData name="Araszkiewicz Andrzej" userId="9e341745-34e7-4ba1-8a91-2806aa2249ec" providerId="ADAL" clId="{BADFA897-83C7-4FE6-9D2E-6B8C6FE94A97}" dt="2024-05-19T08:33:01.040" v="3437"/>
          <ac:spMkLst>
            <pc:docMk/>
            <pc:sldMk cId="779590565" sldId="398"/>
            <ac:spMk id="38" creationId="{75BC8285-8C6F-4DD7-AB2A-41C006DB668C}"/>
          </ac:spMkLst>
        </pc:spChg>
        <pc:spChg chg="mod">
          <ac:chgData name="Araszkiewicz Andrzej" userId="9e341745-34e7-4ba1-8a91-2806aa2249ec" providerId="ADAL" clId="{BADFA897-83C7-4FE6-9D2E-6B8C6FE94A97}" dt="2024-05-19T08:33:01.040" v="3437"/>
          <ac:spMkLst>
            <pc:docMk/>
            <pc:sldMk cId="779590565" sldId="398"/>
            <ac:spMk id="43" creationId="{B7BB3064-7A07-4A84-8B25-90634FCD8767}"/>
          </ac:spMkLst>
        </pc:spChg>
        <pc:spChg chg="mod">
          <ac:chgData name="Araszkiewicz Andrzej" userId="9e341745-34e7-4ba1-8a91-2806aa2249ec" providerId="ADAL" clId="{BADFA897-83C7-4FE6-9D2E-6B8C6FE94A97}" dt="2024-05-19T08:33:01.040" v="3437"/>
          <ac:spMkLst>
            <pc:docMk/>
            <pc:sldMk cId="779590565" sldId="398"/>
            <ac:spMk id="45" creationId="{BBF9875F-78EF-4217-B2F6-CAB68E429464}"/>
          </ac:spMkLst>
        </pc:spChg>
        <pc:spChg chg="mod">
          <ac:chgData name="Araszkiewicz Andrzej" userId="9e341745-34e7-4ba1-8a91-2806aa2249ec" providerId="ADAL" clId="{BADFA897-83C7-4FE6-9D2E-6B8C6FE94A97}" dt="2024-05-19T08:33:01.040" v="3437"/>
          <ac:spMkLst>
            <pc:docMk/>
            <pc:sldMk cId="779590565" sldId="398"/>
            <ac:spMk id="46" creationId="{89F17FB3-57EA-41AF-B917-164646CE7005}"/>
          </ac:spMkLst>
        </pc:spChg>
        <pc:spChg chg="mod">
          <ac:chgData name="Araszkiewicz Andrzej" userId="9e341745-34e7-4ba1-8a91-2806aa2249ec" providerId="ADAL" clId="{BADFA897-83C7-4FE6-9D2E-6B8C6FE94A97}" dt="2024-05-19T08:33:01.040" v="3437"/>
          <ac:spMkLst>
            <pc:docMk/>
            <pc:sldMk cId="779590565" sldId="398"/>
            <ac:spMk id="47" creationId="{284BFB4C-EB4B-47B9-AA22-D6F0BCC8594A}"/>
          </ac:spMkLst>
        </pc:spChg>
        <pc:spChg chg="add del mod">
          <ac:chgData name="Araszkiewicz Andrzej" userId="9e341745-34e7-4ba1-8a91-2806aa2249ec" providerId="ADAL" clId="{BADFA897-83C7-4FE6-9D2E-6B8C6FE94A97}" dt="2024-05-19T08:33:04.764" v="3438" actId="478"/>
          <ac:spMkLst>
            <pc:docMk/>
            <pc:sldMk cId="779590565" sldId="398"/>
            <ac:spMk id="48" creationId="{F444B7FF-CB4E-455B-B211-B4BA889AEAB5}"/>
          </ac:spMkLst>
        </pc:spChg>
        <pc:spChg chg="add del mod">
          <ac:chgData name="Araszkiewicz Andrzej" userId="9e341745-34e7-4ba1-8a91-2806aa2249ec" providerId="ADAL" clId="{BADFA897-83C7-4FE6-9D2E-6B8C6FE94A97}" dt="2024-05-19T08:33:04.764" v="3438" actId="478"/>
          <ac:spMkLst>
            <pc:docMk/>
            <pc:sldMk cId="779590565" sldId="398"/>
            <ac:spMk id="49" creationId="{0D177436-2D6A-4060-8182-589CB06962C3}"/>
          </ac:spMkLst>
        </pc:spChg>
        <pc:spChg chg="add del mod">
          <ac:chgData name="Araszkiewicz Andrzej" userId="9e341745-34e7-4ba1-8a91-2806aa2249ec" providerId="ADAL" clId="{BADFA897-83C7-4FE6-9D2E-6B8C6FE94A97}" dt="2024-05-19T08:33:04.764" v="3438" actId="478"/>
          <ac:spMkLst>
            <pc:docMk/>
            <pc:sldMk cId="779590565" sldId="398"/>
            <ac:spMk id="50" creationId="{198A6BBF-44A5-445E-BC36-0C7AE10B6AC1}"/>
          </ac:spMkLst>
        </pc:spChg>
        <pc:spChg chg="mod">
          <ac:chgData name="Araszkiewicz Andrzej" userId="9e341745-34e7-4ba1-8a91-2806aa2249ec" providerId="ADAL" clId="{BADFA897-83C7-4FE6-9D2E-6B8C6FE94A97}" dt="2024-05-19T08:33:01.040" v="3437"/>
          <ac:spMkLst>
            <pc:docMk/>
            <pc:sldMk cId="779590565" sldId="398"/>
            <ac:spMk id="52" creationId="{6F0A7E95-A1ED-4564-908B-86BFBF96D60B}"/>
          </ac:spMkLst>
        </pc:spChg>
        <pc:spChg chg="mod">
          <ac:chgData name="Araszkiewicz Andrzej" userId="9e341745-34e7-4ba1-8a91-2806aa2249ec" providerId="ADAL" clId="{BADFA897-83C7-4FE6-9D2E-6B8C6FE94A97}" dt="2024-05-19T08:33:01.040" v="3437"/>
          <ac:spMkLst>
            <pc:docMk/>
            <pc:sldMk cId="779590565" sldId="398"/>
            <ac:spMk id="53" creationId="{4F6503D1-691F-4B74-9A93-9DDF32BCE975}"/>
          </ac:spMkLst>
        </pc:spChg>
        <pc:spChg chg="mod">
          <ac:chgData name="Araszkiewicz Andrzej" userId="9e341745-34e7-4ba1-8a91-2806aa2249ec" providerId="ADAL" clId="{BADFA897-83C7-4FE6-9D2E-6B8C6FE94A97}" dt="2024-05-19T08:33:01.040" v="3437"/>
          <ac:spMkLst>
            <pc:docMk/>
            <pc:sldMk cId="779590565" sldId="398"/>
            <ac:spMk id="54" creationId="{BB1708ED-C862-4623-9452-634DD788F2D7}"/>
          </ac:spMkLst>
        </pc:spChg>
        <pc:spChg chg="mod">
          <ac:chgData name="Araszkiewicz Andrzej" userId="9e341745-34e7-4ba1-8a91-2806aa2249ec" providerId="ADAL" clId="{BADFA897-83C7-4FE6-9D2E-6B8C6FE94A97}" dt="2024-05-19T08:33:01.040" v="3437"/>
          <ac:spMkLst>
            <pc:docMk/>
            <pc:sldMk cId="779590565" sldId="398"/>
            <ac:spMk id="55" creationId="{195C79D3-52F7-4AB2-903E-0245FE4A65EC}"/>
          </ac:spMkLst>
        </pc:spChg>
        <pc:spChg chg="mod">
          <ac:chgData name="Araszkiewicz Andrzej" userId="9e341745-34e7-4ba1-8a91-2806aa2249ec" providerId="ADAL" clId="{BADFA897-83C7-4FE6-9D2E-6B8C6FE94A97}" dt="2024-05-19T08:33:01.040" v="3437"/>
          <ac:spMkLst>
            <pc:docMk/>
            <pc:sldMk cId="779590565" sldId="398"/>
            <ac:spMk id="56" creationId="{59CA23F8-79DA-45ED-821B-C6F9E9CDCA37}"/>
          </ac:spMkLst>
        </pc:spChg>
        <pc:spChg chg="add del mod">
          <ac:chgData name="Araszkiewicz Andrzej" userId="9e341745-34e7-4ba1-8a91-2806aa2249ec" providerId="ADAL" clId="{BADFA897-83C7-4FE6-9D2E-6B8C6FE94A97}" dt="2024-05-19T08:33:04.764" v="3438" actId="478"/>
          <ac:spMkLst>
            <pc:docMk/>
            <pc:sldMk cId="779590565" sldId="398"/>
            <ac:spMk id="57" creationId="{B4B6ADD0-2CBD-467C-9844-A8A708ED84A7}"/>
          </ac:spMkLst>
        </pc:spChg>
        <pc:spChg chg="add del mod">
          <ac:chgData name="Araszkiewicz Andrzej" userId="9e341745-34e7-4ba1-8a91-2806aa2249ec" providerId="ADAL" clId="{BADFA897-83C7-4FE6-9D2E-6B8C6FE94A97}" dt="2024-05-19T08:33:04.764" v="3438" actId="478"/>
          <ac:spMkLst>
            <pc:docMk/>
            <pc:sldMk cId="779590565" sldId="398"/>
            <ac:spMk id="58" creationId="{D9D3CDEE-DC88-4655-A2CD-113B2B302B41}"/>
          </ac:spMkLst>
        </pc:spChg>
        <pc:spChg chg="add del mod">
          <ac:chgData name="Araszkiewicz Andrzej" userId="9e341745-34e7-4ba1-8a91-2806aa2249ec" providerId="ADAL" clId="{BADFA897-83C7-4FE6-9D2E-6B8C6FE94A97}" dt="2024-05-19T08:33:04.764" v="3438" actId="478"/>
          <ac:spMkLst>
            <pc:docMk/>
            <pc:sldMk cId="779590565" sldId="398"/>
            <ac:spMk id="59" creationId="{CB284937-E9F1-43E0-9F5A-704BF9832E95}"/>
          </ac:spMkLst>
        </pc:spChg>
        <pc:spChg chg="add del mod">
          <ac:chgData name="Araszkiewicz Andrzej" userId="9e341745-34e7-4ba1-8a91-2806aa2249ec" providerId="ADAL" clId="{BADFA897-83C7-4FE6-9D2E-6B8C6FE94A97}" dt="2024-05-19T08:33:04.764" v="3438" actId="478"/>
          <ac:spMkLst>
            <pc:docMk/>
            <pc:sldMk cId="779590565" sldId="398"/>
            <ac:spMk id="60" creationId="{B0FB468E-E195-4A1E-B469-B0BB8B791776}"/>
          </ac:spMkLst>
        </pc:spChg>
        <pc:spChg chg="mod">
          <ac:chgData name="Araszkiewicz Andrzej" userId="9e341745-34e7-4ba1-8a91-2806aa2249ec" providerId="ADAL" clId="{BADFA897-83C7-4FE6-9D2E-6B8C6FE94A97}" dt="2024-05-19T08:33:01.040" v="3437"/>
          <ac:spMkLst>
            <pc:docMk/>
            <pc:sldMk cId="779590565" sldId="398"/>
            <ac:spMk id="62" creationId="{695D39AA-95F4-40D3-83C3-933EC3773386}"/>
          </ac:spMkLst>
        </pc:spChg>
        <pc:spChg chg="mod">
          <ac:chgData name="Araszkiewicz Andrzej" userId="9e341745-34e7-4ba1-8a91-2806aa2249ec" providerId="ADAL" clId="{BADFA897-83C7-4FE6-9D2E-6B8C6FE94A97}" dt="2024-05-19T08:33:01.040" v="3437"/>
          <ac:spMkLst>
            <pc:docMk/>
            <pc:sldMk cId="779590565" sldId="398"/>
            <ac:spMk id="63" creationId="{C2A26869-C19E-4043-951A-E90BAC7C0856}"/>
          </ac:spMkLst>
        </pc:spChg>
        <pc:spChg chg="mod">
          <ac:chgData name="Araszkiewicz Andrzej" userId="9e341745-34e7-4ba1-8a91-2806aa2249ec" providerId="ADAL" clId="{BADFA897-83C7-4FE6-9D2E-6B8C6FE94A97}" dt="2024-05-19T08:33:01.040" v="3437"/>
          <ac:spMkLst>
            <pc:docMk/>
            <pc:sldMk cId="779590565" sldId="398"/>
            <ac:spMk id="64" creationId="{0D236277-A4F2-4CB2-88BB-D72CED210BB4}"/>
          </ac:spMkLst>
        </pc:spChg>
        <pc:spChg chg="mod">
          <ac:chgData name="Araszkiewicz Andrzej" userId="9e341745-34e7-4ba1-8a91-2806aa2249ec" providerId="ADAL" clId="{BADFA897-83C7-4FE6-9D2E-6B8C6FE94A97}" dt="2024-05-19T08:33:01.040" v="3437"/>
          <ac:spMkLst>
            <pc:docMk/>
            <pc:sldMk cId="779590565" sldId="398"/>
            <ac:spMk id="65" creationId="{F622187C-B68B-43A3-8DAF-FD95E6695589}"/>
          </ac:spMkLst>
        </pc:spChg>
        <pc:spChg chg="mod">
          <ac:chgData name="Araszkiewicz Andrzej" userId="9e341745-34e7-4ba1-8a91-2806aa2249ec" providerId="ADAL" clId="{BADFA897-83C7-4FE6-9D2E-6B8C6FE94A97}" dt="2024-05-19T08:33:01.040" v="3437"/>
          <ac:spMkLst>
            <pc:docMk/>
            <pc:sldMk cId="779590565" sldId="398"/>
            <ac:spMk id="66" creationId="{1F6ED2F0-B93C-4279-9982-3616ADBFE8EA}"/>
          </ac:spMkLst>
        </pc:spChg>
        <pc:spChg chg="add del mod">
          <ac:chgData name="Araszkiewicz Andrzej" userId="9e341745-34e7-4ba1-8a91-2806aa2249ec" providerId="ADAL" clId="{BADFA897-83C7-4FE6-9D2E-6B8C6FE94A97}" dt="2024-05-19T08:33:04.764" v="3438" actId="478"/>
          <ac:spMkLst>
            <pc:docMk/>
            <pc:sldMk cId="779590565" sldId="398"/>
            <ac:spMk id="67" creationId="{4E6C46E0-8F51-4001-BA90-C48F80C9753A}"/>
          </ac:spMkLst>
        </pc:spChg>
        <pc:spChg chg="add del mod">
          <ac:chgData name="Araszkiewicz Andrzej" userId="9e341745-34e7-4ba1-8a91-2806aa2249ec" providerId="ADAL" clId="{BADFA897-83C7-4FE6-9D2E-6B8C6FE94A97}" dt="2024-05-19T08:33:04.764" v="3438" actId="478"/>
          <ac:spMkLst>
            <pc:docMk/>
            <pc:sldMk cId="779590565" sldId="398"/>
            <ac:spMk id="68" creationId="{A1A86DF2-90B9-4D06-9C3A-8CD20B2D933D}"/>
          </ac:spMkLst>
        </pc:spChg>
        <pc:spChg chg="add del mod">
          <ac:chgData name="Araszkiewicz Andrzej" userId="9e341745-34e7-4ba1-8a91-2806aa2249ec" providerId="ADAL" clId="{BADFA897-83C7-4FE6-9D2E-6B8C6FE94A97}" dt="2024-05-19T08:33:04.764" v="3438" actId="478"/>
          <ac:spMkLst>
            <pc:docMk/>
            <pc:sldMk cId="779590565" sldId="398"/>
            <ac:spMk id="69" creationId="{A90EB2EC-3A1A-48AD-88DC-425A5714FDFF}"/>
          </ac:spMkLst>
        </pc:spChg>
        <pc:spChg chg="add del mod">
          <ac:chgData name="Araszkiewicz Andrzej" userId="9e341745-34e7-4ba1-8a91-2806aa2249ec" providerId="ADAL" clId="{BADFA897-83C7-4FE6-9D2E-6B8C6FE94A97}" dt="2024-05-19T08:33:04.764" v="3438" actId="478"/>
          <ac:spMkLst>
            <pc:docMk/>
            <pc:sldMk cId="779590565" sldId="398"/>
            <ac:spMk id="70" creationId="{F688BA14-FFD9-45D1-8471-F60F14698C3E}"/>
          </ac:spMkLst>
        </pc:spChg>
        <pc:spChg chg="add del mod">
          <ac:chgData name="Araszkiewicz Andrzej" userId="9e341745-34e7-4ba1-8a91-2806aa2249ec" providerId="ADAL" clId="{BADFA897-83C7-4FE6-9D2E-6B8C6FE94A97}" dt="2024-05-19T08:33:04.764" v="3438" actId="478"/>
          <ac:spMkLst>
            <pc:docMk/>
            <pc:sldMk cId="779590565" sldId="398"/>
            <ac:spMk id="71" creationId="{6807107E-8CFB-4A85-8FC0-4430C5AFF439}"/>
          </ac:spMkLst>
        </pc:spChg>
        <pc:spChg chg="add mod">
          <ac:chgData name="Araszkiewicz Andrzej" userId="9e341745-34e7-4ba1-8a91-2806aa2249ec" providerId="ADAL" clId="{BADFA897-83C7-4FE6-9D2E-6B8C6FE94A97}" dt="2024-05-19T08:33:01.040" v="3437"/>
          <ac:spMkLst>
            <pc:docMk/>
            <pc:sldMk cId="779590565" sldId="398"/>
            <ac:spMk id="72" creationId="{18BC9BA1-A9A2-4C40-8000-6B6F8C54134E}"/>
          </ac:spMkLst>
        </pc:spChg>
        <pc:spChg chg="add mod">
          <ac:chgData name="Araszkiewicz Andrzej" userId="9e341745-34e7-4ba1-8a91-2806aa2249ec" providerId="ADAL" clId="{BADFA897-83C7-4FE6-9D2E-6B8C6FE94A97}" dt="2024-05-19T08:33:01.040" v="3437"/>
          <ac:spMkLst>
            <pc:docMk/>
            <pc:sldMk cId="779590565" sldId="398"/>
            <ac:spMk id="73" creationId="{58E78CCE-E372-47B0-A6C5-38D2AFDCA5D7}"/>
          </ac:spMkLst>
        </pc:spChg>
        <pc:spChg chg="add del mod">
          <ac:chgData name="Araszkiewicz Andrzej" userId="9e341745-34e7-4ba1-8a91-2806aa2249ec" providerId="ADAL" clId="{BADFA897-83C7-4FE6-9D2E-6B8C6FE94A97}" dt="2024-05-19T08:33:09.266" v="3440" actId="478"/>
          <ac:spMkLst>
            <pc:docMk/>
            <pc:sldMk cId="779590565" sldId="398"/>
            <ac:spMk id="74" creationId="{941AC519-CBAD-46CC-A2B7-8AE94374ABBC}"/>
          </ac:spMkLst>
        </pc:spChg>
        <pc:spChg chg="add del mod">
          <ac:chgData name="Araszkiewicz Andrzej" userId="9e341745-34e7-4ba1-8a91-2806aa2249ec" providerId="ADAL" clId="{BADFA897-83C7-4FE6-9D2E-6B8C6FE94A97}" dt="2024-05-19T08:33:04.764" v="3438" actId="478"/>
          <ac:spMkLst>
            <pc:docMk/>
            <pc:sldMk cId="779590565" sldId="398"/>
            <ac:spMk id="75" creationId="{F95FE006-2294-4024-AD99-626E1DF08180}"/>
          </ac:spMkLst>
        </pc:spChg>
        <pc:spChg chg="add del mod">
          <ac:chgData name="Araszkiewicz Andrzej" userId="9e341745-34e7-4ba1-8a91-2806aa2249ec" providerId="ADAL" clId="{BADFA897-83C7-4FE6-9D2E-6B8C6FE94A97}" dt="2024-05-19T08:33:04.764" v="3438" actId="478"/>
          <ac:spMkLst>
            <pc:docMk/>
            <pc:sldMk cId="779590565" sldId="398"/>
            <ac:spMk id="76" creationId="{94E134E1-C0E2-4BFB-9005-70B074AFEED5}"/>
          </ac:spMkLst>
        </pc:spChg>
        <pc:spChg chg="del mod">
          <ac:chgData name="Araszkiewicz Andrzej" userId="9e341745-34e7-4ba1-8a91-2806aa2249ec" providerId="ADAL" clId="{BADFA897-83C7-4FE6-9D2E-6B8C6FE94A97}" dt="2024-05-19T08:33:00.727" v="3436" actId="478"/>
          <ac:spMkLst>
            <pc:docMk/>
            <pc:sldMk cId="779590565" sldId="398"/>
            <ac:spMk id="189" creationId="{ADFAE8A8-DD87-4617-BAC6-4C52609A1789}"/>
          </ac:spMkLst>
        </pc:spChg>
        <pc:spChg chg="del mod">
          <ac:chgData name="Araszkiewicz Andrzej" userId="9e341745-34e7-4ba1-8a91-2806aa2249ec" providerId="ADAL" clId="{BADFA897-83C7-4FE6-9D2E-6B8C6FE94A97}" dt="2024-05-19T08:33:00.727" v="3436" actId="478"/>
          <ac:spMkLst>
            <pc:docMk/>
            <pc:sldMk cId="779590565" sldId="398"/>
            <ac:spMk id="190" creationId="{A2A50E15-2E97-4793-9F8A-8000D45BC61E}"/>
          </ac:spMkLst>
        </pc:spChg>
        <pc:grpChg chg="add mod">
          <ac:chgData name="Araszkiewicz Andrzej" userId="9e341745-34e7-4ba1-8a91-2806aa2249ec" providerId="ADAL" clId="{BADFA897-83C7-4FE6-9D2E-6B8C6FE94A97}" dt="2024-05-19T08:33:01.040" v="3437"/>
          <ac:grpSpMkLst>
            <pc:docMk/>
            <pc:sldMk cId="779590565" sldId="398"/>
            <ac:grpSpMk id="28" creationId="{14FC27DB-68FC-4731-8812-518F894C53BA}"/>
          </ac:grpSpMkLst>
        </pc:grpChg>
        <pc:grpChg chg="add del mod">
          <ac:chgData name="Araszkiewicz Andrzej" userId="9e341745-34e7-4ba1-8a91-2806aa2249ec" providerId="ADAL" clId="{BADFA897-83C7-4FE6-9D2E-6B8C6FE94A97}" dt="2024-05-19T08:33:04.764" v="3438" actId="478"/>
          <ac:grpSpMkLst>
            <pc:docMk/>
            <pc:sldMk cId="779590565" sldId="398"/>
            <ac:grpSpMk id="36" creationId="{F99D3401-37A3-4BCF-82F4-C5822E060237}"/>
          </ac:grpSpMkLst>
        </pc:grpChg>
        <pc:grpChg chg="del mod">
          <ac:chgData name="Araszkiewicz Andrzej" userId="9e341745-34e7-4ba1-8a91-2806aa2249ec" providerId="ADAL" clId="{BADFA897-83C7-4FE6-9D2E-6B8C6FE94A97}" dt="2024-05-19T08:33:00.727" v="3436" actId="478"/>
          <ac:grpSpMkLst>
            <pc:docMk/>
            <pc:sldMk cId="779590565" sldId="398"/>
            <ac:grpSpMk id="44" creationId="{D724FB0B-670C-422A-8A3C-FCF0C5BAAAC7}"/>
          </ac:grpSpMkLst>
        </pc:grpChg>
        <pc:grpChg chg="add del mod">
          <ac:chgData name="Araszkiewicz Andrzej" userId="9e341745-34e7-4ba1-8a91-2806aa2249ec" providerId="ADAL" clId="{BADFA897-83C7-4FE6-9D2E-6B8C6FE94A97}" dt="2024-05-19T08:33:04.764" v="3438" actId="478"/>
          <ac:grpSpMkLst>
            <pc:docMk/>
            <pc:sldMk cId="779590565" sldId="398"/>
            <ac:grpSpMk id="51" creationId="{EEC8AB7F-28FB-472D-9D83-03187E4858DA}"/>
          </ac:grpSpMkLst>
        </pc:grpChg>
        <pc:grpChg chg="add del mod">
          <ac:chgData name="Araszkiewicz Andrzej" userId="9e341745-34e7-4ba1-8a91-2806aa2249ec" providerId="ADAL" clId="{BADFA897-83C7-4FE6-9D2E-6B8C6FE94A97}" dt="2024-05-19T08:33:04.764" v="3438" actId="478"/>
          <ac:grpSpMkLst>
            <pc:docMk/>
            <pc:sldMk cId="779590565" sldId="398"/>
            <ac:grpSpMk id="61" creationId="{24F75546-96F5-499A-AE92-D34414334EE0}"/>
          </ac:grpSpMkLst>
        </pc:grpChg>
        <pc:cxnChg chg="del mod">
          <ac:chgData name="Araszkiewicz Andrzej" userId="9e341745-34e7-4ba1-8a91-2806aa2249ec" providerId="ADAL" clId="{BADFA897-83C7-4FE6-9D2E-6B8C6FE94A97}" dt="2024-05-19T08:33:00.727" v="3436" actId="478"/>
          <ac:cxnSpMkLst>
            <pc:docMk/>
            <pc:sldMk cId="779590565" sldId="398"/>
            <ac:cxnSpMk id="6" creationId="{6DBF81C7-243D-41FD-89B4-8A0F37319E56}"/>
          </ac:cxnSpMkLst>
        </pc:cxnChg>
        <pc:cxnChg chg="add mod">
          <ac:chgData name="Araszkiewicz Andrzej" userId="9e341745-34e7-4ba1-8a91-2806aa2249ec" providerId="ADAL" clId="{BADFA897-83C7-4FE6-9D2E-6B8C6FE94A97}" dt="2024-05-19T08:33:01.040" v="3437"/>
          <ac:cxnSpMkLst>
            <pc:docMk/>
            <pc:sldMk cId="779590565" sldId="398"/>
            <ac:cxnSpMk id="23" creationId="{3DA9493E-5B93-40C9-A0C8-1A4080EDE91B}"/>
          </ac:cxnSpMkLst>
        </pc:cxnChg>
        <pc:cxnChg chg="add mod">
          <ac:chgData name="Araszkiewicz Andrzej" userId="9e341745-34e7-4ba1-8a91-2806aa2249ec" providerId="ADAL" clId="{BADFA897-83C7-4FE6-9D2E-6B8C6FE94A97}" dt="2024-05-19T08:33:01.040" v="3437"/>
          <ac:cxnSpMkLst>
            <pc:docMk/>
            <pc:sldMk cId="779590565" sldId="398"/>
            <ac:cxnSpMk id="24" creationId="{465B2D9E-C724-4AFC-A8A9-9DFD0B7DC2A3}"/>
          </ac:cxnSpMkLst>
        </pc:cxnChg>
        <pc:cxnChg chg="add del mod">
          <ac:chgData name="Araszkiewicz Andrzej" userId="9e341745-34e7-4ba1-8a91-2806aa2249ec" providerId="ADAL" clId="{BADFA897-83C7-4FE6-9D2E-6B8C6FE94A97}" dt="2024-05-19T08:33:06.601" v="3439" actId="478"/>
          <ac:cxnSpMkLst>
            <pc:docMk/>
            <pc:sldMk cId="779590565" sldId="398"/>
            <ac:cxnSpMk id="25" creationId="{E355D889-E816-4E81-B26D-2396A9759CD5}"/>
          </ac:cxnSpMkLst>
        </pc:cxnChg>
        <pc:cxnChg chg="add del mod">
          <ac:chgData name="Araszkiewicz Andrzej" userId="9e341745-34e7-4ba1-8a91-2806aa2249ec" providerId="ADAL" clId="{BADFA897-83C7-4FE6-9D2E-6B8C6FE94A97}" dt="2024-05-19T08:33:04.764" v="3438" actId="478"/>
          <ac:cxnSpMkLst>
            <pc:docMk/>
            <pc:sldMk cId="779590565" sldId="398"/>
            <ac:cxnSpMk id="26" creationId="{F30ABF03-BDC5-4D5D-9A7A-DA16F77EFB1B}"/>
          </ac:cxnSpMkLst>
        </pc:cxnChg>
        <pc:cxnChg chg="add del mod">
          <ac:chgData name="Araszkiewicz Andrzej" userId="9e341745-34e7-4ba1-8a91-2806aa2249ec" providerId="ADAL" clId="{BADFA897-83C7-4FE6-9D2E-6B8C6FE94A97}" dt="2024-05-19T08:33:04.764" v="3438" actId="478"/>
          <ac:cxnSpMkLst>
            <pc:docMk/>
            <pc:sldMk cId="779590565" sldId="398"/>
            <ac:cxnSpMk id="27" creationId="{2BB31EAF-1102-44F1-A8FF-CE056D962CBD}"/>
          </ac:cxnSpMkLst>
        </pc:cxnChg>
        <pc:cxnChg chg="del mod">
          <ac:chgData name="Araszkiewicz Andrzej" userId="9e341745-34e7-4ba1-8a91-2806aa2249ec" providerId="ADAL" clId="{BADFA897-83C7-4FE6-9D2E-6B8C6FE94A97}" dt="2024-05-19T08:33:00.727" v="3436" actId="478"/>
          <ac:cxnSpMkLst>
            <pc:docMk/>
            <pc:sldMk cId="779590565" sldId="398"/>
            <ac:cxnSpMk id="34" creationId="{A6242996-8188-4645-9E7D-85077A8DBDE5}"/>
          </ac:cxnSpMkLst>
        </pc:cxnChg>
      </pc:sldChg>
      <pc:sldChg chg="addSp delSp modSp mod modTransition">
        <pc:chgData name="Araszkiewicz Andrzej" userId="9e341745-34e7-4ba1-8a91-2806aa2249ec" providerId="ADAL" clId="{BADFA897-83C7-4FE6-9D2E-6B8C6FE94A97}" dt="2024-05-19T09:15:55.921" v="4407"/>
        <pc:sldMkLst>
          <pc:docMk/>
          <pc:sldMk cId="3657503915" sldId="399"/>
        </pc:sldMkLst>
        <pc:spChg chg="add mod">
          <ac:chgData name="Araszkiewicz Andrzej" userId="9e341745-34e7-4ba1-8a91-2806aa2249ec" providerId="ADAL" clId="{BADFA897-83C7-4FE6-9D2E-6B8C6FE94A97}" dt="2024-05-19T08:31:42.435" v="3406"/>
          <ac:spMkLst>
            <pc:docMk/>
            <pc:sldMk cId="3657503915" sldId="399"/>
            <ac:spMk id="38" creationId="{CC645DEF-9CAC-48BB-A0C3-DEDDE78BB7DD}"/>
          </ac:spMkLst>
        </pc:spChg>
        <pc:spChg chg="mod">
          <ac:chgData name="Araszkiewicz Andrzej" userId="9e341745-34e7-4ba1-8a91-2806aa2249ec" providerId="ADAL" clId="{BADFA897-83C7-4FE6-9D2E-6B8C6FE94A97}" dt="2024-05-19T08:32:49.818" v="3434"/>
          <ac:spMkLst>
            <pc:docMk/>
            <pc:sldMk cId="3657503915" sldId="399"/>
            <ac:spMk id="56" creationId="{F8222A38-BBCB-489E-84FF-E528113EBEDB}"/>
          </ac:spMkLst>
        </pc:spChg>
        <pc:spChg chg="mod">
          <ac:chgData name="Araszkiewicz Andrzej" userId="9e341745-34e7-4ba1-8a91-2806aa2249ec" providerId="ADAL" clId="{BADFA897-83C7-4FE6-9D2E-6B8C6FE94A97}" dt="2024-05-19T08:32:49.818" v="3434"/>
          <ac:spMkLst>
            <pc:docMk/>
            <pc:sldMk cId="3657503915" sldId="399"/>
            <ac:spMk id="57" creationId="{8BFDDFEF-A7BA-4967-8963-77BF9D68B574}"/>
          </ac:spMkLst>
        </pc:spChg>
        <pc:spChg chg="mod">
          <ac:chgData name="Araszkiewicz Andrzej" userId="9e341745-34e7-4ba1-8a91-2806aa2249ec" providerId="ADAL" clId="{BADFA897-83C7-4FE6-9D2E-6B8C6FE94A97}" dt="2024-05-19T08:32:49.818" v="3434"/>
          <ac:spMkLst>
            <pc:docMk/>
            <pc:sldMk cId="3657503915" sldId="399"/>
            <ac:spMk id="58" creationId="{91C08AB5-F778-410C-B890-C6422C159634}"/>
          </ac:spMkLst>
        </pc:spChg>
        <pc:spChg chg="mod">
          <ac:chgData name="Araszkiewicz Andrzej" userId="9e341745-34e7-4ba1-8a91-2806aa2249ec" providerId="ADAL" clId="{BADFA897-83C7-4FE6-9D2E-6B8C6FE94A97}" dt="2024-05-19T08:32:49.818" v="3434"/>
          <ac:spMkLst>
            <pc:docMk/>
            <pc:sldMk cId="3657503915" sldId="399"/>
            <ac:spMk id="59" creationId="{905D7D45-FFF7-4C11-9B2B-0AF36AB67271}"/>
          </ac:spMkLst>
        </pc:spChg>
        <pc:spChg chg="mod">
          <ac:chgData name="Araszkiewicz Andrzej" userId="9e341745-34e7-4ba1-8a91-2806aa2249ec" providerId="ADAL" clId="{BADFA897-83C7-4FE6-9D2E-6B8C6FE94A97}" dt="2024-05-19T08:32:49.818" v="3434"/>
          <ac:spMkLst>
            <pc:docMk/>
            <pc:sldMk cId="3657503915" sldId="399"/>
            <ac:spMk id="60" creationId="{F7BF7EFE-4CA2-4960-B7FC-EBCBD0E9A1A6}"/>
          </ac:spMkLst>
        </pc:spChg>
        <pc:spChg chg="mod">
          <ac:chgData name="Araszkiewicz Andrzej" userId="9e341745-34e7-4ba1-8a91-2806aa2249ec" providerId="ADAL" clId="{BADFA897-83C7-4FE6-9D2E-6B8C6FE94A97}" dt="2024-05-19T08:32:49.818" v="3434"/>
          <ac:spMkLst>
            <pc:docMk/>
            <pc:sldMk cId="3657503915" sldId="399"/>
            <ac:spMk id="62" creationId="{5B938597-45C4-42D8-9F0F-CBFE5C14CF7F}"/>
          </ac:spMkLst>
        </pc:spChg>
        <pc:spChg chg="mod">
          <ac:chgData name="Araszkiewicz Andrzej" userId="9e341745-34e7-4ba1-8a91-2806aa2249ec" providerId="ADAL" clId="{BADFA897-83C7-4FE6-9D2E-6B8C6FE94A97}" dt="2024-05-19T08:32:49.818" v="3434"/>
          <ac:spMkLst>
            <pc:docMk/>
            <pc:sldMk cId="3657503915" sldId="399"/>
            <ac:spMk id="63" creationId="{ECCAD397-2A2B-40F6-9EFF-B4F92EA838B4}"/>
          </ac:spMkLst>
        </pc:spChg>
        <pc:spChg chg="del mod">
          <ac:chgData name="Araszkiewicz Andrzej" userId="9e341745-34e7-4ba1-8a91-2806aa2249ec" providerId="ADAL" clId="{BADFA897-83C7-4FE6-9D2E-6B8C6FE94A97}" dt="2024-05-19T08:32:49.310" v="3433" actId="478"/>
          <ac:spMkLst>
            <pc:docMk/>
            <pc:sldMk cId="3657503915" sldId="399"/>
            <ac:spMk id="64" creationId="{7AC8A23D-3FCD-4164-9345-5B09EC75A235}"/>
          </ac:spMkLst>
        </pc:spChg>
        <pc:spChg chg="del mod">
          <ac:chgData name="Araszkiewicz Andrzej" userId="9e341745-34e7-4ba1-8a91-2806aa2249ec" providerId="ADAL" clId="{BADFA897-83C7-4FE6-9D2E-6B8C6FE94A97}" dt="2024-05-19T08:32:49.310" v="3433" actId="478"/>
          <ac:spMkLst>
            <pc:docMk/>
            <pc:sldMk cId="3657503915" sldId="399"/>
            <ac:spMk id="65" creationId="{305FD6E0-9F23-4C92-9232-FB12CBB0927F}"/>
          </ac:spMkLst>
        </pc:spChg>
        <pc:spChg chg="mod">
          <ac:chgData name="Araszkiewicz Andrzej" userId="9e341745-34e7-4ba1-8a91-2806aa2249ec" providerId="ADAL" clId="{BADFA897-83C7-4FE6-9D2E-6B8C6FE94A97}" dt="2024-05-19T08:32:49.818" v="3434"/>
          <ac:spMkLst>
            <pc:docMk/>
            <pc:sldMk cId="3657503915" sldId="399"/>
            <ac:spMk id="66" creationId="{CCBF2F6C-397C-4299-BFAD-6D33228BEE7F}"/>
          </ac:spMkLst>
        </pc:spChg>
        <pc:spChg chg="mod">
          <ac:chgData name="Araszkiewicz Andrzej" userId="9e341745-34e7-4ba1-8a91-2806aa2249ec" providerId="ADAL" clId="{BADFA897-83C7-4FE6-9D2E-6B8C6FE94A97}" dt="2024-05-19T08:32:49.818" v="3434"/>
          <ac:spMkLst>
            <pc:docMk/>
            <pc:sldMk cId="3657503915" sldId="399"/>
            <ac:spMk id="67" creationId="{6719E38D-BD0B-4AE6-8FE9-3F0A902F11B8}"/>
          </ac:spMkLst>
        </pc:spChg>
        <pc:spChg chg="del mod">
          <ac:chgData name="Araszkiewicz Andrzej" userId="9e341745-34e7-4ba1-8a91-2806aa2249ec" providerId="ADAL" clId="{BADFA897-83C7-4FE6-9D2E-6B8C6FE94A97}" dt="2024-05-19T08:32:49.310" v="3433" actId="478"/>
          <ac:spMkLst>
            <pc:docMk/>
            <pc:sldMk cId="3657503915" sldId="399"/>
            <ac:spMk id="68" creationId="{43253E8D-D760-429C-9529-B7C314FA4378}"/>
          </ac:spMkLst>
        </pc:spChg>
        <pc:spChg chg="mod">
          <ac:chgData name="Araszkiewicz Andrzej" userId="9e341745-34e7-4ba1-8a91-2806aa2249ec" providerId="ADAL" clId="{BADFA897-83C7-4FE6-9D2E-6B8C6FE94A97}" dt="2024-05-19T08:32:49.818" v="3434"/>
          <ac:spMkLst>
            <pc:docMk/>
            <pc:sldMk cId="3657503915" sldId="399"/>
            <ac:spMk id="69" creationId="{8EB97017-D4BE-4B5D-A389-C0BA05C3420C}"/>
          </ac:spMkLst>
        </pc:spChg>
        <pc:spChg chg="add mod">
          <ac:chgData name="Araszkiewicz Andrzej" userId="9e341745-34e7-4ba1-8a91-2806aa2249ec" providerId="ADAL" clId="{BADFA897-83C7-4FE6-9D2E-6B8C6FE94A97}" dt="2024-05-19T08:32:49.818" v="3434"/>
          <ac:spMkLst>
            <pc:docMk/>
            <pc:sldMk cId="3657503915" sldId="399"/>
            <ac:spMk id="70" creationId="{A5D57395-E838-4A18-AB6F-A581347C671D}"/>
          </ac:spMkLst>
        </pc:spChg>
        <pc:spChg chg="add mod">
          <ac:chgData name="Araszkiewicz Andrzej" userId="9e341745-34e7-4ba1-8a91-2806aa2249ec" providerId="ADAL" clId="{BADFA897-83C7-4FE6-9D2E-6B8C6FE94A97}" dt="2024-05-19T08:32:49.818" v="3434"/>
          <ac:spMkLst>
            <pc:docMk/>
            <pc:sldMk cId="3657503915" sldId="399"/>
            <ac:spMk id="71" creationId="{A9091698-E99F-46D6-976F-1FDBBE55B181}"/>
          </ac:spMkLst>
        </pc:spChg>
        <pc:spChg chg="add mod">
          <ac:chgData name="Araszkiewicz Andrzej" userId="9e341745-34e7-4ba1-8a91-2806aa2249ec" providerId="ADAL" clId="{BADFA897-83C7-4FE6-9D2E-6B8C6FE94A97}" dt="2024-05-19T08:32:49.818" v="3434"/>
          <ac:spMkLst>
            <pc:docMk/>
            <pc:sldMk cId="3657503915" sldId="399"/>
            <ac:spMk id="72" creationId="{75C61CF0-D72A-47DB-AC35-3E804CAED3DD}"/>
          </ac:spMkLst>
        </pc:spChg>
        <pc:spChg chg="mod">
          <ac:chgData name="Araszkiewicz Andrzej" userId="9e341745-34e7-4ba1-8a91-2806aa2249ec" providerId="ADAL" clId="{BADFA897-83C7-4FE6-9D2E-6B8C6FE94A97}" dt="2024-05-19T08:32:49.818" v="3434"/>
          <ac:spMkLst>
            <pc:docMk/>
            <pc:sldMk cId="3657503915" sldId="399"/>
            <ac:spMk id="74" creationId="{63805DD2-DA6D-4D3E-8D37-88706154C27F}"/>
          </ac:spMkLst>
        </pc:spChg>
        <pc:spChg chg="mod">
          <ac:chgData name="Araszkiewicz Andrzej" userId="9e341745-34e7-4ba1-8a91-2806aa2249ec" providerId="ADAL" clId="{BADFA897-83C7-4FE6-9D2E-6B8C6FE94A97}" dt="2024-05-19T08:32:49.818" v="3434"/>
          <ac:spMkLst>
            <pc:docMk/>
            <pc:sldMk cId="3657503915" sldId="399"/>
            <ac:spMk id="75" creationId="{637655C0-283F-4F53-B528-144B7598E6DB}"/>
          </ac:spMkLst>
        </pc:spChg>
        <pc:spChg chg="mod">
          <ac:chgData name="Araszkiewicz Andrzej" userId="9e341745-34e7-4ba1-8a91-2806aa2249ec" providerId="ADAL" clId="{BADFA897-83C7-4FE6-9D2E-6B8C6FE94A97}" dt="2024-05-19T08:32:49.818" v="3434"/>
          <ac:spMkLst>
            <pc:docMk/>
            <pc:sldMk cId="3657503915" sldId="399"/>
            <ac:spMk id="76" creationId="{DAD31753-EF7B-455E-947D-849F4FDC6EFF}"/>
          </ac:spMkLst>
        </pc:spChg>
        <pc:spChg chg="mod">
          <ac:chgData name="Araszkiewicz Andrzej" userId="9e341745-34e7-4ba1-8a91-2806aa2249ec" providerId="ADAL" clId="{BADFA897-83C7-4FE6-9D2E-6B8C6FE94A97}" dt="2024-05-19T08:32:49.818" v="3434"/>
          <ac:spMkLst>
            <pc:docMk/>
            <pc:sldMk cId="3657503915" sldId="399"/>
            <ac:spMk id="77" creationId="{6D28CFAD-8C84-44F3-B93E-CE46A985136C}"/>
          </ac:spMkLst>
        </pc:spChg>
        <pc:spChg chg="mod">
          <ac:chgData name="Araszkiewicz Andrzej" userId="9e341745-34e7-4ba1-8a91-2806aa2249ec" providerId="ADAL" clId="{BADFA897-83C7-4FE6-9D2E-6B8C6FE94A97}" dt="2024-05-19T08:32:49.818" v="3434"/>
          <ac:spMkLst>
            <pc:docMk/>
            <pc:sldMk cId="3657503915" sldId="399"/>
            <ac:spMk id="78" creationId="{33011B30-4E6C-4B74-9EF8-E2A31FF5D9D2}"/>
          </ac:spMkLst>
        </pc:spChg>
        <pc:spChg chg="add del mod">
          <ac:chgData name="Araszkiewicz Andrzej" userId="9e341745-34e7-4ba1-8a91-2806aa2249ec" providerId="ADAL" clId="{BADFA897-83C7-4FE6-9D2E-6B8C6FE94A97}" dt="2024-05-19T08:32:56.099" v="3435" actId="478"/>
          <ac:spMkLst>
            <pc:docMk/>
            <pc:sldMk cId="3657503915" sldId="399"/>
            <ac:spMk id="79" creationId="{170C3DB7-6CEE-4DC1-9F5F-CEB7BA536060}"/>
          </ac:spMkLst>
        </pc:spChg>
        <pc:spChg chg="add del mod">
          <ac:chgData name="Araszkiewicz Andrzej" userId="9e341745-34e7-4ba1-8a91-2806aa2249ec" providerId="ADAL" clId="{BADFA897-83C7-4FE6-9D2E-6B8C6FE94A97}" dt="2024-05-19T08:32:56.099" v="3435" actId="478"/>
          <ac:spMkLst>
            <pc:docMk/>
            <pc:sldMk cId="3657503915" sldId="399"/>
            <ac:spMk id="80" creationId="{B8522AA8-7BDB-45DC-BE5A-0B0635BB91AF}"/>
          </ac:spMkLst>
        </pc:spChg>
        <pc:spChg chg="add del mod">
          <ac:chgData name="Araszkiewicz Andrzej" userId="9e341745-34e7-4ba1-8a91-2806aa2249ec" providerId="ADAL" clId="{BADFA897-83C7-4FE6-9D2E-6B8C6FE94A97}" dt="2024-05-19T08:32:56.099" v="3435" actId="478"/>
          <ac:spMkLst>
            <pc:docMk/>
            <pc:sldMk cId="3657503915" sldId="399"/>
            <ac:spMk id="81" creationId="{86A53648-2B82-4DBC-83F3-D56168FF2729}"/>
          </ac:spMkLst>
        </pc:spChg>
        <pc:spChg chg="add del mod">
          <ac:chgData name="Araszkiewicz Andrzej" userId="9e341745-34e7-4ba1-8a91-2806aa2249ec" providerId="ADAL" clId="{BADFA897-83C7-4FE6-9D2E-6B8C6FE94A97}" dt="2024-05-19T08:32:56.099" v="3435" actId="478"/>
          <ac:spMkLst>
            <pc:docMk/>
            <pc:sldMk cId="3657503915" sldId="399"/>
            <ac:spMk id="82" creationId="{0384BCD0-E15B-4B7F-A567-D1874FF44995}"/>
          </ac:spMkLst>
        </pc:spChg>
        <pc:spChg chg="mod">
          <ac:chgData name="Araszkiewicz Andrzej" userId="9e341745-34e7-4ba1-8a91-2806aa2249ec" providerId="ADAL" clId="{BADFA897-83C7-4FE6-9D2E-6B8C6FE94A97}" dt="2024-05-19T08:32:49.818" v="3434"/>
          <ac:spMkLst>
            <pc:docMk/>
            <pc:sldMk cId="3657503915" sldId="399"/>
            <ac:spMk id="84" creationId="{BAD7256E-BB77-4D64-B81D-59EE0FF68FAE}"/>
          </ac:spMkLst>
        </pc:spChg>
        <pc:spChg chg="mod">
          <ac:chgData name="Araszkiewicz Andrzej" userId="9e341745-34e7-4ba1-8a91-2806aa2249ec" providerId="ADAL" clId="{BADFA897-83C7-4FE6-9D2E-6B8C6FE94A97}" dt="2024-05-19T08:32:49.818" v="3434"/>
          <ac:spMkLst>
            <pc:docMk/>
            <pc:sldMk cId="3657503915" sldId="399"/>
            <ac:spMk id="85" creationId="{A38BAAC8-2F33-4762-B7AD-393C18430192}"/>
          </ac:spMkLst>
        </pc:spChg>
        <pc:spChg chg="mod">
          <ac:chgData name="Araszkiewicz Andrzej" userId="9e341745-34e7-4ba1-8a91-2806aa2249ec" providerId="ADAL" clId="{BADFA897-83C7-4FE6-9D2E-6B8C6FE94A97}" dt="2024-05-19T08:32:49.818" v="3434"/>
          <ac:spMkLst>
            <pc:docMk/>
            <pc:sldMk cId="3657503915" sldId="399"/>
            <ac:spMk id="86" creationId="{F044AD34-9F7C-4F1C-BD7A-4BB0BAD07C17}"/>
          </ac:spMkLst>
        </pc:spChg>
        <pc:spChg chg="mod">
          <ac:chgData name="Araszkiewicz Andrzej" userId="9e341745-34e7-4ba1-8a91-2806aa2249ec" providerId="ADAL" clId="{BADFA897-83C7-4FE6-9D2E-6B8C6FE94A97}" dt="2024-05-19T08:32:49.818" v="3434"/>
          <ac:spMkLst>
            <pc:docMk/>
            <pc:sldMk cId="3657503915" sldId="399"/>
            <ac:spMk id="87" creationId="{70A04446-02EF-4376-A9E3-606769275F12}"/>
          </ac:spMkLst>
        </pc:spChg>
        <pc:spChg chg="mod">
          <ac:chgData name="Araszkiewicz Andrzej" userId="9e341745-34e7-4ba1-8a91-2806aa2249ec" providerId="ADAL" clId="{BADFA897-83C7-4FE6-9D2E-6B8C6FE94A97}" dt="2024-05-19T08:32:49.818" v="3434"/>
          <ac:spMkLst>
            <pc:docMk/>
            <pc:sldMk cId="3657503915" sldId="399"/>
            <ac:spMk id="88" creationId="{F2C51F58-F7BA-41F2-B5C1-8639B003B281}"/>
          </ac:spMkLst>
        </pc:spChg>
        <pc:spChg chg="add del mod">
          <ac:chgData name="Araszkiewicz Andrzej" userId="9e341745-34e7-4ba1-8a91-2806aa2249ec" providerId="ADAL" clId="{BADFA897-83C7-4FE6-9D2E-6B8C6FE94A97}" dt="2024-05-19T08:32:56.099" v="3435" actId="478"/>
          <ac:spMkLst>
            <pc:docMk/>
            <pc:sldMk cId="3657503915" sldId="399"/>
            <ac:spMk id="89" creationId="{EA0768B2-F174-42A8-A4A6-94F63CA2D925}"/>
          </ac:spMkLst>
        </pc:spChg>
        <pc:spChg chg="add del mod">
          <ac:chgData name="Araszkiewicz Andrzej" userId="9e341745-34e7-4ba1-8a91-2806aa2249ec" providerId="ADAL" clId="{BADFA897-83C7-4FE6-9D2E-6B8C6FE94A97}" dt="2024-05-19T08:32:56.099" v="3435" actId="478"/>
          <ac:spMkLst>
            <pc:docMk/>
            <pc:sldMk cId="3657503915" sldId="399"/>
            <ac:spMk id="90" creationId="{E8C9C42A-A84C-429D-9C8E-F864FFEAE7C1}"/>
          </ac:spMkLst>
        </pc:spChg>
        <pc:spChg chg="add del mod">
          <ac:chgData name="Araszkiewicz Andrzej" userId="9e341745-34e7-4ba1-8a91-2806aa2249ec" providerId="ADAL" clId="{BADFA897-83C7-4FE6-9D2E-6B8C6FE94A97}" dt="2024-05-19T08:32:56.099" v="3435" actId="478"/>
          <ac:spMkLst>
            <pc:docMk/>
            <pc:sldMk cId="3657503915" sldId="399"/>
            <ac:spMk id="91" creationId="{D53EB4BB-F40C-4D04-A942-87E0FBF9A1C9}"/>
          </ac:spMkLst>
        </pc:spChg>
        <pc:spChg chg="add del mod">
          <ac:chgData name="Araszkiewicz Andrzej" userId="9e341745-34e7-4ba1-8a91-2806aa2249ec" providerId="ADAL" clId="{BADFA897-83C7-4FE6-9D2E-6B8C6FE94A97}" dt="2024-05-19T08:32:56.099" v="3435" actId="478"/>
          <ac:spMkLst>
            <pc:docMk/>
            <pc:sldMk cId="3657503915" sldId="399"/>
            <ac:spMk id="92" creationId="{9EAEACA5-15F7-472F-B65B-CA559929E8FB}"/>
          </ac:spMkLst>
        </pc:spChg>
        <pc:spChg chg="add del mod">
          <ac:chgData name="Araszkiewicz Andrzej" userId="9e341745-34e7-4ba1-8a91-2806aa2249ec" providerId="ADAL" clId="{BADFA897-83C7-4FE6-9D2E-6B8C6FE94A97}" dt="2024-05-19T08:32:56.099" v="3435" actId="478"/>
          <ac:spMkLst>
            <pc:docMk/>
            <pc:sldMk cId="3657503915" sldId="399"/>
            <ac:spMk id="93" creationId="{94A1B204-FC89-4A1C-93DD-4BD3F900769C}"/>
          </ac:spMkLst>
        </pc:spChg>
        <pc:spChg chg="add mod">
          <ac:chgData name="Araszkiewicz Andrzej" userId="9e341745-34e7-4ba1-8a91-2806aa2249ec" providerId="ADAL" clId="{BADFA897-83C7-4FE6-9D2E-6B8C6FE94A97}" dt="2024-05-19T08:32:49.818" v="3434"/>
          <ac:spMkLst>
            <pc:docMk/>
            <pc:sldMk cId="3657503915" sldId="399"/>
            <ac:spMk id="94" creationId="{242E5739-46E1-4372-A32A-9A9F87CF40E5}"/>
          </ac:spMkLst>
        </pc:spChg>
        <pc:spChg chg="add mod">
          <ac:chgData name="Araszkiewicz Andrzej" userId="9e341745-34e7-4ba1-8a91-2806aa2249ec" providerId="ADAL" clId="{BADFA897-83C7-4FE6-9D2E-6B8C6FE94A97}" dt="2024-05-19T08:32:49.818" v="3434"/>
          <ac:spMkLst>
            <pc:docMk/>
            <pc:sldMk cId="3657503915" sldId="399"/>
            <ac:spMk id="95" creationId="{D9B8DE1D-DAD7-4659-BD33-CB8EF9E525DA}"/>
          </ac:spMkLst>
        </pc:spChg>
        <pc:spChg chg="add mod">
          <ac:chgData name="Araszkiewicz Andrzej" userId="9e341745-34e7-4ba1-8a91-2806aa2249ec" providerId="ADAL" clId="{BADFA897-83C7-4FE6-9D2E-6B8C6FE94A97}" dt="2024-05-19T08:32:49.818" v="3434"/>
          <ac:spMkLst>
            <pc:docMk/>
            <pc:sldMk cId="3657503915" sldId="399"/>
            <ac:spMk id="96" creationId="{D156448A-F7CC-48D5-B261-ADE38C0852E6}"/>
          </ac:spMkLst>
        </pc:spChg>
        <pc:spChg chg="add del mod">
          <ac:chgData name="Araszkiewicz Andrzej" userId="9e341745-34e7-4ba1-8a91-2806aa2249ec" providerId="ADAL" clId="{BADFA897-83C7-4FE6-9D2E-6B8C6FE94A97}" dt="2024-05-19T08:32:56.099" v="3435" actId="478"/>
          <ac:spMkLst>
            <pc:docMk/>
            <pc:sldMk cId="3657503915" sldId="399"/>
            <ac:spMk id="97" creationId="{69347026-BD4A-49AC-8C0F-1C9D854C09F9}"/>
          </ac:spMkLst>
        </pc:spChg>
        <pc:spChg chg="add del mod">
          <ac:chgData name="Araszkiewicz Andrzej" userId="9e341745-34e7-4ba1-8a91-2806aa2249ec" providerId="ADAL" clId="{BADFA897-83C7-4FE6-9D2E-6B8C6FE94A97}" dt="2024-05-19T08:32:56.099" v="3435" actId="478"/>
          <ac:spMkLst>
            <pc:docMk/>
            <pc:sldMk cId="3657503915" sldId="399"/>
            <ac:spMk id="98" creationId="{251363B0-0221-4F2C-A291-D61CF3585BA7}"/>
          </ac:spMkLst>
        </pc:spChg>
        <pc:spChg chg="del mod">
          <ac:chgData name="Araszkiewicz Andrzej" userId="9e341745-34e7-4ba1-8a91-2806aa2249ec" providerId="ADAL" clId="{BADFA897-83C7-4FE6-9D2E-6B8C6FE94A97}" dt="2024-05-19T08:32:49.310" v="3433" actId="478"/>
          <ac:spMkLst>
            <pc:docMk/>
            <pc:sldMk cId="3657503915" sldId="399"/>
            <ac:spMk id="189" creationId="{ADFAE8A8-DD87-4617-BAC6-4C52609A1789}"/>
          </ac:spMkLst>
        </pc:spChg>
        <pc:spChg chg="del mod">
          <ac:chgData name="Araszkiewicz Andrzej" userId="9e341745-34e7-4ba1-8a91-2806aa2249ec" providerId="ADAL" clId="{BADFA897-83C7-4FE6-9D2E-6B8C6FE94A97}" dt="2024-05-19T08:32:49.310" v="3433" actId="478"/>
          <ac:spMkLst>
            <pc:docMk/>
            <pc:sldMk cId="3657503915" sldId="399"/>
            <ac:spMk id="190" creationId="{A2A50E15-2E97-4793-9F8A-8000D45BC61E}"/>
          </ac:spMkLst>
        </pc:spChg>
        <pc:spChg chg="del mod">
          <ac:chgData name="Araszkiewicz Andrzej" userId="9e341745-34e7-4ba1-8a91-2806aa2249ec" providerId="ADAL" clId="{BADFA897-83C7-4FE6-9D2E-6B8C6FE94A97}" dt="2024-05-19T08:32:49.310" v="3433" actId="478"/>
          <ac:spMkLst>
            <pc:docMk/>
            <pc:sldMk cId="3657503915" sldId="399"/>
            <ac:spMk id="191" creationId="{F1FFBDE3-820E-46D6-BBE7-3E867535ADA7}"/>
          </ac:spMkLst>
        </pc:spChg>
        <pc:grpChg chg="del mod">
          <ac:chgData name="Araszkiewicz Andrzej" userId="9e341745-34e7-4ba1-8a91-2806aa2249ec" providerId="ADAL" clId="{BADFA897-83C7-4FE6-9D2E-6B8C6FE94A97}" dt="2024-05-19T08:32:49.310" v="3433" actId="478"/>
          <ac:grpSpMkLst>
            <pc:docMk/>
            <pc:sldMk cId="3657503915" sldId="399"/>
            <ac:grpSpMk id="44" creationId="{D724FB0B-670C-422A-8A3C-FCF0C5BAAAC7}"/>
          </ac:grpSpMkLst>
        </pc:grpChg>
        <pc:grpChg chg="del mod">
          <ac:chgData name="Araszkiewicz Andrzej" userId="9e341745-34e7-4ba1-8a91-2806aa2249ec" providerId="ADAL" clId="{BADFA897-83C7-4FE6-9D2E-6B8C6FE94A97}" dt="2024-05-19T08:32:49.310" v="3433" actId="478"/>
          <ac:grpSpMkLst>
            <pc:docMk/>
            <pc:sldMk cId="3657503915" sldId="399"/>
            <ac:grpSpMk id="45" creationId="{7974B9CD-EDC8-4480-9CE1-99617D352827}"/>
          </ac:grpSpMkLst>
        </pc:grpChg>
        <pc:grpChg chg="add mod">
          <ac:chgData name="Araszkiewicz Andrzej" userId="9e341745-34e7-4ba1-8a91-2806aa2249ec" providerId="ADAL" clId="{BADFA897-83C7-4FE6-9D2E-6B8C6FE94A97}" dt="2024-05-19T08:32:49.818" v="3434"/>
          <ac:grpSpMkLst>
            <pc:docMk/>
            <pc:sldMk cId="3657503915" sldId="399"/>
            <ac:grpSpMk id="55" creationId="{97AA671F-9191-4835-95AE-0308DCCC2A36}"/>
          </ac:grpSpMkLst>
        </pc:grpChg>
        <pc:grpChg chg="add mod">
          <ac:chgData name="Araszkiewicz Andrzej" userId="9e341745-34e7-4ba1-8a91-2806aa2249ec" providerId="ADAL" clId="{BADFA897-83C7-4FE6-9D2E-6B8C6FE94A97}" dt="2024-05-19T08:32:49.818" v="3434"/>
          <ac:grpSpMkLst>
            <pc:docMk/>
            <pc:sldMk cId="3657503915" sldId="399"/>
            <ac:grpSpMk id="61" creationId="{845353D9-CEA9-4D39-9698-2922032853E7}"/>
          </ac:grpSpMkLst>
        </pc:grpChg>
        <pc:grpChg chg="add del mod">
          <ac:chgData name="Araszkiewicz Andrzej" userId="9e341745-34e7-4ba1-8a91-2806aa2249ec" providerId="ADAL" clId="{BADFA897-83C7-4FE6-9D2E-6B8C6FE94A97}" dt="2024-05-19T08:32:56.099" v="3435" actId="478"/>
          <ac:grpSpMkLst>
            <pc:docMk/>
            <pc:sldMk cId="3657503915" sldId="399"/>
            <ac:grpSpMk id="73" creationId="{F21AE58A-1391-4E06-B209-6F946486199F}"/>
          </ac:grpSpMkLst>
        </pc:grpChg>
        <pc:grpChg chg="add del mod">
          <ac:chgData name="Araszkiewicz Andrzej" userId="9e341745-34e7-4ba1-8a91-2806aa2249ec" providerId="ADAL" clId="{BADFA897-83C7-4FE6-9D2E-6B8C6FE94A97}" dt="2024-05-19T08:32:56.099" v="3435" actId="478"/>
          <ac:grpSpMkLst>
            <pc:docMk/>
            <pc:sldMk cId="3657503915" sldId="399"/>
            <ac:grpSpMk id="83" creationId="{E8F3C890-855F-411B-81E4-4508012CB3A3}"/>
          </ac:grpSpMkLst>
        </pc:grpChg>
        <pc:cxnChg chg="del mod">
          <ac:chgData name="Araszkiewicz Andrzej" userId="9e341745-34e7-4ba1-8a91-2806aa2249ec" providerId="ADAL" clId="{BADFA897-83C7-4FE6-9D2E-6B8C6FE94A97}" dt="2024-05-19T08:32:49.310" v="3433" actId="478"/>
          <ac:cxnSpMkLst>
            <pc:docMk/>
            <pc:sldMk cId="3657503915" sldId="399"/>
            <ac:cxnSpMk id="6" creationId="{6DBF81C7-243D-41FD-89B4-8A0F37319E56}"/>
          </ac:cxnSpMkLst>
        </pc:cxnChg>
        <pc:cxnChg chg="del mod">
          <ac:chgData name="Araszkiewicz Andrzej" userId="9e341745-34e7-4ba1-8a91-2806aa2249ec" providerId="ADAL" clId="{BADFA897-83C7-4FE6-9D2E-6B8C6FE94A97}" dt="2024-05-19T08:32:49.310" v="3433" actId="478"/>
          <ac:cxnSpMkLst>
            <pc:docMk/>
            <pc:sldMk cId="3657503915" sldId="399"/>
            <ac:cxnSpMk id="34" creationId="{A6242996-8188-4645-9E7D-85077A8DBDE5}"/>
          </ac:cxnSpMkLst>
        </pc:cxnChg>
        <pc:cxnChg chg="del mod">
          <ac:chgData name="Araszkiewicz Andrzej" userId="9e341745-34e7-4ba1-8a91-2806aa2249ec" providerId="ADAL" clId="{BADFA897-83C7-4FE6-9D2E-6B8C6FE94A97}" dt="2024-05-19T08:32:49.310" v="3433" actId="478"/>
          <ac:cxnSpMkLst>
            <pc:docMk/>
            <pc:sldMk cId="3657503915" sldId="399"/>
            <ac:cxnSpMk id="35" creationId="{55415402-2A5F-406C-A311-D8C94D8831D8}"/>
          </ac:cxnSpMkLst>
        </pc:cxnChg>
        <pc:cxnChg chg="add mod">
          <ac:chgData name="Araszkiewicz Andrzej" userId="9e341745-34e7-4ba1-8a91-2806aa2249ec" providerId="ADAL" clId="{BADFA897-83C7-4FE6-9D2E-6B8C6FE94A97}" dt="2024-05-19T08:32:49.818" v="3434"/>
          <ac:cxnSpMkLst>
            <pc:docMk/>
            <pc:sldMk cId="3657503915" sldId="399"/>
            <ac:cxnSpMk id="43" creationId="{2D0EE3D9-0CC8-4A3C-8254-CE24DC22AE0A}"/>
          </ac:cxnSpMkLst>
        </pc:cxnChg>
        <pc:cxnChg chg="add mod">
          <ac:chgData name="Araszkiewicz Andrzej" userId="9e341745-34e7-4ba1-8a91-2806aa2249ec" providerId="ADAL" clId="{BADFA897-83C7-4FE6-9D2E-6B8C6FE94A97}" dt="2024-05-19T08:32:49.818" v="3434"/>
          <ac:cxnSpMkLst>
            <pc:docMk/>
            <pc:sldMk cId="3657503915" sldId="399"/>
            <ac:cxnSpMk id="51" creationId="{C15BBA26-5691-4F19-9557-6E723FBA407F}"/>
          </ac:cxnSpMkLst>
        </pc:cxnChg>
        <pc:cxnChg chg="add mod">
          <ac:chgData name="Araszkiewicz Andrzej" userId="9e341745-34e7-4ba1-8a91-2806aa2249ec" providerId="ADAL" clId="{BADFA897-83C7-4FE6-9D2E-6B8C6FE94A97}" dt="2024-05-19T08:32:49.818" v="3434"/>
          <ac:cxnSpMkLst>
            <pc:docMk/>
            <pc:sldMk cId="3657503915" sldId="399"/>
            <ac:cxnSpMk id="52" creationId="{C948E8E1-BDA1-4C36-9CE7-88FFE5E8B550}"/>
          </ac:cxnSpMkLst>
        </pc:cxnChg>
        <pc:cxnChg chg="add del mod">
          <ac:chgData name="Araszkiewicz Andrzej" userId="9e341745-34e7-4ba1-8a91-2806aa2249ec" providerId="ADAL" clId="{BADFA897-83C7-4FE6-9D2E-6B8C6FE94A97}" dt="2024-05-19T08:32:56.099" v="3435" actId="478"/>
          <ac:cxnSpMkLst>
            <pc:docMk/>
            <pc:sldMk cId="3657503915" sldId="399"/>
            <ac:cxnSpMk id="53" creationId="{9EE84D8E-00CD-4701-B426-2DFFCD2E557A}"/>
          </ac:cxnSpMkLst>
        </pc:cxnChg>
        <pc:cxnChg chg="add del mod">
          <ac:chgData name="Araszkiewicz Andrzej" userId="9e341745-34e7-4ba1-8a91-2806aa2249ec" providerId="ADAL" clId="{BADFA897-83C7-4FE6-9D2E-6B8C6FE94A97}" dt="2024-05-19T08:32:56.099" v="3435" actId="478"/>
          <ac:cxnSpMkLst>
            <pc:docMk/>
            <pc:sldMk cId="3657503915" sldId="399"/>
            <ac:cxnSpMk id="54" creationId="{7A1A822A-D6E0-407B-88DD-D08B339B63BB}"/>
          </ac:cxnSpMkLst>
        </pc:cxnChg>
      </pc:sldChg>
      <pc:sldChg chg="addSp delSp modSp mod modTransition">
        <pc:chgData name="Araszkiewicz Andrzej" userId="9e341745-34e7-4ba1-8a91-2806aa2249ec" providerId="ADAL" clId="{BADFA897-83C7-4FE6-9D2E-6B8C6FE94A97}" dt="2024-05-20T09:33:54.979" v="5082" actId="478"/>
        <pc:sldMkLst>
          <pc:docMk/>
          <pc:sldMk cId="646837900" sldId="400"/>
        </pc:sldMkLst>
        <pc:spChg chg="add mod">
          <ac:chgData name="Araszkiewicz Andrzej" userId="9e341745-34e7-4ba1-8a91-2806aa2249ec" providerId="ADAL" clId="{BADFA897-83C7-4FE6-9D2E-6B8C6FE94A97}" dt="2024-05-19T08:31:43.735" v="3407"/>
          <ac:spMkLst>
            <pc:docMk/>
            <pc:sldMk cId="646837900" sldId="400"/>
            <ac:spMk id="52" creationId="{908685D9-C5A7-4809-94D7-9DADDFEF3AA3}"/>
          </ac:spMkLst>
        </pc:spChg>
        <pc:spChg chg="mod">
          <ac:chgData name="Araszkiewicz Andrzej" userId="9e341745-34e7-4ba1-8a91-2806aa2249ec" providerId="ADAL" clId="{BADFA897-83C7-4FE6-9D2E-6B8C6FE94A97}" dt="2024-05-19T08:31:59.937" v="3414" actId="1035"/>
          <ac:spMkLst>
            <pc:docMk/>
            <pc:sldMk cId="646837900" sldId="400"/>
            <ac:spMk id="64" creationId="{7AC8A23D-3FCD-4164-9345-5B09EC75A235}"/>
          </ac:spMkLst>
        </pc:spChg>
        <pc:spChg chg="mod">
          <ac:chgData name="Araszkiewicz Andrzej" userId="9e341745-34e7-4ba1-8a91-2806aa2249ec" providerId="ADAL" clId="{BADFA897-83C7-4FE6-9D2E-6B8C6FE94A97}" dt="2024-05-19T08:31:59.937" v="3414" actId="1035"/>
          <ac:spMkLst>
            <pc:docMk/>
            <pc:sldMk cId="646837900" sldId="400"/>
            <ac:spMk id="65" creationId="{305FD6E0-9F23-4C92-9232-FB12CBB0927F}"/>
          </ac:spMkLst>
        </pc:spChg>
        <pc:spChg chg="mod">
          <ac:chgData name="Araszkiewicz Andrzej" userId="9e341745-34e7-4ba1-8a91-2806aa2249ec" providerId="ADAL" clId="{BADFA897-83C7-4FE6-9D2E-6B8C6FE94A97}" dt="2024-05-19T08:31:59.937" v="3414" actId="1035"/>
          <ac:spMkLst>
            <pc:docMk/>
            <pc:sldMk cId="646837900" sldId="400"/>
            <ac:spMk id="68" creationId="{43253E8D-D760-429C-9529-B7C314FA4378}"/>
          </ac:spMkLst>
        </pc:spChg>
        <pc:spChg chg="mod">
          <ac:chgData name="Araszkiewicz Andrzej" userId="9e341745-34e7-4ba1-8a91-2806aa2249ec" providerId="ADAL" clId="{BADFA897-83C7-4FE6-9D2E-6B8C6FE94A97}" dt="2024-05-19T08:31:59.937" v="3414" actId="1035"/>
          <ac:spMkLst>
            <pc:docMk/>
            <pc:sldMk cId="646837900" sldId="400"/>
            <ac:spMk id="106" creationId="{EDE29A2F-4765-4159-8E2B-B865B8BB6C16}"/>
          </ac:spMkLst>
        </pc:spChg>
        <pc:spChg chg="mod">
          <ac:chgData name="Araszkiewicz Andrzej" userId="9e341745-34e7-4ba1-8a91-2806aa2249ec" providerId="ADAL" clId="{BADFA897-83C7-4FE6-9D2E-6B8C6FE94A97}" dt="2024-05-19T08:31:59.937" v="3414" actId="1035"/>
          <ac:spMkLst>
            <pc:docMk/>
            <pc:sldMk cId="646837900" sldId="400"/>
            <ac:spMk id="107" creationId="{077CA6ED-B66A-4FC9-9DD6-6D9EBC6EEFC6}"/>
          </ac:spMkLst>
        </pc:spChg>
        <pc:spChg chg="mod">
          <ac:chgData name="Araszkiewicz Andrzej" userId="9e341745-34e7-4ba1-8a91-2806aa2249ec" providerId="ADAL" clId="{BADFA897-83C7-4FE6-9D2E-6B8C6FE94A97}" dt="2024-05-19T08:31:59.937" v="3414" actId="1035"/>
          <ac:spMkLst>
            <pc:docMk/>
            <pc:sldMk cId="646837900" sldId="400"/>
            <ac:spMk id="110" creationId="{2339DCA2-6F4E-4419-80F5-05FA063FF255}"/>
          </ac:spMkLst>
        </pc:spChg>
        <pc:spChg chg="mod">
          <ac:chgData name="Araszkiewicz Andrzej" userId="9e341745-34e7-4ba1-8a91-2806aa2249ec" providerId="ADAL" clId="{BADFA897-83C7-4FE6-9D2E-6B8C6FE94A97}" dt="2024-05-19T08:31:59.937" v="3414" actId="1035"/>
          <ac:spMkLst>
            <pc:docMk/>
            <pc:sldMk cId="646837900" sldId="400"/>
            <ac:spMk id="113" creationId="{6465B38B-AED7-4F41-BFF2-1CD086D6FC86}"/>
          </ac:spMkLst>
        </pc:spChg>
        <pc:spChg chg="mod">
          <ac:chgData name="Araszkiewicz Andrzej" userId="9e341745-34e7-4ba1-8a91-2806aa2249ec" providerId="ADAL" clId="{BADFA897-83C7-4FE6-9D2E-6B8C6FE94A97}" dt="2024-05-19T08:31:59.937" v="3414" actId="1035"/>
          <ac:spMkLst>
            <pc:docMk/>
            <pc:sldMk cId="646837900" sldId="400"/>
            <ac:spMk id="189" creationId="{ADFAE8A8-DD87-4617-BAC6-4C52609A1789}"/>
          </ac:spMkLst>
        </pc:spChg>
        <pc:spChg chg="mod">
          <ac:chgData name="Araszkiewicz Andrzej" userId="9e341745-34e7-4ba1-8a91-2806aa2249ec" providerId="ADAL" clId="{BADFA897-83C7-4FE6-9D2E-6B8C6FE94A97}" dt="2024-05-19T08:31:59.937" v="3414" actId="1035"/>
          <ac:spMkLst>
            <pc:docMk/>
            <pc:sldMk cId="646837900" sldId="400"/>
            <ac:spMk id="190" creationId="{A2A50E15-2E97-4793-9F8A-8000D45BC61E}"/>
          </ac:spMkLst>
        </pc:spChg>
        <pc:spChg chg="mod">
          <ac:chgData name="Araszkiewicz Andrzej" userId="9e341745-34e7-4ba1-8a91-2806aa2249ec" providerId="ADAL" clId="{BADFA897-83C7-4FE6-9D2E-6B8C6FE94A97}" dt="2024-05-19T08:31:59.937" v="3414" actId="1035"/>
          <ac:spMkLst>
            <pc:docMk/>
            <pc:sldMk cId="646837900" sldId="400"/>
            <ac:spMk id="191" creationId="{F1FFBDE3-820E-46D6-BBE7-3E867535ADA7}"/>
          </ac:spMkLst>
        </pc:spChg>
        <pc:spChg chg="mod">
          <ac:chgData name="Araszkiewicz Andrzej" userId="9e341745-34e7-4ba1-8a91-2806aa2249ec" providerId="ADAL" clId="{BADFA897-83C7-4FE6-9D2E-6B8C6FE94A97}" dt="2024-05-19T08:31:59.937" v="3414" actId="1035"/>
          <ac:spMkLst>
            <pc:docMk/>
            <pc:sldMk cId="646837900" sldId="400"/>
            <ac:spMk id="192" creationId="{A67A0B52-498C-4297-99F7-1DE30E937FC4}"/>
          </ac:spMkLst>
        </pc:spChg>
        <pc:grpChg chg="mod">
          <ac:chgData name="Araszkiewicz Andrzej" userId="9e341745-34e7-4ba1-8a91-2806aa2249ec" providerId="ADAL" clId="{BADFA897-83C7-4FE6-9D2E-6B8C6FE94A97}" dt="2024-05-19T08:31:59.937" v="3414" actId="1035"/>
          <ac:grpSpMkLst>
            <pc:docMk/>
            <pc:sldMk cId="646837900" sldId="400"/>
            <ac:grpSpMk id="44" creationId="{D724FB0B-670C-422A-8A3C-FCF0C5BAAAC7}"/>
          </ac:grpSpMkLst>
        </pc:grpChg>
        <pc:grpChg chg="mod">
          <ac:chgData name="Araszkiewicz Andrzej" userId="9e341745-34e7-4ba1-8a91-2806aa2249ec" providerId="ADAL" clId="{BADFA897-83C7-4FE6-9D2E-6B8C6FE94A97}" dt="2024-05-19T08:31:59.937" v="3414" actId="1035"/>
          <ac:grpSpMkLst>
            <pc:docMk/>
            <pc:sldMk cId="646837900" sldId="400"/>
            <ac:grpSpMk id="45" creationId="{7974B9CD-EDC8-4480-9CE1-99617D352827}"/>
          </ac:grpSpMkLst>
        </pc:grpChg>
        <pc:grpChg chg="mod">
          <ac:chgData name="Araszkiewicz Andrzej" userId="9e341745-34e7-4ba1-8a91-2806aa2249ec" providerId="ADAL" clId="{BADFA897-83C7-4FE6-9D2E-6B8C6FE94A97}" dt="2024-05-19T08:31:59.937" v="3414" actId="1035"/>
          <ac:grpSpMkLst>
            <pc:docMk/>
            <pc:sldMk cId="646837900" sldId="400"/>
            <ac:grpSpMk id="99" creationId="{2C5643E2-5F90-44E9-9175-14F90D5BFBC3}"/>
          </ac:grpSpMkLst>
        </pc:grpChg>
        <pc:picChg chg="add del">
          <ac:chgData name="Araszkiewicz Andrzej" userId="9e341745-34e7-4ba1-8a91-2806aa2249ec" providerId="ADAL" clId="{BADFA897-83C7-4FE6-9D2E-6B8C6FE94A97}" dt="2024-05-20T09:33:54.979" v="5082" actId="478"/>
          <ac:picMkLst>
            <pc:docMk/>
            <pc:sldMk cId="646837900" sldId="400"/>
            <ac:picMk id="33" creationId="{430BEE67-F70D-4006-A325-A041FFF52FE9}"/>
          </ac:picMkLst>
        </pc:picChg>
        <pc:cxnChg chg="mod">
          <ac:chgData name="Araszkiewicz Andrzej" userId="9e341745-34e7-4ba1-8a91-2806aa2249ec" providerId="ADAL" clId="{BADFA897-83C7-4FE6-9D2E-6B8C6FE94A97}" dt="2024-05-19T08:31:59.937" v="3414" actId="1035"/>
          <ac:cxnSpMkLst>
            <pc:docMk/>
            <pc:sldMk cId="646837900" sldId="400"/>
            <ac:cxnSpMk id="6" creationId="{6DBF81C7-243D-41FD-89B4-8A0F37319E56}"/>
          </ac:cxnSpMkLst>
        </pc:cxnChg>
        <pc:cxnChg chg="mod">
          <ac:chgData name="Araszkiewicz Andrzej" userId="9e341745-34e7-4ba1-8a91-2806aa2249ec" providerId="ADAL" clId="{BADFA897-83C7-4FE6-9D2E-6B8C6FE94A97}" dt="2024-05-19T08:31:59.937" v="3414" actId="1035"/>
          <ac:cxnSpMkLst>
            <pc:docMk/>
            <pc:sldMk cId="646837900" sldId="400"/>
            <ac:cxnSpMk id="34" creationId="{A6242996-8188-4645-9E7D-85077A8DBDE5}"/>
          </ac:cxnSpMkLst>
        </pc:cxnChg>
        <pc:cxnChg chg="mod">
          <ac:chgData name="Araszkiewicz Andrzej" userId="9e341745-34e7-4ba1-8a91-2806aa2249ec" providerId="ADAL" clId="{BADFA897-83C7-4FE6-9D2E-6B8C6FE94A97}" dt="2024-05-19T08:31:59.937" v="3414" actId="1035"/>
          <ac:cxnSpMkLst>
            <pc:docMk/>
            <pc:sldMk cId="646837900" sldId="400"/>
            <ac:cxnSpMk id="35" creationId="{55415402-2A5F-406C-A311-D8C94D8831D8}"/>
          </ac:cxnSpMkLst>
        </pc:cxnChg>
        <pc:cxnChg chg="mod">
          <ac:chgData name="Araszkiewicz Andrzej" userId="9e341745-34e7-4ba1-8a91-2806aa2249ec" providerId="ADAL" clId="{BADFA897-83C7-4FE6-9D2E-6B8C6FE94A97}" dt="2024-05-19T08:31:59.937" v="3414" actId="1035"/>
          <ac:cxnSpMkLst>
            <pc:docMk/>
            <pc:sldMk cId="646837900" sldId="400"/>
            <ac:cxnSpMk id="36" creationId="{00230D79-BF85-4998-9476-80BD8A53B5D5}"/>
          </ac:cxnSpMkLst>
        </pc:cxnChg>
      </pc:sldChg>
      <pc:sldChg chg="addSp modSp mod modTransition">
        <pc:chgData name="Araszkiewicz Andrzej" userId="9e341745-34e7-4ba1-8a91-2806aa2249ec" providerId="ADAL" clId="{BADFA897-83C7-4FE6-9D2E-6B8C6FE94A97}" dt="2024-05-19T09:15:55.921" v="4407"/>
        <pc:sldMkLst>
          <pc:docMk/>
          <pc:sldMk cId="814586517" sldId="401"/>
        </pc:sldMkLst>
        <pc:spChg chg="mod">
          <ac:chgData name="Araszkiewicz Andrzej" userId="9e341745-34e7-4ba1-8a91-2806aa2249ec" providerId="ADAL" clId="{BADFA897-83C7-4FE6-9D2E-6B8C6FE94A97}" dt="2024-05-19T08:31:53.300" v="3411" actId="1035"/>
          <ac:spMkLst>
            <pc:docMk/>
            <pc:sldMk cId="814586517" sldId="401"/>
            <ac:spMk id="64" creationId="{7AC8A23D-3FCD-4164-9345-5B09EC75A235}"/>
          </ac:spMkLst>
        </pc:spChg>
        <pc:spChg chg="mod">
          <ac:chgData name="Araszkiewicz Andrzej" userId="9e341745-34e7-4ba1-8a91-2806aa2249ec" providerId="ADAL" clId="{BADFA897-83C7-4FE6-9D2E-6B8C6FE94A97}" dt="2024-05-19T08:31:53.300" v="3411" actId="1035"/>
          <ac:spMkLst>
            <pc:docMk/>
            <pc:sldMk cId="814586517" sldId="401"/>
            <ac:spMk id="65" creationId="{305FD6E0-9F23-4C92-9232-FB12CBB0927F}"/>
          </ac:spMkLst>
        </pc:spChg>
        <pc:spChg chg="mod">
          <ac:chgData name="Araszkiewicz Andrzej" userId="9e341745-34e7-4ba1-8a91-2806aa2249ec" providerId="ADAL" clId="{BADFA897-83C7-4FE6-9D2E-6B8C6FE94A97}" dt="2024-05-19T08:31:53.300" v="3411" actId="1035"/>
          <ac:spMkLst>
            <pc:docMk/>
            <pc:sldMk cId="814586517" sldId="401"/>
            <ac:spMk id="68" creationId="{43253E8D-D760-429C-9529-B7C314FA4378}"/>
          </ac:spMkLst>
        </pc:spChg>
        <pc:spChg chg="add mod">
          <ac:chgData name="Araszkiewicz Andrzej" userId="9e341745-34e7-4ba1-8a91-2806aa2249ec" providerId="ADAL" clId="{BADFA897-83C7-4FE6-9D2E-6B8C6FE94A97}" dt="2024-05-19T08:31:45.194" v="3408"/>
          <ac:spMkLst>
            <pc:docMk/>
            <pc:sldMk cId="814586517" sldId="401"/>
            <ac:spMk id="69" creationId="{664405E1-C58A-4B4E-859B-6758347BD7A9}"/>
          </ac:spMkLst>
        </pc:spChg>
        <pc:spChg chg="mod">
          <ac:chgData name="Araszkiewicz Andrzej" userId="9e341745-34e7-4ba1-8a91-2806aa2249ec" providerId="ADAL" clId="{BADFA897-83C7-4FE6-9D2E-6B8C6FE94A97}" dt="2024-05-19T08:31:53.300" v="3411" actId="1035"/>
          <ac:spMkLst>
            <pc:docMk/>
            <pc:sldMk cId="814586517" sldId="401"/>
            <ac:spMk id="106" creationId="{EDE29A2F-4765-4159-8E2B-B865B8BB6C16}"/>
          </ac:spMkLst>
        </pc:spChg>
        <pc:spChg chg="mod">
          <ac:chgData name="Araszkiewicz Andrzej" userId="9e341745-34e7-4ba1-8a91-2806aa2249ec" providerId="ADAL" clId="{BADFA897-83C7-4FE6-9D2E-6B8C6FE94A97}" dt="2024-05-19T08:31:53.300" v="3411" actId="1035"/>
          <ac:spMkLst>
            <pc:docMk/>
            <pc:sldMk cId="814586517" sldId="401"/>
            <ac:spMk id="107" creationId="{077CA6ED-B66A-4FC9-9DD6-6D9EBC6EEFC6}"/>
          </ac:spMkLst>
        </pc:spChg>
        <pc:spChg chg="mod">
          <ac:chgData name="Araszkiewicz Andrzej" userId="9e341745-34e7-4ba1-8a91-2806aa2249ec" providerId="ADAL" clId="{BADFA897-83C7-4FE6-9D2E-6B8C6FE94A97}" dt="2024-05-19T08:31:53.300" v="3411" actId="1035"/>
          <ac:spMkLst>
            <pc:docMk/>
            <pc:sldMk cId="814586517" sldId="401"/>
            <ac:spMk id="110" creationId="{2339DCA2-6F4E-4419-80F5-05FA063FF255}"/>
          </ac:spMkLst>
        </pc:spChg>
        <pc:spChg chg="mod">
          <ac:chgData name="Araszkiewicz Andrzej" userId="9e341745-34e7-4ba1-8a91-2806aa2249ec" providerId="ADAL" clId="{BADFA897-83C7-4FE6-9D2E-6B8C6FE94A97}" dt="2024-05-19T08:31:53.300" v="3411" actId="1035"/>
          <ac:spMkLst>
            <pc:docMk/>
            <pc:sldMk cId="814586517" sldId="401"/>
            <ac:spMk id="113" creationId="{6465B38B-AED7-4F41-BFF2-1CD086D6FC86}"/>
          </ac:spMkLst>
        </pc:spChg>
        <pc:spChg chg="mod">
          <ac:chgData name="Araszkiewicz Andrzej" userId="9e341745-34e7-4ba1-8a91-2806aa2249ec" providerId="ADAL" clId="{BADFA897-83C7-4FE6-9D2E-6B8C6FE94A97}" dt="2024-05-19T08:31:53.300" v="3411" actId="1035"/>
          <ac:spMkLst>
            <pc:docMk/>
            <pc:sldMk cId="814586517" sldId="401"/>
            <ac:spMk id="148" creationId="{0EB1FAB2-F889-45BE-B512-6988D063BA4D}"/>
          </ac:spMkLst>
        </pc:spChg>
        <pc:spChg chg="mod">
          <ac:chgData name="Araszkiewicz Andrzej" userId="9e341745-34e7-4ba1-8a91-2806aa2249ec" providerId="ADAL" clId="{BADFA897-83C7-4FE6-9D2E-6B8C6FE94A97}" dt="2024-05-19T08:31:53.300" v="3411" actId="1035"/>
          <ac:spMkLst>
            <pc:docMk/>
            <pc:sldMk cId="814586517" sldId="401"/>
            <ac:spMk id="149" creationId="{5B80465C-AFE4-4C39-AB52-9AA8F68AF690}"/>
          </ac:spMkLst>
        </pc:spChg>
        <pc:spChg chg="mod">
          <ac:chgData name="Araszkiewicz Andrzej" userId="9e341745-34e7-4ba1-8a91-2806aa2249ec" providerId="ADAL" clId="{BADFA897-83C7-4FE6-9D2E-6B8C6FE94A97}" dt="2024-05-19T08:31:53.300" v="3411" actId="1035"/>
          <ac:spMkLst>
            <pc:docMk/>
            <pc:sldMk cId="814586517" sldId="401"/>
            <ac:spMk id="152" creationId="{68AECADB-242C-4031-A706-B5A87F16E243}"/>
          </ac:spMkLst>
        </pc:spChg>
        <pc:spChg chg="mod">
          <ac:chgData name="Araszkiewicz Andrzej" userId="9e341745-34e7-4ba1-8a91-2806aa2249ec" providerId="ADAL" clId="{BADFA897-83C7-4FE6-9D2E-6B8C6FE94A97}" dt="2024-05-19T08:31:53.300" v="3411" actId="1035"/>
          <ac:spMkLst>
            <pc:docMk/>
            <pc:sldMk cId="814586517" sldId="401"/>
            <ac:spMk id="155" creationId="{C45AE8A8-EFFB-4D0F-971E-2D917BD6E380}"/>
          </ac:spMkLst>
        </pc:spChg>
        <pc:spChg chg="mod">
          <ac:chgData name="Araszkiewicz Andrzej" userId="9e341745-34e7-4ba1-8a91-2806aa2249ec" providerId="ADAL" clId="{BADFA897-83C7-4FE6-9D2E-6B8C6FE94A97}" dt="2024-05-19T08:31:53.300" v="3411" actId="1035"/>
          <ac:spMkLst>
            <pc:docMk/>
            <pc:sldMk cId="814586517" sldId="401"/>
            <ac:spMk id="161" creationId="{EE5BAA69-7AC2-4699-B901-4C0E1F5D9E7D}"/>
          </ac:spMkLst>
        </pc:spChg>
        <pc:spChg chg="mod">
          <ac:chgData name="Araszkiewicz Andrzej" userId="9e341745-34e7-4ba1-8a91-2806aa2249ec" providerId="ADAL" clId="{BADFA897-83C7-4FE6-9D2E-6B8C6FE94A97}" dt="2024-05-19T08:31:53.300" v="3411" actId="1035"/>
          <ac:spMkLst>
            <pc:docMk/>
            <pc:sldMk cId="814586517" sldId="401"/>
            <ac:spMk id="189" creationId="{ADFAE8A8-DD87-4617-BAC6-4C52609A1789}"/>
          </ac:spMkLst>
        </pc:spChg>
        <pc:spChg chg="mod">
          <ac:chgData name="Araszkiewicz Andrzej" userId="9e341745-34e7-4ba1-8a91-2806aa2249ec" providerId="ADAL" clId="{BADFA897-83C7-4FE6-9D2E-6B8C6FE94A97}" dt="2024-05-19T08:31:53.300" v="3411" actId="1035"/>
          <ac:spMkLst>
            <pc:docMk/>
            <pc:sldMk cId="814586517" sldId="401"/>
            <ac:spMk id="190" creationId="{A2A50E15-2E97-4793-9F8A-8000D45BC61E}"/>
          </ac:spMkLst>
        </pc:spChg>
        <pc:spChg chg="mod">
          <ac:chgData name="Araszkiewicz Andrzej" userId="9e341745-34e7-4ba1-8a91-2806aa2249ec" providerId="ADAL" clId="{BADFA897-83C7-4FE6-9D2E-6B8C6FE94A97}" dt="2024-05-19T08:31:53.300" v="3411" actId="1035"/>
          <ac:spMkLst>
            <pc:docMk/>
            <pc:sldMk cId="814586517" sldId="401"/>
            <ac:spMk id="191" creationId="{F1FFBDE3-820E-46D6-BBE7-3E867535ADA7}"/>
          </ac:spMkLst>
        </pc:spChg>
        <pc:spChg chg="mod">
          <ac:chgData name="Araszkiewicz Andrzej" userId="9e341745-34e7-4ba1-8a91-2806aa2249ec" providerId="ADAL" clId="{BADFA897-83C7-4FE6-9D2E-6B8C6FE94A97}" dt="2024-05-19T08:31:53.300" v="3411" actId="1035"/>
          <ac:spMkLst>
            <pc:docMk/>
            <pc:sldMk cId="814586517" sldId="401"/>
            <ac:spMk id="192" creationId="{A67A0B52-498C-4297-99F7-1DE30E937FC4}"/>
          </ac:spMkLst>
        </pc:spChg>
        <pc:spChg chg="mod">
          <ac:chgData name="Araszkiewicz Andrzej" userId="9e341745-34e7-4ba1-8a91-2806aa2249ec" providerId="ADAL" clId="{BADFA897-83C7-4FE6-9D2E-6B8C6FE94A97}" dt="2024-05-19T08:31:53.300" v="3411" actId="1035"/>
          <ac:spMkLst>
            <pc:docMk/>
            <pc:sldMk cId="814586517" sldId="401"/>
            <ac:spMk id="193" creationId="{8D725DF9-3711-4A0D-8F79-8CC7E52DF269}"/>
          </ac:spMkLst>
        </pc:spChg>
        <pc:grpChg chg="mod">
          <ac:chgData name="Araszkiewicz Andrzej" userId="9e341745-34e7-4ba1-8a91-2806aa2249ec" providerId="ADAL" clId="{BADFA897-83C7-4FE6-9D2E-6B8C6FE94A97}" dt="2024-05-19T08:31:53.300" v="3411" actId="1035"/>
          <ac:grpSpMkLst>
            <pc:docMk/>
            <pc:sldMk cId="814586517" sldId="401"/>
            <ac:grpSpMk id="44" creationId="{D724FB0B-670C-422A-8A3C-FCF0C5BAAAC7}"/>
          </ac:grpSpMkLst>
        </pc:grpChg>
        <pc:grpChg chg="mod">
          <ac:chgData name="Araszkiewicz Andrzej" userId="9e341745-34e7-4ba1-8a91-2806aa2249ec" providerId="ADAL" clId="{BADFA897-83C7-4FE6-9D2E-6B8C6FE94A97}" dt="2024-05-19T08:31:53.300" v="3411" actId="1035"/>
          <ac:grpSpMkLst>
            <pc:docMk/>
            <pc:sldMk cId="814586517" sldId="401"/>
            <ac:grpSpMk id="45" creationId="{7974B9CD-EDC8-4480-9CE1-99617D352827}"/>
          </ac:grpSpMkLst>
        </pc:grpChg>
        <pc:grpChg chg="mod">
          <ac:chgData name="Araszkiewicz Andrzej" userId="9e341745-34e7-4ba1-8a91-2806aa2249ec" providerId="ADAL" clId="{BADFA897-83C7-4FE6-9D2E-6B8C6FE94A97}" dt="2024-05-19T08:31:53.300" v="3411" actId="1035"/>
          <ac:grpSpMkLst>
            <pc:docMk/>
            <pc:sldMk cId="814586517" sldId="401"/>
            <ac:grpSpMk id="99" creationId="{2C5643E2-5F90-44E9-9175-14F90D5BFBC3}"/>
          </ac:grpSpMkLst>
        </pc:grpChg>
        <pc:grpChg chg="mod">
          <ac:chgData name="Araszkiewicz Andrzej" userId="9e341745-34e7-4ba1-8a91-2806aa2249ec" providerId="ADAL" clId="{BADFA897-83C7-4FE6-9D2E-6B8C6FE94A97}" dt="2024-05-19T08:31:53.300" v="3411" actId="1035"/>
          <ac:grpSpMkLst>
            <pc:docMk/>
            <pc:sldMk cId="814586517" sldId="401"/>
            <ac:grpSpMk id="141" creationId="{3F9FB116-74AE-49C2-A60D-D51399C5FA6D}"/>
          </ac:grpSpMkLst>
        </pc:grpChg>
        <pc:cxnChg chg="mod">
          <ac:chgData name="Araszkiewicz Andrzej" userId="9e341745-34e7-4ba1-8a91-2806aa2249ec" providerId="ADAL" clId="{BADFA897-83C7-4FE6-9D2E-6B8C6FE94A97}" dt="2024-05-19T08:31:53.300" v="3411" actId="1035"/>
          <ac:cxnSpMkLst>
            <pc:docMk/>
            <pc:sldMk cId="814586517" sldId="401"/>
            <ac:cxnSpMk id="6" creationId="{6DBF81C7-243D-41FD-89B4-8A0F37319E56}"/>
          </ac:cxnSpMkLst>
        </pc:cxnChg>
        <pc:cxnChg chg="mod">
          <ac:chgData name="Araszkiewicz Andrzej" userId="9e341745-34e7-4ba1-8a91-2806aa2249ec" providerId="ADAL" clId="{BADFA897-83C7-4FE6-9D2E-6B8C6FE94A97}" dt="2024-05-19T08:31:53.300" v="3411" actId="1035"/>
          <ac:cxnSpMkLst>
            <pc:docMk/>
            <pc:sldMk cId="814586517" sldId="401"/>
            <ac:cxnSpMk id="34" creationId="{A6242996-8188-4645-9E7D-85077A8DBDE5}"/>
          </ac:cxnSpMkLst>
        </pc:cxnChg>
        <pc:cxnChg chg="mod">
          <ac:chgData name="Araszkiewicz Andrzej" userId="9e341745-34e7-4ba1-8a91-2806aa2249ec" providerId="ADAL" clId="{BADFA897-83C7-4FE6-9D2E-6B8C6FE94A97}" dt="2024-05-19T08:31:53.300" v="3411" actId="1035"/>
          <ac:cxnSpMkLst>
            <pc:docMk/>
            <pc:sldMk cId="814586517" sldId="401"/>
            <ac:cxnSpMk id="35" creationId="{55415402-2A5F-406C-A311-D8C94D8831D8}"/>
          </ac:cxnSpMkLst>
        </pc:cxnChg>
        <pc:cxnChg chg="mod">
          <ac:chgData name="Araszkiewicz Andrzej" userId="9e341745-34e7-4ba1-8a91-2806aa2249ec" providerId="ADAL" clId="{BADFA897-83C7-4FE6-9D2E-6B8C6FE94A97}" dt="2024-05-19T08:31:53.300" v="3411" actId="1035"/>
          <ac:cxnSpMkLst>
            <pc:docMk/>
            <pc:sldMk cId="814586517" sldId="401"/>
            <ac:cxnSpMk id="36" creationId="{00230D79-BF85-4998-9476-80BD8A53B5D5}"/>
          </ac:cxnSpMkLst>
        </pc:cxnChg>
        <pc:cxnChg chg="mod">
          <ac:chgData name="Araszkiewicz Andrzej" userId="9e341745-34e7-4ba1-8a91-2806aa2249ec" providerId="ADAL" clId="{BADFA897-83C7-4FE6-9D2E-6B8C6FE94A97}" dt="2024-05-19T08:31:53.300" v="3411" actId="1035"/>
          <ac:cxnSpMkLst>
            <pc:docMk/>
            <pc:sldMk cId="814586517" sldId="401"/>
            <ac:cxnSpMk id="38" creationId="{91447985-53AA-4456-BC4B-6C722601434B}"/>
          </ac:cxnSpMkLst>
        </pc:cxnChg>
      </pc:sldChg>
      <pc:sldChg chg="addSp delSp modSp mod ord modTransition">
        <pc:chgData name="Araszkiewicz Andrzej" userId="9e341745-34e7-4ba1-8a91-2806aa2249ec" providerId="ADAL" clId="{BADFA897-83C7-4FE6-9D2E-6B8C6FE94A97}" dt="2024-05-20T09:33:13.590" v="5080" actId="1038"/>
        <pc:sldMkLst>
          <pc:docMk/>
          <pc:sldMk cId="3311953101" sldId="402"/>
        </pc:sldMkLst>
        <pc:spChg chg="del">
          <ac:chgData name="Araszkiewicz Andrzej" userId="9e341745-34e7-4ba1-8a91-2806aa2249ec" providerId="ADAL" clId="{BADFA897-83C7-4FE6-9D2E-6B8C6FE94A97}" dt="2024-05-17T16:25:21.353" v="2469" actId="478"/>
          <ac:spMkLst>
            <pc:docMk/>
            <pc:sldMk cId="3311953101" sldId="402"/>
            <ac:spMk id="4" creationId="{330E9578-9916-6B30-7643-A994836FBFCA}"/>
          </ac:spMkLst>
        </pc:spChg>
        <pc:spChg chg="mod">
          <ac:chgData name="Araszkiewicz Andrzej" userId="9e341745-34e7-4ba1-8a91-2806aa2249ec" providerId="ADAL" clId="{BADFA897-83C7-4FE6-9D2E-6B8C6FE94A97}" dt="2024-05-20T09:33:13.590" v="5080" actId="1038"/>
          <ac:spMkLst>
            <pc:docMk/>
            <pc:sldMk cId="3311953101" sldId="402"/>
            <ac:spMk id="6" creationId="{F63EA1AD-2368-0EFA-5943-46484CA016E6}"/>
          </ac:spMkLst>
        </pc:spChg>
        <pc:spChg chg="add mod">
          <ac:chgData name="Araszkiewicz Andrzej" userId="9e341745-34e7-4ba1-8a91-2806aa2249ec" providerId="ADAL" clId="{BADFA897-83C7-4FE6-9D2E-6B8C6FE94A97}" dt="2024-05-17T16:25:39.402" v="2502" actId="14100"/>
          <ac:spMkLst>
            <pc:docMk/>
            <pc:sldMk cId="3311953101" sldId="402"/>
            <ac:spMk id="13" creationId="{227B0ADA-0E7B-4F71-8BBB-F556C96229DC}"/>
          </ac:spMkLst>
        </pc:spChg>
      </pc:sldChg>
      <pc:sldChg chg="addSp delSp modSp mod ord modTransition">
        <pc:chgData name="Araszkiewicz Andrzej" userId="9e341745-34e7-4ba1-8a91-2806aa2249ec" providerId="ADAL" clId="{BADFA897-83C7-4FE6-9D2E-6B8C6FE94A97}" dt="2024-05-19T09:15:55.921" v="4407"/>
        <pc:sldMkLst>
          <pc:docMk/>
          <pc:sldMk cId="1635566611" sldId="403"/>
        </pc:sldMkLst>
        <pc:spChg chg="add del mod">
          <ac:chgData name="Araszkiewicz Andrzej" userId="9e341745-34e7-4ba1-8a91-2806aa2249ec" providerId="ADAL" clId="{BADFA897-83C7-4FE6-9D2E-6B8C6FE94A97}" dt="2024-05-17T16:24:59.575" v="2456" actId="478"/>
          <ac:spMkLst>
            <pc:docMk/>
            <pc:sldMk cId="1635566611" sldId="403"/>
            <ac:spMk id="2" creationId="{7F435F78-F5A2-2370-00C1-ED51146904CF}"/>
          </ac:spMkLst>
        </pc:spChg>
        <pc:spChg chg="add del mod">
          <ac:chgData name="Araszkiewicz Andrzej" userId="9e341745-34e7-4ba1-8a91-2806aa2249ec" providerId="ADAL" clId="{BADFA897-83C7-4FE6-9D2E-6B8C6FE94A97}" dt="2024-05-17T16:25:02.728" v="2458" actId="478"/>
          <ac:spMkLst>
            <pc:docMk/>
            <pc:sldMk cId="1635566611" sldId="403"/>
            <ac:spMk id="4" creationId="{34B99F71-61AE-BFCB-FB0D-9B3641FD47EF}"/>
          </ac:spMkLst>
        </pc:spChg>
        <pc:spChg chg="add del mod">
          <ac:chgData name="Araszkiewicz Andrzej" userId="9e341745-34e7-4ba1-8a91-2806aa2249ec" providerId="ADAL" clId="{BADFA897-83C7-4FE6-9D2E-6B8C6FE94A97}" dt="2024-05-17T16:25:02.728" v="2458" actId="478"/>
          <ac:spMkLst>
            <pc:docMk/>
            <pc:sldMk cId="1635566611" sldId="403"/>
            <ac:spMk id="6" creationId="{790E5BA5-4A03-3B81-18B6-5797C022E637}"/>
          </ac:spMkLst>
        </pc:spChg>
      </pc:sldChg>
      <pc:sldChg chg="addSp delSp modSp mod modTransition">
        <pc:chgData name="Araszkiewicz Andrzej" userId="9e341745-34e7-4ba1-8a91-2806aa2249ec" providerId="ADAL" clId="{BADFA897-83C7-4FE6-9D2E-6B8C6FE94A97}" dt="2024-05-19T09:15:55.921" v="4407"/>
        <pc:sldMkLst>
          <pc:docMk/>
          <pc:sldMk cId="3769045090" sldId="405"/>
        </pc:sldMkLst>
        <pc:spChg chg="del">
          <ac:chgData name="Araszkiewicz Andrzej" userId="9e341745-34e7-4ba1-8a91-2806aa2249ec" providerId="ADAL" clId="{BADFA897-83C7-4FE6-9D2E-6B8C6FE94A97}" dt="2024-05-17T16:25:12.050" v="2459" actId="478"/>
          <ac:spMkLst>
            <pc:docMk/>
            <pc:sldMk cId="3769045090" sldId="405"/>
            <ac:spMk id="4" creationId="{330E9578-9916-6B30-7643-A994836FBFCA}"/>
          </ac:spMkLst>
        </pc:spChg>
        <pc:spChg chg="del">
          <ac:chgData name="Araszkiewicz Andrzej" userId="9e341745-34e7-4ba1-8a91-2806aa2249ec" providerId="ADAL" clId="{BADFA897-83C7-4FE6-9D2E-6B8C6FE94A97}" dt="2024-05-17T16:25:12.050" v="2459" actId="478"/>
          <ac:spMkLst>
            <pc:docMk/>
            <pc:sldMk cId="3769045090" sldId="405"/>
            <ac:spMk id="7" creationId="{63BC9E34-CED6-7A53-07E4-695914B09757}"/>
          </ac:spMkLst>
        </pc:spChg>
        <pc:spChg chg="add mod">
          <ac:chgData name="Araszkiewicz Andrzej" userId="9e341745-34e7-4ba1-8a91-2806aa2249ec" providerId="ADAL" clId="{BADFA897-83C7-4FE6-9D2E-6B8C6FE94A97}" dt="2024-05-17T16:25:16.158" v="2468" actId="20577"/>
          <ac:spMkLst>
            <pc:docMk/>
            <pc:sldMk cId="3769045090" sldId="405"/>
            <ac:spMk id="13" creationId="{565D1B3C-FD19-4DA5-9900-A8710EB8C755}"/>
          </ac:spMkLst>
        </pc:spChg>
      </pc:sldChg>
      <pc:sldChg chg="addSp modSp del mod">
        <pc:chgData name="Araszkiewicz Andrzej" userId="9e341745-34e7-4ba1-8a91-2806aa2249ec" providerId="ADAL" clId="{BADFA897-83C7-4FE6-9D2E-6B8C6FE94A97}" dt="2024-05-19T08:27:15.137" v="3343" actId="2696"/>
        <pc:sldMkLst>
          <pc:docMk/>
          <pc:sldMk cId="2141979899" sldId="406"/>
        </pc:sldMkLst>
        <pc:picChg chg="add mod">
          <ac:chgData name="Araszkiewicz Andrzej" userId="9e341745-34e7-4ba1-8a91-2806aa2249ec" providerId="ADAL" clId="{BADFA897-83C7-4FE6-9D2E-6B8C6FE94A97}" dt="2024-05-19T08:24:32.724" v="3328" actId="14100"/>
          <ac:picMkLst>
            <pc:docMk/>
            <pc:sldMk cId="2141979899" sldId="406"/>
            <ac:picMk id="13" creationId="{48325DC1-3920-4211-9469-E91F3AE081B3}"/>
          </ac:picMkLst>
        </pc:picChg>
      </pc:sldChg>
      <pc:sldChg chg="addSp delSp modSp add mod modTransition">
        <pc:chgData name="Araszkiewicz Andrzej" userId="9e341745-34e7-4ba1-8a91-2806aa2249ec" providerId="ADAL" clId="{BADFA897-83C7-4FE6-9D2E-6B8C6FE94A97}" dt="2024-05-19T09:15:55.921" v="4407"/>
        <pc:sldMkLst>
          <pc:docMk/>
          <pc:sldMk cId="2037835109" sldId="407"/>
        </pc:sldMkLst>
        <pc:spChg chg="del">
          <ac:chgData name="Araszkiewicz Andrzej" userId="9e341745-34e7-4ba1-8a91-2806aa2249ec" providerId="ADAL" clId="{BADFA897-83C7-4FE6-9D2E-6B8C6FE94A97}" dt="2024-05-17T17:09:43.041" v="2709" actId="478"/>
          <ac:spMkLst>
            <pc:docMk/>
            <pc:sldMk cId="2037835109" sldId="407"/>
            <ac:spMk id="2" creationId="{7E96512D-8FA9-5178-CF1C-282B59541DAD}"/>
          </ac:spMkLst>
        </pc:spChg>
        <pc:spChg chg="add del mod">
          <ac:chgData name="Araszkiewicz Andrzej" userId="9e341745-34e7-4ba1-8a91-2806aa2249ec" providerId="ADAL" clId="{BADFA897-83C7-4FE6-9D2E-6B8C6FE94A97}" dt="2024-05-19T08:37:01.240" v="3537" actId="478"/>
          <ac:spMkLst>
            <pc:docMk/>
            <pc:sldMk cId="2037835109" sldId="407"/>
            <ac:spMk id="10" creationId="{BCDB34A0-BD3E-4E5F-A8A7-829E493C5566}"/>
          </ac:spMkLst>
        </pc:spChg>
        <pc:spChg chg="add mod">
          <ac:chgData name="Araszkiewicz Andrzej" userId="9e341745-34e7-4ba1-8a91-2806aa2249ec" providerId="ADAL" clId="{BADFA897-83C7-4FE6-9D2E-6B8C6FE94A97}" dt="2024-05-19T08:35:16.542" v="3460"/>
          <ac:spMkLst>
            <pc:docMk/>
            <pc:sldMk cId="2037835109" sldId="407"/>
            <ac:spMk id="14" creationId="{FCC0D7D2-3212-4932-8688-955ECA1CA99F}"/>
          </ac:spMkLst>
        </pc:spChg>
        <pc:spChg chg="add mod">
          <ac:chgData name="Araszkiewicz Andrzej" userId="9e341745-34e7-4ba1-8a91-2806aa2249ec" providerId="ADAL" clId="{BADFA897-83C7-4FE6-9D2E-6B8C6FE94A97}" dt="2024-05-19T08:36:35.611" v="3519" actId="20577"/>
          <ac:spMkLst>
            <pc:docMk/>
            <pc:sldMk cId="2037835109" sldId="407"/>
            <ac:spMk id="15" creationId="{CCB81B34-5312-4466-BE9E-AEAF5F98C0FF}"/>
          </ac:spMkLst>
        </pc:spChg>
        <pc:picChg chg="mod">
          <ac:chgData name="Araszkiewicz Andrzej" userId="9e341745-34e7-4ba1-8a91-2806aa2249ec" providerId="ADAL" clId="{BADFA897-83C7-4FE6-9D2E-6B8C6FE94A97}" dt="2024-05-19T06:22:40.155" v="2815" actId="1076"/>
          <ac:picMkLst>
            <pc:docMk/>
            <pc:sldMk cId="2037835109" sldId="407"/>
            <ac:picMk id="11" creationId="{3E4BBF74-802A-406C-8B3C-8FEEDE4BE8B8}"/>
          </ac:picMkLst>
        </pc:picChg>
        <pc:picChg chg="add del mod">
          <ac:chgData name="Araszkiewicz Andrzej" userId="9e341745-34e7-4ba1-8a91-2806aa2249ec" providerId="ADAL" clId="{BADFA897-83C7-4FE6-9D2E-6B8C6FE94A97}" dt="2024-05-19T06:06:08.494" v="2801" actId="478"/>
          <ac:picMkLst>
            <pc:docMk/>
            <pc:sldMk cId="2037835109" sldId="407"/>
            <ac:picMk id="13" creationId="{999E651A-FAAC-4D0A-9761-EC2195DC7B55}"/>
          </ac:picMkLst>
        </pc:picChg>
        <pc:picChg chg="del">
          <ac:chgData name="Araszkiewicz Andrzej" userId="9e341745-34e7-4ba1-8a91-2806aa2249ec" providerId="ADAL" clId="{BADFA897-83C7-4FE6-9D2E-6B8C6FE94A97}" dt="2024-05-17T17:03:01.018" v="2663" actId="478"/>
          <ac:picMkLst>
            <pc:docMk/>
            <pc:sldMk cId="2037835109" sldId="407"/>
            <ac:picMk id="14" creationId="{EE312464-240F-441A-B5DD-86A5A91D28BB}"/>
          </ac:picMkLst>
        </pc:picChg>
        <pc:picChg chg="del">
          <ac:chgData name="Araszkiewicz Andrzej" userId="9e341745-34e7-4ba1-8a91-2806aa2249ec" providerId="ADAL" clId="{BADFA897-83C7-4FE6-9D2E-6B8C6FE94A97}" dt="2024-05-17T17:03:00.357" v="2662" actId="478"/>
          <ac:picMkLst>
            <pc:docMk/>
            <pc:sldMk cId="2037835109" sldId="407"/>
            <ac:picMk id="16" creationId="{4DEB57E0-333B-441C-BB21-3666BD2ACDA7}"/>
          </ac:picMkLst>
        </pc:picChg>
        <pc:picChg chg="del mod">
          <ac:chgData name="Araszkiewicz Andrzej" userId="9e341745-34e7-4ba1-8a91-2806aa2249ec" providerId="ADAL" clId="{BADFA897-83C7-4FE6-9D2E-6B8C6FE94A97}" dt="2024-05-17T17:02:59.795" v="2661" actId="478"/>
          <ac:picMkLst>
            <pc:docMk/>
            <pc:sldMk cId="2037835109" sldId="407"/>
            <ac:picMk id="18" creationId="{9DDA2F8A-B61D-4364-A6BB-DDE36D01BB8F}"/>
          </ac:picMkLst>
        </pc:picChg>
      </pc:sldChg>
      <pc:sldChg chg="addSp delSp modSp add mod modTransition modNotesTx">
        <pc:chgData name="Araszkiewicz Andrzej" userId="9e341745-34e7-4ba1-8a91-2806aa2249ec" providerId="ADAL" clId="{BADFA897-83C7-4FE6-9D2E-6B8C6FE94A97}" dt="2024-05-20T09:35:21.117" v="5195" actId="20577"/>
        <pc:sldMkLst>
          <pc:docMk/>
          <pc:sldMk cId="2206136601" sldId="408"/>
        </pc:sldMkLst>
        <pc:spChg chg="del">
          <ac:chgData name="Araszkiewicz Andrzej" userId="9e341745-34e7-4ba1-8a91-2806aa2249ec" providerId="ADAL" clId="{BADFA897-83C7-4FE6-9D2E-6B8C6FE94A97}" dt="2024-05-17T17:10:33.039" v="2721" actId="478"/>
          <ac:spMkLst>
            <pc:docMk/>
            <pc:sldMk cId="2206136601" sldId="408"/>
            <ac:spMk id="2" creationId="{7E96512D-8FA9-5178-CF1C-282B59541DAD}"/>
          </ac:spMkLst>
        </pc:spChg>
        <pc:spChg chg="add del mod">
          <ac:chgData name="Araszkiewicz Andrzej" userId="9e341745-34e7-4ba1-8a91-2806aa2249ec" providerId="ADAL" clId="{BADFA897-83C7-4FE6-9D2E-6B8C6FE94A97}" dt="2024-05-19T08:36:54.749" v="3536" actId="478"/>
          <ac:spMkLst>
            <pc:docMk/>
            <pc:sldMk cId="2206136601" sldId="408"/>
            <ac:spMk id="10" creationId="{042501B0-F11E-4B50-AED1-789D8D6F45D6}"/>
          </ac:spMkLst>
        </pc:spChg>
        <pc:spChg chg="add mod">
          <ac:chgData name="Araszkiewicz Andrzej" userId="9e341745-34e7-4ba1-8a91-2806aa2249ec" providerId="ADAL" clId="{BADFA897-83C7-4FE6-9D2E-6B8C6FE94A97}" dt="2024-05-19T08:16:51.865" v="3289" actId="20577"/>
          <ac:spMkLst>
            <pc:docMk/>
            <pc:sldMk cId="2206136601" sldId="408"/>
            <ac:spMk id="11" creationId="{D4F23038-B22D-400B-8DC0-1AF51DC2EF63}"/>
          </ac:spMkLst>
        </pc:spChg>
        <pc:spChg chg="add mod">
          <ac:chgData name="Araszkiewicz Andrzej" userId="9e341745-34e7-4ba1-8a91-2806aa2249ec" providerId="ADAL" clId="{BADFA897-83C7-4FE6-9D2E-6B8C6FE94A97}" dt="2024-05-19T06:27:41.080" v="3023" actId="20577"/>
          <ac:spMkLst>
            <pc:docMk/>
            <pc:sldMk cId="2206136601" sldId="408"/>
            <ac:spMk id="16" creationId="{F77623BA-D9FE-4E92-9C91-FF6BE7A917B6}"/>
          </ac:spMkLst>
        </pc:spChg>
        <pc:spChg chg="add mod">
          <ac:chgData name="Araszkiewicz Andrzej" userId="9e341745-34e7-4ba1-8a91-2806aa2249ec" providerId="ADAL" clId="{BADFA897-83C7-4FE6-9D2E-6B8C6FE94A97}" dt="2024-05-19T08:17:28.496" v="3298" actId="14100"/>
          <ac:spMkLst>
            <pc:docMk/>
            <pc:sldMk cId="2206136601" sldId="408"/>
            <ac:spMk id="24" creationId="{666DD668-048A-44ED-AA92-65B9A2D8D01C}"/>
          </ac:spMkLst>
        </pc:spChg>
        <pc:spChg chg="add mod">
          <ac:chgData name="Araszkiewicz Andrzej" userId="9e341745-34e7-4ba1-8a91-2806aa2249ec" providerId="ADAL" clId="{BADFA897-83C7-4FE6-9D2E-6B8C6FE94A97}" dt="2024-05-19T08:17:11.627" v="3294" actId="1035"/>
          <ac:spMkLst>
            <pc:docMk/>
            <pc:sldMk cId="2206136601" sldId="408"/>
            <ac:spMk id="25" creationId="{BC50CFC0-2A2F-4305-88F5-6E4364C3AE7F}"/>
          </ac:spMkLst>
        </pc:spChg>
        <pc:spChg chg="add mod">
          <ac:chgData name="Araszkiewicz Andrzej" userId="9e341745-34e7-4ba1-8a91-2806aa2249ec" providerId="ADAL" clId="{BADFA897-83C7-4FE6-9D2E-6B8C6FE94A97}" dt="2024-05-19T08:13:58.882" v="3193" actId="14100"/>
          <ac:spMkLst>
            <pc:docMk/>
            <pc:sldMk cId="2206136601" sldId="408"/>
            <ac:spMk id="26" creationId="{61766F6C-6A32-474B-8FD8-1E8C1AA09EF8}"/>
          </ac:spMkLst>
        </pc:spChg>
        <pc:spChg chg="add mod">
          <ac:chgData name="Araszkiewicz Andrzej" userId="9e341745-34e7-4ba1-8a91-2806aa2249ec" providerId="ADAL" clId="{BADFA897-83C7-4FE6-9D2E-6B8C6FE94A97}" dt="2024-05-19T08:35:14.858" v="3459"/>
          <ac:spMkLst>
            <pc:docMk/>
            <pc:sldMk cId="2206136601" sldId="408"/>
            <ac:spMk id="27" creationId="{3769B935-3C05-4FFC-84A0-97BCDA259096}"/>
          </ac:spMkLst>
        </pc:spChg>
        <pc:spChg chg="add del mod">
          <ac:chgData name="Araszkiewicz Andrzej" userId="9e341745-34e7-4ba1-8a91-2806aa2249ec" providerId="ADAL" clId="{BADFA897-83C7-4FE6-9D2E-6B8C6FE94A97}" dt="2024-05-19T08:36:12.857" v="3491"/>
          <ac:spMkLst>
            <pc:docMk/>
            <pc:sldMk cId="2206136601" sldId="408"/>
            <ac:spMk id="28" creationId="{82174DBE-7888-4515-B068-88F32466A234}"/>
          </ac:spMkLst>
        </pc:spChg>
        <pc:spChg chg="add mod">
          <ac:chgData name="Araszkiewicz Andrzej" userId="9e341745-34e7-4ba1-8a91-2806aa2249ec" providerId="ADAL" clId="{BADFA897-83C7-4FE6-9D2E-6B8C6FE94A97}" dt="2024-05-19T08:38:01.541" v="3572" actId="14100"/>
          <ac:spMkLst>
            <pc:docMk/>
            <pc:sldMk cId="2206136601" sldId="408"/>
            <ac:spMk id="29" creationId="{E66A76D2-E783-497B-808E-F7C05E28323D}"/>
          </ac:spMkLst>
        </pc:spChg>
        <pc:picChg chg="del">
          <ac:chgData name="Araszkiewicz Andrzej" userId="9e341745-34e7-4ba1-8a91-2806aa2249ec" providerId="ADAL" clId="{BADFA897-83C7-4FE6-9D2E-6B8C6FE94A97}" dt="2024-05-17T17:08:49.409" v="2697" actId="478"/>
          <ac:picMkLst>
            <pc:docMk/>
            <pc:sldMk cId="2206136601" sldId="408"/>
            <ac:picMk id="11" creationId="{3E4BBF74-802A-406C-8B3C-8FEEDE4BE8B8}"/>
          </ac:picMkLst>
        </pc:picChg>
        <pc:picChg chg="add del mod">
          <ac:chgData name="Araszkiewicz Andrzej" userId="9e341745-34e7-4ba1-8a91-2806aa2249ec" providerId="ADAL" clId="{BADFA897-83C7-4FE6-9D2E-6B8C6FE94A97}" dt="2024-05-19T06:06:03.818" v="2800" actId="478"/>
          <ac:picMkLst>
            <pc:docMk/>
            <pc:sldMk cId="2206136601" sldId="408"/>
            <ac:picMk id="13" creationId="{A4B2A130-2979-4F50-8C16-F8DF684D2341}"/>
          </ac:picMkLst>
        </pc:picChg>
        <pc:picChg chg="add del mod">
          <ac:chgData name="Araszkiewicz Andrzej" userId="9e341745-34e7-4ba1-8a91-2806aa2249ec" providerId="ADAL" clId="{BADFA897-83C7-4FE6-9D2E-6B8C6FE94A97}" dt="2024-05-19T06:22:07.731" v="2812" actId="1076"/>
          <ac:picMkLst>
            <pc:docMk/>
            <pc:sldMk cId="2206136601" sldId="408"/>
            <ac:picMk id="14" creationId="{EE312464-240F-441A-B5DD-86A5A91D28BB}"/>
          </ac:picMkLst>
        </pc:picChg>
        <pc:picChg chg="del">
          <ac:chgData name="Araszkiewicz Andrzej" userId="9e341745-34e7-4ba1-8a91-2806aa2249ec" providerId="ADAL" clId="{BADFA897-83C7-4FE6-9D2E-6B8C6FE94A97}" dt="2024-05-17T17:08:37.095" v="2690" actId="478"/>
          <ac:picMkLst>
            <pc:docMk/>
            <pc:sldMk cId="2206136601" sldId="408"/>
            <ac:picMk id="16" creationId="{4DEB57E0-333B-441C-BB21-3666BD2ACDA7}"/>
          </ac:picMkLst>
        </pc:picChg>
        <pc:picChg chg="del">
          <ac:chgData name="Araszkiewicz Andrzej" userId="9e341745-34e7-4ba1-8a91-2806aa2249ec" providerId="ADAL" clId="{BADFA897-83C7-4FE6-9D2E-6B8C6FE94A97}" dt="2024-05-17T17:08:36.088" v="2689" actId="478"/>
          <ac:picMkLst>
            <pc:docMk/>
            <pc:sldMk cId="2206136601" sldId="408"/>
            <ac:picMk id="18" creationId="{9DDA2F8A-B61D-4364-A6BB-DDE36D01BB8F}"/>
          </ac:picMkLst>
        </pc:picChg>
        <pc:cxnChg chg="add del mod">
          <ac:chgData name="Araszkiewicz Andrzej" userId="9e341745-34e7-4ba1-8a91-2806aa2249ec" providerId="ADAL" clId="{BADFA897-83C7-4FE6-9D2E-6B8C6FE94A97}" dt="2024-05-19T08:12:51.151" v="3171" actId="478"/>
          <ac:cxnSpMkLst>
            <pc:docMk/>
            <pc:sldMk cId="2206136601" sldId="408"/>
            <ac:cxnSpMk id="4" creationId="{E36B4FDE-5D0C-43E1-981C-D17278434674}"/>
          </ac:cxnSpMkLst>
        </pc:cxnChg>
        <pc:cxnChg chg="add del mod">
          <ac:chgData name="Araszkiewicz Andrzej" userId="9e341745-34e7-4ba1-8a91-2806aa2249ec" providerId="ADAL" clId="{BADFA897-83C7-4FE6-9D2E-6B8C6FE94A97}" dt="2024-05-19T08:12:52.543" v="3172" actId="478"/>
          <ac:cxnSpMkLst>
            <pc:docMk/>
            <pc:sldMk cId="2206136601" sldId="408"/>
            <ac:cxnSpMk id="15" creationId="{20BBDE90-780D-4EDC-8AD2-917D0A34251B}"/>
          </ac:cxnSpMkLst>
        </pc:cxnChg>
        <pc:cxnChg chg="add del mod">
          <ac:chgData name="Araszkiewicz Andrzej" userId="9e341745-34e7-4ba1-8a91-2806aa2249ec" providerId="ADAL" clId="{BADFA897-83C7-4FE6-9D2E-6B8C6FE94A97}" dt="2024-05-19T08:12:47.927" v="3169" actId="478"/>
          <ac:cxnSpMkLst>
            <pc:docMk/>
            <pc:sldMk cId="2206136601" sldId="408"/>
            <ac:cxnSpMk id="17" creationId="{4031228F-254B-4EAB-99AE-A6AF54E197D0}"/>
          </ac:cxnSpMkLst>
        </pc:cxnChg>
        <pc:cxnChg chg="add del mod">
          <ac:chgData name="Araszkiewicz Andrzej" userId="9e341745-34e7-4ba1-8a91-2806aa2249ec" providerId="ADAL" clId="{BADFA897-83C7-4FE6-9D2E-6B8C6FE94A97}" dt="2024-05-19T08:12:49.601" v="3170" actId="478"/>
          <ac:cxnSpMkLst>
            <pc:docMk/>
            <pc:sldMk cId="2206136601" sldId="408"/>
            <ac:cxnSpMk id="20" creationId="{C68F1A1D-56F3-49EA-935A-CD736B8AA014}"/>
          </ac:cxnSpMkLst>
        </pc:cxnChg>
      </pc:sldChg>
      <pc:sldChg chg="addSp delSp modSp add mod modTransition">
        <pc:chgData name="Araszkiewicz Andrzej" userId="9e341745-34e7-4ba1-8a91-2806aa2249ec" providerId="ADAL" clId="{BADFA897-83C7-4FE6-9D2E-6B8C6FE94A97}" dt="2024-05-19T09:15:55.921" v="4407"/>
        <pc:sldMkLst>
          <pc:docMk/>
          <pc:sldMk cId="3803405954" sldId="409"/>
        </pc:sldMkLst>
        <pc:spChg chg="del">
          <ac:chgData name="Araszkiewicz Andrzej" userId="9e341745-34e7-4ba1-8a91-2806aa2249ec" providerId="ADAL" clId="{BADFA897-83C7-4FE6-9D2E-6B8C6FE94A97}" dt="2024-05-17T17:10:25.266" v="2720" actId="478"/>
          <ac:spMkLst>
            <pc:docMk/>
            <pc:sldMk cId="3803405954" sldId="409"/>
            <ac:spMk id="2" creationId="{7E96512D-8FA9-5178-CF1C-282B59541DAD}"/>
          </ac:spMkLst>
        </pc:spChg>
        <pc:spChg chg="add mod">
          <ac:chgData name="Araszkiewicz Andrzej" userId="9e341745-34e7-4ba1-8a91-2806aa2249ec" providerId="ADAL" clId="{BADFA897-83C7-4FE6-9D2E-6B8C6FE94A97}" dt="2024-05-19T08:36:06.389" v="3489" actId="121"/>
          <ac:spMkLst>
            <pc:docMk/>
            <pc:sldMk cId="3803405954" sldId="409"/>
            <ac:spMk id="10" creationId="{1289C717-03A7-4199-968C-B22D0C44B098}"/>
          </ac:spMkLst>
        </pc:spChg>
        <pc:spChg chg="add mod">
          <ac:chgData name="Araszkiewicz Andrzej" userId="9e341745-34e7-4ba1-8a91-2806aa2249ec" providerId="ADAL" clId="{BADFA897-83C7-4FE6-9D2E-6B8C6FE94A97}" dt="2024-05-19T08:17:51.202" v="3299"/>
          <ac:spMkLst>
            <pc:docMk/>
            <pc:sldMk cId="3803405954" sldId="409"/>
            <ac:spMk id="11" creationId="{08FB5736-4571-4E57-B015-46168729D658}"/>
          </ac:spMkLst>
        </pc:spChg>
        <pc:spChg chg="add mod">
          <ac:chgData name="Araszkiewicz Andrzej" userId="9e341745-34e7-4ba1-8a91-2806aa2249ec" providerId="ADAL" clId="{BADFA897-83C7-4FE6-9D2E-6B8C6FE94A97}" dt="2024-05-19T08:18:35.332" v="3310" actId="1036"/>
          <ac:spMkLst>
            <pc:docMk/>
            <pc:sldMk cId="3803405954" sldId="409"/>
            <ac:spMk id="18" creationId="{0950C531-9C49-4523-B8DB-F21F3F4A1D13}"/>
          </ac:spMkLst>
        </pc:spChg>
        <pc:spChg chg="add mod">
          <ac:chgData name="Araszkiewicz Andrzej" userId="9e341745-34e7-4ba1-8a91-2806aa2249ec" providerId="ADAL" clId="{BADFA897-83C7-4FE6-9D2E-6B8C6FE94A97}" dt="2024-05-19T08:19:00.217" v="3318" actId="1076"/>
          <ac:spMkLst>
            <pc:docMk/>
            <pc:sldMk cId="3803405954" sldId="409"/>
            <ac:spMk id="19" creationId="{6C496E73-E186-42B1-8247-60FFBDCB0F47}"/>
          </ac:spMkLst>
        </pc:spChg>
        <pc:spChg chg="add mod">
          <ac:chgData name="Araszkiewicz Andrzej" userId="9e341745-34e7-4ba1-8a91-2806aa2249ec" providerId="ADAL" clId="{BADFA897-83C7-4FE6-9D2E-6B8C6FE94A97}" dt="2024-05-19T08:35:07.386" v="3458" actId="20577"/>
          <ac:spMkLst>
            <pc:docMk/>
            <pc:sldMk cId="3803405954" sldId="409"/>
            <ac:spMk id="20" creationId="{6C40649B-DBBE-41A0-AC63-6477B17875B4}"/>
          </ac:spMkLst>
        </pc:spChg>
        <pc:picChg chg="add del mod modCrop">
          <ac:chgData name="Araszkiewicz Andrzej" userId="9e341745-34e7-4ba1-8a91-2806aa2249ec" providerId="ADAL" clId="{BADFA897-83C7-4FE6-9D2E-6B8C6FE94A97}" dt="2024-05-17T17:05:37.528" v="2673" actId="21"/>
          <ac:picMkLst>
            <pc:docMk/>
            <pc:sldMk cId="3803405954" sldId="409"/>
            <ac:picMk id="5" creationId="{791105D5-3091-4956-9E6D-044DAB1BE88B}"/>
          </ac:picMkLst>
        </pc:picChg>
        <pc:picChg chg="add del mod modCrop">
          <ac:chgData name="Araszkiewicz Andrzej" userId="9e341745-34e7-4ba1-8a91-2806aa2249ec" providerId="ADAL" clId="{BADFA897-83C7-4FE6-9D2E-6B8C6FE94A97}" dt="2024-05-17T17:08:15.743" v="2681" actId="21"/>
          <ac:picMkLst>
            <pc:docMk/>
            <pc:sldMk cId="3803405954" sldId="409"/>
            <ac:picMk id="7" creationId="{10CC42D4-3D41-47BD-96F0-BEAB64346D10}"/>
          </ac:picMkLst>
        </pc:picChg>
        <pc:picChg chg="del">
          <ac:chgData name="Araszkiewicz Andrzej" userId="9e341745-34e7-4ba1-8a91-2806aa2249ec" providerId="ADAL" clId="{BADFA897-83C7-4FE6-9D2E-6B8C6FE94A97}" dt="2024-05-17T17:09:09.339" v="2704" actId="478"/>
          <ac:picMkLst>
            <pc:docMk/>
            <pc:sldMk cId="3803405954" sldId="409"/>
            <ac:picMk id="11" creationId="{3E4BBF74-802A-406C-8B3C-8FEEDE4BE8B8}"/>
          </ac:picMkLst>
        </pc:picChg>
        <pc:picChg chg="del">
          <ac:chgData name="Araszkiewicz Andrzej" userId="9e341745-34e7-4ba1-8a91-2806aa2249ec" providerId="ADAL" clId="{BADFA897-83C7-4FE6-9D2E-6B8C6FE94A97}" dt="2024-05-17T17:09:07.547" v="2703" actId="478"/>
          <ac:picMkLst>
            <pc:docMk/>
            <pc:sldMk cId="3803405954" sldId="409"/>
            <ac:picMk id="14" creationId="{EE312464-240F-441A-B5DD-86A5A91D28BB}"/>
          </ac:picMkLst>
        </pc:picChg>
        <pc:picChg chg="mod">
          <ac:chgData name="Araszkiewicz Andrzej" userId="9e341745-34e7-4ba1-8a91-2806aa2249ec" providerId="ADAL" clId="{BADFA897-83C7-4FE6-9D2E-6B8C6FE94A97}" dt="2024-05-19T08:18:25.846" v="3305" actId="1036"/>
          <ac:picMkLst>
            <pc:docMk/>
            <pc:sldMk cId="3803405954" sldId="409"/>
            <ac:picMk id="16" creationId="{4DEB57E0-333B-441C-BB21-3666BD2ACDA7}"/>
          </ac:picMkLst>
        </pc:picChg>
        <pc:picChg chg="add del mod">
          <ac:chgData name="Araszkiewicz Andrzej" userId="9e341745-34e7-4ba1-8a91-2806aa2249ec" providerId="ADAL" clId="{BADFA897-83C7-4FE6-9D2E-6B8C6FE94A97}" dt="2024-05-19T06:06:00.045" v="2799" actId="478"/>
          <ac:picMkLst>
            <pc:docMk/>
            <pc:sldMk cId="3803405954" sldId="409"/>
            <ac:picMk id="17" creationId="{97F30B80-E139-47D1-A024-FA40B54DCE15}"/>
          </ac:picMkLst>
        </pc:picChg>
        <pc:picChg chg="del mod">
          <ac:chgData name="Araszkiewicz Andrzej" userId="9e341745-34e7-4ba1-8a91-2806aa2249ec" providerId="ADAL" clId="{BADFA897-83C7-4FE6-9D2E-6B8C6FE94A97}" dt="2024-05-17T17:08:55.950" v="2698" actId="478"/>
          <ac:picMkLst>
            <pc:docMk/>
            <pc:sldMk cId="3803405954" sldId="409"/>
            <ac:picMk id="18" creationId="{9DDA2F8A-B61D-4364-A6BB-DDE36D01BB8F}"/>
          </ac:picMkLst>
        </pc:picChg>
        <pc:cxnChg chg="add del mod">
          <ac:chgData name="Araszkiewicz Andrzej" userId="9e341745-34e7-4ba1-8a91-2806aa2249ec" providerId="ADAL" clId="{BADFA897-83C7-4FE6-9D2E-6B8C6FE94A97}" dt="2024-05-19T08:11:59.927" v="3157" actId="478"/>
          <ac:cxnSpMkLst>
            <pc:docMk/>
            <pc:sldMk cId="3803405954" sldId="409"/>
            <ac:cxnSpMk id="13" creationId="{1AB96BEA-B971-45BE-8AF7-8C82EEBD3EE4}"/>
          </ac:cxnSpMkLst>
        </pc:cxnChg>
        <pc:cxnChg chg="add del mod">
          <ac:chgData name="Araszkiewicz Andrzej" userId="9e341745-34e7-4ba1-8a91-2806aa2249ec" providerId="ADAL" clId="{BADFA897-83C7-4FE6-9D2E-6B8C6FE94A97}" dt="2024-05-19T08:11:58.557" v="3156" actId="478"/>
          <ac:cxnSpMkLst>
            <pc:docMk/>
            <pc:sldMk cId="3803405954" sldId="409"/>
            <ac:cxnSpMk id="14" creationId="{C49BF348-E7E4-4259-AB56-83E6F19C712F}"/>
          </ac:cxnSpMkLst>
        </pc:cxnChg>
      </pc:sldChg>
      <pc:sldChg chg="addSp modSp add mod modTransition">
        <pc:chgData name="Araszkiewicz Andrzej" userId="9e341745-34e7-4ba1-8a91-2806aa2249ec" providerId="ADAL" clId="{BADFA897-83C7-4FE6-9D2E-6B8C6FE94A97}" dt="2024-05-19T09:15:55.921" v="4407"/>
        <pc:sldMkLst>
          <pc:docMk/>
          <pc:sldMk cId="827973781" sldId="410"/>
        </pc:sldMkLst>
        <pc:spChg chg="add mod">
          <ac:chgData name="Araszkiewicz Andrzej" userId="9e341745-34e7-4ba1-8a91-2806aa2249ec" providerId="ADAL" clId="{BADFA897-83C7-4FE6-9D2E-6B8C6FE94A97}" dt="2024-05-19T06:32:01.451" v="3132" actId="14861"/>
          <ac:spMkLst>
            <pc:docMk/>
            <pc:sldMk cId="827973781" sldId="410"/>
            <ac:spMk id="4" creationId="{8E6D01D9-D006-4469-9D00-26AA29B7787E}"/>
          </ac:spMkLst>
        </pc:spChg>
        <pc:spChg chg="mod">
          <ac:chgData name="Araszkiewicz Andrzej" userId="9e341745-34e7-4ba1-8a91-2806aa2249ec" providerId="ADAL" clId="{BADFA897-83C7-4FE6-9D2E-6B8C6FE94A97}" dt="2024-05-19T08:09:17.387" v="3142"/>
          <ac:spMkLst>
            <pc:docMk/>
            <pc:sldMk cId="827973781" sldId="410"/>
            <ac:spMk id="11" creationId="{F820BFAC-3950-4123-81BE-EDEB6A1B56E1}"/>
          </ac:spMkLst>
        </pc:spChg>
        <pc:spChg chg="add mod">
          <ac:chgData name="Araszkiewicz Andrzej" userId="9e341745-34e7-4ba1-8a91-2806aa2249ec" providerId="ADAL" clId="{BADFA897-83C7-4FE6-9D2E-6B8C6FE94A97}" dt="2024-05-19T08:30:17.072" v="3395" actId="207"/>
          <ac:spMkLst>
            <pc:docMk/>
            <pc:sldMk cId="827973781" sldId="410"/>
            <ac:spMk id="14" creationId="{23A67DB6-FFB2-40BB-9E76-815639AE394D}"/>
          </ac:spMkLst>
        </pc:spChg>
        <pc:picChg chg="mod">
          <ac:chgData name="Araszkiewicz Andrzej" userId="9e341745-34e7-4ba1-8a91-2806aa2249ec" providerId="ADAL" clId="{BADFA897-83C7-4FE6-9D2E-6B8C6FE94A97}" dt="2024-05-19T08:30:57.534" v="3401" actId="1076"/>
          <ac:picMkLst>
            <pc:docMk/>
            <pc:sldMk cId="827973781" sldId="410"/>
            <ac:picMk id="13" creationId="{3BCB47D2-9DF0-4E79-8FF3-5A13B47D6807}"/>
          </ac:picMkLst>
        </pc:picChg>
      </pc:sldChg>
      <pc:sldChg chg="addSp delSp modSp add mod ord modTransition">
        <pc:chgData name="Araszkiewicz Andrzej" userId="9e341745-34e7-4ba1-8a91-2806aa2249ec" providerId="ADAL" clId="{BADFA897-83C7-4FE6-9D2E-6B8C6FE94A97}" dt="2024-05-19T09:15:55.921" v="4407"/>
        <pc:sldMkLst>
          <pc:docMk/>
          <pc:sldMk cId="2001198955" sldId="411"/>
        </pc:sldMkLst>
        <pc:spChg chg="add mod">
          <ac:chgData name="Araszkiewicz Andrzej" userId="9e341745-34e7-4ba1-8a91-2806aa2249ec" providerId="ADAL" clId="{BADFA897-83C7-4FE6-9D2E-6B8C6FE94A97}" dt="2024-05-19T09:03:30.626" v="4102" actId="20577"/>
          <ac:spMkLst>
            <pc:docMk/>
            <pc:sldMk cId="2001198955" sldId="411"/>
            <ac:spMk id="14" creationId="{D03FECBD-00FC-49E4-BE84-04F1CBE9A72F}"/>
          </ac:spMkLst>
        </pc:spChg>
        <pc:picChg chg="add del mod modCrop">
          <ac:chgData name="Araszkiewicz Andrzej" userId="9e341745-34e7-4ba1-8a91-2806aa2249ec" providerId="ADAL" clId="{BADFA897-83C7-4FE6-9D2E-6B8C6FE94A97}" dt="2024-05-19T08:41:40.085" v="3621" actId="478"/>
          <ac:picMkLst>
            <pc:docMk/>
            <pc:sldMk cId="2001198955" sldId="411"/>
            <ac:picMk id="4" creationId="{97804BC9-1FE2-458D-A62F-AB33CECC305A}"/>
          </ac:picMkLst>
        </pc:picChg>
        <pc:picChg chg="del mod">
          <ac:chgData name="Araszkiewicz Andrzej" userId="9e341745-34e7-4ba1-8a91-2806aa2249ec" providerId="ADAL" clId="{BADFA897-83C7-4FE6-9D2E-6B8C6FE94A97}" dt="2024-05-19T08:26:06.103" v="3337" actId="478"/>
          <ac:picMkLst>
            <pc:docMk/>
            <pc:sldMk cId="2001198955" sldId="411"/>
            <ac:picMk id="5" creationId="{60EAD511-2F75-5A0D-5286-E1EE24158DDA}"/>
          </ac:picMkLst>
        </pc:picChg>
        <pc:picChg chg="add del mod">
          <ac:chgData name="Araszkiewicz Andrzej" userId="9e341745-34e7-4ba1-8a91-2806aa2249ec" providerId="ADAL" clId="{BADFA897-83C7-4FE6-9D2E-6B8C6FE94A97}" dt="2024-05-19T08:45:13.443" v="3628" actId="478"/>
          <ac:picMkLst>
            <pc:docMk/>
            <pc:sldMk cId="2001198955" sldId="411"/>
            <ac:picMk id="7" creationId="{917DFFC3-9A02-4458-9511-1A1365D5E29F}"/>
          </ac:picMkLst>
        </pc:picChg>
        <pc:picChg chg="del mod">
          <ac:chgData name="Araszkiewicz Andrzej" userId="9e341745-34e7-4ba1-8a91-2806aa2249ec" providerId="ADAL" clId="{BADFA897-83C7-4FE6-9D2E-6B8C6FE94A97}" dt="2024-05-19T08:41:40.085" v="3621" actId="478"/>
          <ac:picMkLst>
            <pc:docMk/>
            <pc:sldMk cId="2001198955" sldId="411"/>
            <ac:picMk id="13" creationId="{48325DC1-3920-4211-9469-E91F3AE081B3}"/>
          </ac:picMkLst>
        </pc:picChg>
        <pc:picChg chg="add del mod modCrop">
          <ac:chgData name="Araszkiewicz Andrzej" userId="9e341745-34e7-4ba1-8a91-2806aa2249ec" providerId="ADAL" clId="{BADFA897-83C7-4FE6-9D2E-6B8C6FE94A97}" dt="2024-05-19T08:45:12.575" v="3627" actId="478"/>
          <ac:picMkLst>
            <pc:docMk/>
            <pc:sldMk cId="2001198955" sldId="411"/>
            <ac:picMk id="15" creationId="{ECB36DD7-95AF-4608-82E6-6C900B0B618D}"/>
          </ac:picMkLst>
        </pc:picChg>
        <pc:picChg chg="add mod modCrop">
          <ac:chgData name="Araszkiewicz Andrzej" userId="9e341745-34e7-4ba1-8a91-2806aa2249ec" providerId="ADAL" clId="{BADFA897-83C7-4FE6-9D2E-6B8C6FE94A97}" dt="2024-05-19T08:52:24.086" v="3758" actId="1076"/>
          <ac:picMkLst>
            <pc:docMk/>
            <pc:sldMk cId="2001198955" sldId="411"/>
            <ac:picMk id="17" creationId="{DBF2BEB0-C2A0-4BF7-9838-3108A53ACA49}"/>
          </ac:picMkLst>
        </pc:picChg>
        <pc:picChg chg="add mod modCrop">
          <ac:chgData name="Araszkiewicz Andrzej" userId="9e341745-34e7-4ba1-8a91-2806aa2249ec" providerId="ADAL" clId="{BADFA897-83C7-4FE6-9D2E-6B8C6FE94A97}" dt="2024-05-19T08:52:28.145" v="3759" actId="1076"/>
          <ac:picMkLst>
            <pc:docMk/>
            <pc:sldMk cId="2001198955" sldId="411"/>
            <ac:picMk id="19" creationId="{B54C1990-F604-4BDF-A380-459FE5E3D86B}"/>
          </ac:picMkLst>
        </pc:picChg>
      </pc:sldChg>
      <pc:sldChg chg="addSp delSp modSp add mod modTransition">
        <pc:chgData name="Araszkiewicz Andrzej" userId="9e341745-34e7-4ba1-8a91-2806aa2249ec" providerId="ADAL" clId="{BADFA897-83C7-4FE6-9D2E-6B8C6FE94A97}" dt="2024-05-19T09:15:55.921" v="4407"/>
        <pc:sldMkLst>
          <pc:docMk/>
          <pc:sldMk cId="1668568125" sldId="412"/>
        </pc:sldMkLst>
        <pc:spChg chg="add mod">
          <ac:chgData name="Araszkiewicz Andrzej" userId="9e341745-34e7-4ba1-8a91-2806aa2249ec" providerId="ADAL" clId="{BADFA897-83C7-4FE6-9D2E-6B8C6FE94A97}" dt="2024-05-19T08:56:29.620" v="4012" actId="1038"/>
          <ac:spMkLst>
            <pc:docMk/>
            <pc:sldMk cId="1668568125" sldId="412"/>
            <ac:spMk id="13" creationId="{17CC0CC4-3AC4-4602-B000-5CB2C05012C6}"/>
          </ac:spMkLst>
        </pc:spChg>
        <pc:spChg chg="mod">
          <ac:chgData name="Araszkiewicz Andrzej" userId="9e341745-34e7-4ba1-8a91-2806aa2249ec" providerId="ADAL" clId="{BADFA897-83C7-4FE6-9D2E-6B8C6FE94A97}" dt="2024-05-19T09:04:06.120" v="4109" actId="313"/>
          <ac:spMkLst>
            <pc:docMk/>
            <pc:sldMk cId="1668568125" sldId="412"/>
            <ac:spMk id="14" creationId="{D03FECBD-00FC-49E4-BE84-04F1CBE9A72F}"/>
          </ac:spMkLst>
        </pc:spChg>
        <pc:picChg chg="mod">
          <ac:chgData name="Araszkiewicz Andrzej" userId="9e341745-34e7-4ba1-8a91-2806aa2249ec" providerId="ADAL" clId="{BADFA897-83C7-4FE6-9D2E-6B8C6FE94A97}" dt="2024-05-19T08:56:20.629" v="4007" actId="14100"/>
          <ac:picMkLst>
            <pc:docMk/>
            <pc:sldMk cId="1668568125" sldId="412"/>
            <ac:picMk id="17" creationId="{DBF2BEB0-C2A0-4BF7-9838-3108A53ACA49}"/>
          </ac:picMkLst>
        </pc:picChg>
        <pc:picChg chg="del">
          <ac:chgData name="Araszkiewicz Andrzej" userId="9e341745-34e7-4ba1-8a91-2806aa2249ec" providerId="ADAL" clId="{BADFA897-83C7-4FE6-9D2E-6B8C6FE94A97}" dt="2024-05-19T08:52:58.760" v="3761" actId="478"/>
          <ac:picMkLst>
            <pc:docMk/>
            <pc:sldMk cId="1668568125" sldId="412"/>
            <ac:picMk id="19" creationId="{B54C1990-F604-4BDF-A380-459FE5E3D86B}"/>
          </ac:picMkLst>
        </pc:picChg>
      </pc:sldChg>
      <pc:sldChg chg="addSp delSp modSp add mod">
        <pc:chgData name="Araszkiewicz Andrzej" userId="9e341745-34e7-4ba1-8a91-2806aa2249ec" providerId="ADAL" clId="{BADFA897-83C7-4FE6-9D2E-6B8C6FE94A97}" dt="2024-05-20T14:20:46.220" v="5579" actId="1038"/>
        <pc:sldMkLst>
          <pc:docMk/>
          <pc:sldMk cId="76532911" sldId="413"/>
        </pc:sldMkLst>
        <pc:spChg chg="del">
          <ac:chgData name="Araszkiewicz Andrzej" userId="9e341745-34e7-4ba1-8a91-2806aa2249ec" providerId="ADAL" clId="{BADFA897-83C7-4FE6-9D2E-6B8C6FE94A97}" dt="2024-05-20T14:13:29.006" v="5275" actId="478"/>
          <ac:spMkLst>
            <pc:docMk/>
            <pc:sldMk cId="76532911" sldId="413"/>
            <ac:spMk id="4" creationId="{23B69FCD-7029-44B1-9067-9446A5D85BC3}"/>
          </ac:spMkLst>
        </pc:spChg>
        <pc:spChg chg="del">
          <ac:chgData name="Araszkiewicz Andrzej" userId="9e341745-34e7-4ba1-8a91-2806aa2249ec" providerId="ADAL" clId="{BADFA897-83C7-4FE6-9D2E-6B8C6FE94A97}" dt="2024-05-20T14:13:25.721" v="5274" actId="478"/>
          <ac:spMkLst>
            <pc:docMk/>
            <pc:sldMk cId="76532911" sldId="413"/>
            <ac:spMk id="6" creationId="{D075D26B-C3F6-4D26-8805-8EE47B3014B0}"/>
          </ac:spMkLst>
        </pc:spChg>
        <pc:grpChg chg="del">
          <ac:chgData name="Araszkiewicz Andrzej" userId="9e341745-34e7-4ba1-8a91-2806aa2249ec" providerId="ADAL" clId="{BADFA897-83C7-4FE6-9D2E-6B8C6FE94A97}" dt="2024-05-20T14:13:17.692" v="5271" actId="165"/>
          <ac:grpSpMkLst>
            <pc:docMk/>
            <pc:sldMk cId="76532911" sldId="413"/>
            <ac:grpSpMk id="7" creationId="{67BA8B1B-D0FA-4A2C-90E2-FFEB6D1273E3}"/>
          </ac:grpSpMkLst>
        </pc:grpChg>
        <pc:picChg chg="mod topLvl">
          <ac:chgData name="Araszkiewicz Andrzej" userId="9e341745-34e7-4ba1-8a91-2806aa2249ec" providerId="ADAL" clId="{BADFA897-83C7-4FE6-9D2E-6B8C6FE94A97}" dt="2024-05-20T14:20:46.220" v="5579" actId="1038"/>
          <ac:picMkLst>
            <pc:docMk/>
            <pc:sldMk cId="76532911" sldId="413"/>
            <ac:picMk id="13" creationId="{C1745CA9-EEE1-4A30-831D-77DC7104FC1A}"/>
          </ac:picMkLst>
        </pc:picChg>
        <pc:picChg chg="del mod topLvl">
          <ac:chgData name="Araszkiewicz Andrzej" userId="9e341745-34e7-4ba1-8a91-2806aa2249ec" providerId="ADAL" clId="{BADFA897-83C7-4FE6-9D2E-6B8C6FE94A97}" dt="2024-05-20T14:13:21.308" v="5273" actId="478"/>
          <ac:picMkLst>
            <pc:docMk/>
            <pc:sldMk cId="76532911" sldId="413"/>
            <ac:picMk id="14" creationId="{F2678AB3-15BE-4CE9-A94E-790FB3D0C25F}"/>
          </ac:picMkLst>
        </pc:picChg>
        <pc:picChg chg="add mod">
          <ac:chgData name="Araszkiewicz Andrzej" userId="9e341745-34e7-4ba1-8a91-2806aa2249ec" providerId="ADAL" clId="{BADFA897-83C7-4FE6-9D2E-6B8C6FE94A97}" dt="2024-05-20T14:20:39.255" v="5562" actId="1037"/>
          <ac:picMkLst>
            <pc:docMk/>
            <pc:sldMk cId="76532911" sldId="413"/>
            <ac:picMk id="1026" creationId="{120CECEB-517D-439C-96EC-8B0F94127790}"/>
          </ac:picMkLst>
        </pc:picChg>
      </pc:sldChg>
      <pc:sldChg chg="modSp add mod modTransition">
        <pc:chgData name="Araszkiewicz Andrzej" userId="9e341745-34e7-4ba1-8a91-2806aa2249ec" providerId="ADAL" clId="{BADFA897-83C7-4FE6-9D2E-6B8C6FE94A97}" dt="2024-05-20T14:22:49.535" v="5793" actId="1036"/>
        <pc:sldMkLst>
          <pc:docMk/>
          <pc:sldMk cId="3425808597" sldId="414"/>
        </pc:sldMkLst>
        <pc:picChg chg="mod">
          <ac:chgData name="Araszkiewicz Andrzej" userId="9e341745-34e7-4ba1-8a91-2806aa2249ec" providerId="ADAL" clId="{BADFA897-83C7-4FE6-9D2E-6B8C6FE94A97}" dt="2024-05-20T14:22:49.535" v="5793" actId="1036"/>
          <ac:picMkLst>
            <pc:docMk/>
            <pc:sldMk cId="3425808597" sldId="414"/>
            <ac:picMk id="13" creationId="{C1745CA9-EEE1-4A30-831D-77DC7104FC1A}"/>
          </ac:picMkLst>
        </pc:picChg>
        <pc:picChg chg="mod">
          <ac:chgData name="Araszkiewicz Andrzej" userId="9e341745-34e7-4ba1-8a91-2806aa2249ec" providerId="ADAL" clId="{BADFA897-83C7-4FE6-9D2E-6B8C6FE94A97}" dt="2024-05-20T14:21:20.631" v="5748" actId="1038"/>
          <ac:picMkLst>
            <pc:docMk/>
            <pc:sldMk cId="3425808597" sldId="414"/>
            <ac:picMk id="1026" creationId="{120CECEB-517D-439C-96EC-8B0F94127790}"/>
          </ac:picMkLst>
        </pc:picChg>
      </pc:sldChg>
    </pc:docChg>
  </pc:docChgLst>
  <pc:docChgLst>
    <pc:chgData name="Araszkiewicz Andrzej" userId="9e341745-34e7-4ba1-8a91-2806aa2249ec" providerId="ADAL" clId="{7B5483A5-063C-40A6-B5DB-6D1E7204456E}"/>
    <pc:docChg chg="undo custSel addSld delSld modSld sldOrd">
      <pc:chgData name="Araszkiewicz Andrzej" userId="9e341745-34e7-4ba1-8a91-2806aa2249ec" providerId="ADAL" clId="{7B5483A5-063C-40A6-B5DB-6D1E7204456E}" dt="2024-05-22T07:59:35.196" v="3998" actId="47"/>
      <pc:docMkLst>
        <pc:docMk/>
      </pc:docMkLst>
      <pc:sldChg chg="addSp delSp modSp mod ord">
        <pc:chgData name="Araszkiewicz Andrzej" userId="9e341745-34e7-4ba1-8a91-2806aa2249ec" providerId="ADAL" clId="{7B5483A5-063C-40A6-B5DB-6D1E7204456E}" dt="2024-05-08T11:43:23.588" v="520"/>
        <pc:sldMkLst>
          <pc:docMk/>
          <pc:sldMk cId="246299650" sldId="350"/>
        </pc:sldMkLst>
        <pc:spChg chg="add mod">
          <ac:chgData name="Araszkiewicz Andrzej" userId="9e341745-34e7-4ba1-8a91-2806aa2249ec" providerId="ADAL" clId="{7B5483A5-063C-40A6-B5DB-6D1E7204456E}" dt="2024-05-08T11:42:20.465" v="409" actId="20577"/>
          <ac:spMkLst>
            <pc:docMk/>
            <pc:sldMk cId="246299650" sldId="350"/>
            <ac:spMk id="2" creationId="{814608E2-E5E6-047C-225B-3BCCA12719AF}"/>
          </ac:spMkLst>
        </pc:spChg>
        <pc:spChg chg="add mod">
          <ac:chgData name="Araszkiewicz Andrzej" userId="9e341745-34e7-4ba1-8a91-2806aa2249ec" providerId="ADAL" clId="{7B5483A5-063C-40A6-B5DB-6D1E7204456E}" dt="2024-05-08T11:43:23.588" v="520"/>
          <ac:spMkLst>
            <pc:docMk/>
            <pc:sldMk cId="246299650" sldId="350"/>
            <ac:spMk id="6" creationId="{93D29031-8655-4362-688C-627663A38FB4}"/>
          </ac:spMkLst>
        </pc:spChg>
        <pc:spChg chg="add">
          <ac:chgData name="Araszkiewicz Andrzej" userId="9e341745-34e7-4ba1-8a91-2806aa2249ec" providerId="ADAL" clId="{7B5483A5-063C-40A6-B5DB-6D1E7204456E}" dt="2024-05-07T12:04:58.693" v="26"/>
          <ac:spMkLst>
            <pc:docMk/>
            <pc:sldMk cId="246299650" sldId="350"/>
            <ac:spMk id="10" creationId="{F7689B2B-6998-23A7-FC94-2B10A1452B7F}"/>
          </ac:spMkLst>
        </pc:spChg>
        <pc:grpChg chg="add del mod">
          <ac:chgData name="Araszkiewicz Andrzej" userId="9e341745-34e7-4ba1-8a91-2806aa2249ec" providerId="ADAL" clId="{7B5483A5-063C-40A6-B5DB-6D1E7204456E}" dt="2024-05-07T12:06:00.714" v="34" actId="165"/>
          <ac:grpSpMkLst>
            <pc:docMk/>
            <pc:sldMk cId="246299650" sldId="350"/>
            <ac:grpSpMk id="2" creationId="{F624994D-77B9-FB6A-B89F-D66E206B4FC6}"/>
          </ac:grpSpMkLst>
        </pc:grpChg>
        <pc:graphicFrameChg chg="add del mod">
          <ac:chgData name="Araszkiewicz Andrzej" userId="9e341745-34e7-4ba1-8a91-2806aa2249ec" providerId="ADAL" clId="{7B5483A5-063C-40A6-B5DB-6D1E7204456E}" dt="2024-05-07T12:02:51.243" v="21" actId="478"/>
          <ac:graphicFrameMkLst>
            <pc:docMk/>
            <pc:sldMk cId="246299650" sldId="350"/>
            <ac:graphicFrameMk id="7" creationId="{05E3230D-1FE3-8815-6234-3D90FDCAC87E}"/>
          </ac:graphicFrameMkLst>
        </pc:graphicFrameChg>
        <pc:picChg chg="mod topLvl">
          <ac:chgData name="Araszkiewicz Andrzej" userId="9e341745-34e7-4ba1-8a91-2806aa2249ec" providerId="ADAL" clId="{7B5483A5-063C-40A6-B5DB-6D1E7204456E}" dt="2024-05-07T12:06:00.714" v="34" actId="165"/>
          <ac:picMkLst>
            <pc:docMk/>
            <pc:sldMk cId="246299650" sldId="350"/>
            <ac:picMk id="3" creationId="{2C223C1A-61FF-91AC-89F7-D3063118952C}"/>
          </ac:picMkLst>
        </pc:picChg>
        <pc:picChg chg="add mod">
          <ac:chgData name="Araszkiewicz Andrzej" userId="9e341745-34e7-4ba1-8a91-2806aa2249ec" providerId="ADAL" clId="{7B5483A5-063C-40A6-B5DB-6D1E7204456E}" dt="2024-05-08T11:42:10.219" v="386" actId="1076"/>
          <ac:picMkLst>
            <pc:docMk/>
            <pc:sldMk cId="246299650" sldId="350"/>
            <ac:picMk id="4" creationId="{1D31EE87-29E3-0694-E506-D17196A70C77}"/>
          </ac:picMkLst>
        </pc:picChg>
        <pc:picChg chg="add del">
          <ac:chgData name="Araszkiewicz Andrzej" userId="9e341745-34e7-4ba1-8a91-2806aa2249ec" providerId="ADAL" clId="{7B5483A5-063C-40A6-B5DB-6D1E7204456E}" dt="2024-05-07T12:00:14.419" v="15" actId="478"/>
          <ac:picMkLst>
            <pc:docMk/>
            <pc:sldMk cId="246299650" sldId="350"/>
            <ac:picMk id="5" creationId="{4D1A4973-E4C4-9AB9-FCDA-74627EEC3207}"/>
          </ac:picMkLst>
        </pc:picChg>
        <pc:picChg chg="add mod">
          <ac:chgData name="Araszkiewicz Andrzej" userId="9e341745-34e7-4ba1-8a91-2806aa2249ec" providerId="ADAL" clId="{7B5483A5-063C-40A6-B5DB-6D1E7204456E}" dt="2024-05-08T11:42:08.082" v="385" actId="1076"/>
          <ac:picMkLst>
            <pc:docMk/>
            <pc:sldMk cId="246299650" sldId="350"/>
            <ac:picMk id="5" creationId="{780034F9-E92C-BFB4-DA82-285107E157E3}"/>
          </ac:picMkLst>
        </pc:picChg>
        <pc:picChg chg="add del mod">
          <ac:chgData name="Araszkiewicz Andrzej" userId="9e341745-34e7-4ba1-8a91-2806aa2249ec" providerId="ADAL" clId="{7B5483A5-063C-40A6-B5DB-6D1E7204456E}" dt="2024-05-07T12:02:16.734" v="19" actId="478"/>
          <ac:picMkLst>
            <pc:docMk/>
            <pc:sldMk cId="246299650" sldId="350"/>
            <ac:picMk id="6" creationId="{8466D0D8-8ECF-E664-3E44-8DAF7F693C94}"/>
          </ac:picMkLst>
        </pc:picChg>
        <pc:picChg chg="add mod">
          <ac:chgData name="Araszkiewicz Andrzej" userId="9e341745-34e7-4ba1-8a91-2806aa2249ec" providerId="ADAL" clId="{7B5483A5-063C-40A6-B5DB-6D1E7204456E}" dt="2024-05-07T12:07:03.337" v="43" actId="1076"/>
          <ac:picMkLst>
            <pc:docMk/>
            <pc:sldMk cId="246299650" sldId="350"/>
            <ac:picMk id="9" creationId="{DD46FF16-FFFE-3ABC-30BA-93C2A64BA5B6}"/>
          </ac:picMkLst>
        </pc:picChg>
        <pc:picChg chg="add mod">
          <ac:chgData name="Araszkiewicz Andrzej" userId="9e341745-34e7-4ba1-8a91-2806aa2249ec" providerId="ADAL" clId="{7B5483A5-063C-40A6-B5DB-6D1E7204456E}" dt="2024-05-07T12:07:08.713" v="44" actId="1076"/>
          <ac:picMkLst>
            <pc:docMk/>
            <pc:sldMk cId="246299650" sldId="350"/>
            <ac:picMk id="12" creationId="{E31474A4-F57D-10D9-81EE-AD81A4EDB5C7}"/>
          </ac:picMkLst>
        </pc:picChg>
        <pc:picChg chg="add del mod topLvl modCrop">
          <ac:chgData name="Araszkiewicz Andrzej" userId="9e341745-34e7-4ba1-8a91-2806aa2249ec" providerId="ADAL" clId="{7B5483A5-063C-40A6-B5DB-6D1E7204456E}" dt="2024-05-07T12:06:27.915" v="38" actId="14100"/>
          <ac:picMkLst>
            <pc:docMk/>
            <pc:sldMk cId="246299650" sldId="350"/>
            <ac:picMk id="37" creationId="{00000000-0000-0000-0000-000000000000}"/>
          </ac:picMkLst>
        </pc:picChg>
      </pc:sldChg>
      <pc:sldChg chg="addSp modSp del mod">
        <pc:chgData name="Araszkiewicz Andrzej" userId="9e341745-34e7-4ba1-8a91-2806aa2249ec" providerId="ADAL" clId="{7B5483A5-063C-40A6-B5DB-6D1E7204456E}" dt="2024-05-07T12:14:27.058" v="293" actId="2696"/>
        <pc:sldMkLst>
          <pc:docMk/>
          <pc:sldMk cId="522906696" sldId="352"/>
        </pc:sldMkLst>
        <pc:spChg chg="mod">
          <ac:chgData name="Araszkiewicz Andrzej" userId="9e341745-34e7-4ba1-8a91-2806aa2249ec" providerId="ADAL" clId="{7B5483A5-063C-40A6-B5DB-6D1E7204456E}" dt="2024-05-07T12:12:49.516" v="276" actId="207"/>
          <ac:spMkLst>
            <pc:docMk/>
            <pc:sldMk cId="522906696" sldId="352"/>
            <ac:spMk id="2" creationId="{B02FB9E1-0E2D-208E-FA4A-E87630E717A9}"/>
          </ac:spMkLst>
        </pc:spChg>
        <pc:spChg chg="add mod">
          <ac:chgData name="Araszkiewicz Andrzej" userId="9e341745-34e7-4ba1-8a91-2806aa2249ec" providerId="ADAL" clId="{7B5483A5-063C-40A6-B5DB-6D1E7204456E}" dt="2024-05-07T12:13:32.513" v="288" actId="20577"/>
          <ac:spMkLst>
            <pc:docMk/>
            <pc:sldMk cId="522906696" sldId="352"/>
            <ac:spMk id="5" creationId="{A9CC7298-3D3C-BDC8-86FA-7B9CD00ECD1E}"/>
          </ac:spMkLst>
        </pc:spChg>
        <pc:picChg chg="add mod">
          <ac:chgData name="Araszkiewicz Andrzej" userId="9e341745-34e7-4ba1-8a91-2806aa2249ec" providerId="ADAL" clId="{7B5483A5-063C-40A6-B5DB-6D1E7204456E}" dt="2024-05-07T12:08:56.336" v="63" actId="12789"/>
          <ac:picMkLst>
            <pc:docMk/>
            <pc:sldMk cId="522906696" sldId="352"/>
            <ac:picMk id="3" creationId="{A6D1D67A-5E77-926F-66C0-FBEF951D8DA3}"/>
          </ac:picMkLst>
        </pc:picChg>
        <pc:picChg chg="add mod">
          <ac:chgData name="Araszkiewicz Andrzej" userId="9e341745-34e7-4ba1-8a91-2806aa2249ec" providerId="ADAL" clId="{7B5483A5-063C-40A6-B5DB-6D1E7204456E}" dt="2024-05-07T12:14:11.313" v="291" actId="1076"/>
          <ac:picMkLst>
            <pc:docMk/>
            <pc:sldMk cId="522906696" sldId="352"/>
            <ac:picMk id="4" creationId="{770EED9E-0C39-D0EE-1A3E-B8FF68A84575}"/>
          </ac:picMkLst>
        </pc:picChg>
        <pc:picChg chg="add mod">
          <ac:chgData name="Araszkiewicz Andrzej" userId="9e341745-34e7-4ba1-8a91-2806aa2249ec" providerId="ADAL" clId="{7B5483A5-063C-40A6-B5DB-6D1E7204456E}" dt="2024-05-07T12:14:11.832" v="292" actId="1076"/>
          <ac:picMkLst>
            <pc:docMk/>
            <pc:sldMk cId="522906696" sldId="352"/>
            <ac:picMk id="2050" creationId="{029EEA4F-392D-1E92-2A9C-C1D3F1C6A947}"/>
          </ac:picMkLst>
        </pc:picChg>
      </pc:sldChg>
      <pc:sldChg chg="delSp add del mod">
        <pc:chgData name="Araszkiewicz Andrzej" userId="9e341745-34e7-4ba1-8a91-2806aa2249ec" providerId="ADAL" clId="{7B5483A5-063C-40A6-B5DB-6D1E7204456E}" dt="2024-05-07T12:06:38.824" v="42" actId="2696"/>
        <pc:sldMkLst>
          <pc:docMk/>
          <pc:sldMk cId="222318011" sldId="353"/>
        </pc:sldMkLst>
        <pc:picChg chg="del">
          <ac:chgData name="Araszkiewicz Andrzej" userId="9e341745-34e7-4ba1-8a91-2806aa2249ec" providerId="ADAL" clId="{7B5483A5-063C-40A6-B5DB-6D1E7204456E}" dt="2024-05-07T12:00:08.797" v="12" actId="478"/>
          <ac:picMkLst>
            <pc:docMk/>
            <pc:sldMk cId="222318011" sldId="353"/>
            <ac:picMk id="5" creationId="{4D1A4973-E4C4-9AB9-FCDA-74627EEC3207}"/>
          </ac:picMkLst>
        </pc:picChg>
      </pc:sldChg>
      <pc:sldChg chg="addSp modSp add del mod">
        <pc:chgData name="Araszkiewicz Andrzej" userId="9e341745-34e7-4ba1-8a91-2806aa2249ec" providerId="ADAL" clId="{7B5483A5-063C-40A6-B5DB-6D1E7204456E}" dt="2024-05-08T10:53:31.916" v="347" actId="2696"/>
        <pc:sldMkLst>
          <pc:docMk/>
          <pc:sldMk cId="1581408730" sldId="353"/>
        </pc:sldMkLst>
        <pc:spChg chg="add mod">
          <ac:chgData name="Araszkiewicz Andrzej" userId="9e341745-34e7-4ba1-8a91-2806aa2249ec" providerId="ADAL" clId="{7B5483A5-063C-40A6-B5DB-6D1E7204456E}" dt="2024-05-07T12:14:37.495" v="298" actId="1076"/>
          <ac:spMkLst>
            <pc:docMk/>
            <pc:sldMk cId="1581408730" sldId="353"/>
            <ac:spMk id="4" creationId="{8715EDE0-CBA3-FA24-C780-D3AABCA91A64}"/>
          </ac:spMkLst>
        </pc:spChg>
        <pc:spChg chg="add mod">
          <ac:chgData name="Araszkiewicz Andrzej" userId="9e341745-34e7-4ba1-8a91-2806aa2249ec" providerId="ADAL" clId="{7B5483A5-063C-40A6-B5DB-6D1E7204456E}" dt="2024-05-07T12:12:58.944" v="278" actId="207"/>
          <ac:spMkLst>
            <pc:docMk/>
            <pc:sldMk cId="1581408730" sldId="353"/>
            <ac:spMk id="5" creationId="{9F843B9B-5DA2-C1DB-8044-F51809A3313A}"/>
          </ac:spMkLst>
        </pc:spChg>
        <pc:spChg chg="add mod">
          <ac:chgData name="Araszkiewicz Andrzej" userId="9e341745-34e7-4ba1-8a91-2806aa2249ec" providerId="ADAL" clId="{7B5483A5-063C-40A6-B5DB-6D1E7204456E}" dt="2024-05-07T12:12:58.944" v="278" actId="207"/>
          <ac:spMkLst>
            <pc:docMk/>
            <pc:sldMk cId="1581408730" sldId="353"/>
            <ac:spMk id="6" creationId="{4C19D31B-07DE-C602-9ED7-A187065CCC8D}"/>
          </ac:spMkLst>
        </pc:spChg>
        <pc:spChg chg="add mod">
          <ac:chgData name="Araszkiewicz Andrzej" userId="9e341745-34e7-4ba1-8a91-2806aa2249ec" providerId="ADAL" clId="{7B5483A5-063C-40A6-B5DB-6D1E7204456E}" dt="2024-05-07T12:11:43.878" v="260"/>
          <ac:spMkLst>
            <pc:docMk/>
            <pc:sldMk cId="1581408730" sldId="353"/>
            <ac:spMk id="7" creationId="{60295A47-92E3-B947-4442-F9704FB5603E}"/>
          </ac:spMkLst>
        </pc:spChg>
      </pc:sldChg>
      <pc:sldChg chg="addSp modSp add mod setBg">
        <pc:chgData name="Araszkiewicz Andrzej" userId="9e341745-34e7-4ba1-8a91-2806aa2249ec" providerId="ADAL" clId="{7B5483A5-063C-40A6-B5DB-6D1E7204456E}" dt="2024-05-16T12:45:06.694" v="1222" actId="12788"/>
        <pc:sldMkLst>
          <pc:docMk/>
          <pc:sldMk cId="2903460858" sldId="354"/>
        </pc:sldMkLst>
        <pc:spChg chg="mod">
          <ac:chgData name="Araszkiewicz Andrzej" userId="9e341745-34e7-4ba1-8a91-2806aa2249ec" providerId="ADAL" clId="{7B5483A5-063C-40A6-B5DB-6D1E7204456E}" dt="2024-05-08T10:52:06.470" v="330" actId="20577"/>
          <ac:spMkLst>
            <pc:docMk/>
            <pc:sldMk cId="2903460858" sldId="354"/>
            <ac:spMk id="4" creationId="{8715EDE0-CBA3-FA24-C780-D3AABCA91A64}"/>
          </ac:spMkLst>
        </pc:spChg>
        <pc:spChg chg="mod">
          <ac:chgData name="Araszkiewicz Andrzej" userId="9e341745-34e7-4ba1-8a91-2806aa2249ec" providerId="ADAL" clId="{7B5483A5-063C-40A6-B5DB-6D1E7204456E}" dt="2024-05-16T12:45:06.694" v="1222" actId="12788"/>
          <ac:spMkLst>
            <pc:docMk/>
            <pc:sldMk cId="2903460858" sldId="354"/>
            <ac:spMk id="5" creationId="{9F843B9B-5DA2-C1DB-8044-F51809A3313A}"/>
          </ac:spMkLst>
        </pc:spChg>
        <pc:spChg chg="mod">
          <ac:chgData name="Araszkiewicz Andrzej" userId="9e341745-34e7-4ba1-8a91-2806aa2249ec" providerId="ADAL" clId="{7B5483A5-063C-40A6-B5DB-6D1E7204456E}" dt="2024-05-08T10:53:46.098" v="361" actId="113"/>
          <ac:spMkLst>
            <pc:docMk/>
            <pc:sldMk cId="2903460858" sldId="354"/>
            <ac:spMk id="6" creationId="{4C19D31B-07DE-C602-9ED7-A187065CCC8D}"/>
          </ac:spMkLst>
        </pc:spChg>
        <pc:grpChg chg="add mod">
          <ac:chgData name="Araszkiewicz Andrzej" userId="9e341745-34e7-4ba1-8a91-2806aa2249ec" providerId="ADAL" clId="{7B5483A5-063C-40A6-B5DB-6D1E7204456E}" dt="2024-05-16T08:11:05.116" v="1199" actId="164"/>
          <ac:grpSpMkLst>
            <pc:docMk/>
            <pc:sldMk cId="2903460858" sldId="354"/>
            <ac:grpSpMk id="2" creationId="{8A6422E9-0DF6-0F93-35B3-C89426AB4C0B}"/>
          </ac:grpSpMkLst>
        </pc:grpChg>
        <pc:picChg chg="mod">
          <ac:chgData name="Araszkiewicz Andrzej" userId="9e341745-34e7-4ba1-8a91-2806aa2249ec" providerId="ADAL" clId="{7B5483A5-063C-40A6-B5DB-6D1E7204456E}" dt="2024-05-16T08:11:05.116" v="1199" actId="164"/>
          <ac:picMkLst>
            <pc:docMk/>
            <pc:sldMk cId="2903460858" sldId="354"/>
            <ac:picMk id="9" creationId="{DD46FF16-FFFE-3ABC-30BA-93C2A64BA5B6}"/>
          </ac:picMkLst>
        </pc:picChg>
        <pc:picChg chg="mod">
          <ac:chgData name="Araszkiewicz Andrzej" userId="9e341745-34e7-4ba1-8a91-2806aa2249ec" providerId="ADAL" clId="{7B5483A5-063C-40A6-B5DB-6D1E7204456E}" dt="2024-05-16T08:11:05.116" v="1199" actId="164"/>
          <ac:picMkLst>
            <pc:docMk/>
            <pc:sldMk cId="2903460858" sldId="354"/>
            <ac:picMk id="12" creationId="{E31474A4-F57D-10D9-81EE-AD81A4EDB5C7}"/>
          </ac:picMkLst>
        </pc:picChg>
        <pc:picChg chg="mod">
          <ac:chgData name="Araszkiewicz Andrzej" userId="9e341745-34e7-4ba1-8a91-2806aa2249ec" providerId="ADAL" clId="{7B5483A5-063C-40A6-B5DB-6D1E7204456E}" dt="2024-05-16T08:11:05.116" v="1199" actId="164"/>
          <ac:picMkLst>
            <pc:docMk/>
            <pc:sldMk cId="2903460858" sldId="354"/>
            <ac:picMk id="37" creationId="{00000000-0000-0000-0000-000000000000}"/>
          </ac:picMkLst>
        </pc:picChg>
      </pc:sldChg>
      <pc:sldChg chg="addSp delSp modSp add mod">
        <pc:chgData name="Araszkiewicz Andrzej" userId="9e341745-34e7-4ba1-8a91-2806aa2249ec" providerId="ADAL" clId="{7B5483A5-063C-40A6-B5DB-6D1E7204456E}" dt="2024-05-17T07:22:24.628" v="1989" actId="207"/>
        <pc:sldMkLst>
          <pc:docMk/>
          <pc:sldMk cId="2311664189" sldId="355"/>
        </pc:sldMkLst>
        <pc:spChg chg="add del mod">
          <ac:chgData name="Araszkiewicz Andrzej" userId="9e341745-34e7-4ba1-8a91-2806aa2249ec" providerId="ADAL" clId="{7B5483A5-063C-40A6-B5DB-6D1E7204456E}" dt="2024-05-16T12:45:28.787" v="1223" actId="478"/>
          <ac:spMkLst>
            <pc:docMk/>
            <pc:sldMk cId="2311664189" sldId="355"/>
            <ac:spMk id="2" creationId="{367405AF-52B1-0603-F390-D787FFCF5365}"/>
          </ac:spMkLst>
        </pc:spChg>
        <pc:spChg chg="add mod">
          <ac:chgData name="Araszkiewicz Andrzej" userId="9e341745-34e7-4ba1-8a91-2806aa2249ec" providerId="ADAL" clId="{7B5483A5-063C-40A6-B5DB-6D1E7204456E}" dt="2024-05-08T11:42:34.475" v="427" actId="20577"/>
          <ac:spMkLst>
            <pc:docMk/>
            <pc:sldMk cId="2311664189" sldId="355"/>
            <ac:spMk id="2" creationId="{6CBFEF63-C281-A658-24C0-E425B4F4ECC2}"/>
          </ac:spMkLst>
        </pc:spChg>
        <pc:spChg chg="add del mod modCrop">
          <ac:chgData name="Araszkiewicz Andrzej" userId="9e341745-34e7-4ba1-8a91-2806aa2249ec" providerId="ADAL" clId="{7B5483A5-063C-40A6-B5DB-6D1E7204456E}" dt="2024-05-16T12:47:22.949" v="1285" actId="478"/>
          <ac:spMkLst>
            <pc:docMk/>
            <pc:sldMk cId="2311664189" sldId="355"/>
            <ac:spMk id="5" creationId="{75CD7372-962D-CB1F-F71B-5C6F37233FD9}"/>
          </ac:spMkLst>
        </pc:spChg>
        <pc:spChg chg="add del mod">
          <ac:chgData name="Araszkiewicz Andrzej" userId="9e341745-34e7-4ba1-8a91-2806aa2249ec" providerId="ADAL" clId="{7B5483A5-063C-40A6-B5DB-6D1E7204456E}" dt="2024-05-16T12:47:02.563" v="1276" actId="478"/>
          <ac:spMkLst>
            <pc:docMk/>
            <pc:sldMk cId="2311664189" sldId="355"/>
            <ac:spMk id="6" creationId="{8E75982E-0E4A-825D-25F5-FD357604BEE2}"/>
          </ac:spMkLst>
        </pc:spChg>
        <pc:spChg chg="add del mod">
          <ac:chgData name="Araszkiewicz Andrzej" userId="9e341745-34e7-4ba1-8a91-2806aa2249ec" providerId="ADAL" clId="{7B5483A5-063C-40A6-B5DB-6D1E7204456E}" dt="2024-05-16T12:47:02.563" v="1276" actId="478"/>
          <ac:spMkLst>
            <pc:docMk/>
            <pc:sldMk cId="2311664189" sldId="355"/>
            <ac:spMk id="7" creationId="{12F3B384-C378-A2DF-6A7E-571AA6A5AA53}"/>
          </ac:spMkLst>
        </pc:spChg>
        <pc:spChg chg="add del mod">
          <ac:chgData name="Araszkiewicz Andrzej" userId="9e341745-34e7-4ba1-8a91-2806aa2249ec" providerId="ADAL" clId="{7B5483A5-063C-40A6-B5DB-6D1E7204456E}" dt="2024-05-16T12:47:02.563" v="1276" actId="478"/>
          <ac:spMkLst>
            <pc:docMk/>
            <pc:sldMk cId="2311664189" sldId="355"/>
            <ac:spMk id="8" creationId="{002DA865-0EF4-5EA4-DBD7-F4D1CC8E692F}"/>
          </ac:spMkLst>
        </pc:spChg>
        <pc:spChg chg="add mod modCrop">
          <ac:chgData name="Araszkiewicz Andrzej" userId="9e341745-34e7-4ba1-8a91-2806aa2249ec" providerId="ADAL" clId="{7B5483A5-063C-40A6-B5DB-6D1E7204456E}" dt="2024-05-16T12:49:12.040" v="1336" actId="18131"/>
          <ac:spMkLst>
            <pc:docMk/>
            <pc:sldMk cId="2311664189" sldId="355"/>
            <ac:spMk id="11" creationId="{E0DE4DA1-7352-3E9A-5DD6-8DB6CCA25B08}"/>
          </ac:spMkLst>
        </pc:spChg>
        <pc:spChg chg="add mod">
          <ac:chgData name="Araszkiewicz Andrzej" userId="9e341745-34e7-4ba1-8a91-2806aa2249ec" providerId="ADAL" clId="{7B5483A5-063C-40A6-B5DB-6D1E7204456E}" dt="2024-05-16T12:50:28.243" v="1356" actId="207"/>
          <ac:spMkLst>
            <pc:docMk/>
            <pc:sldMk cId="2311664189" sldId="355"/>
            <ac:spMk id="13" creationId="{B6387C8E-1AFD-9BB1-0635-DCFF647BBF34}"/>
          </ac:spMkLst>
        </pc:spChg>
        <pc:spChg chg="add mod">
          <ac:chgData name="Araszkiewicz Andrzej" userId="9e341745-34e7-4ba1-8a91-2806aa2249ec" providerId="ADAL" clId="{7B5483A5-063C-40A6-B5DB-6D1E7204456E}" dt="2024-05-17T07:22:24.628" v="1989" actId="207"/>
          <ac:spMkLst>
            <pc:docMk/>
            <pc:sldMk cId="2311664189" sldId="355"/>
            <ac:spMk id="14" creationId="{496E2139-1E18-C9D1-D983-4F9055A86686}"/>
          </ac:spMkLst>
        </pc:spChg>
        <pc:spChg chg="add mod">
          <ac:chgData name="Araszkiewicz Andrzej" userId="9e341745-34e7-4ba1-8a91-2806aa2249ec" providerId="ADAL" clId="{7B5483A5-063C-40A6-B5DB-6D1E7204456E}" dt="2024-05-16T12:47:37.918" v="1289" actId="1076"/>
          <ac:spMkLst>
            <pc:docMk/>
            <pc:sldMk cId="2311664189" sldId="355"/>
            <ac:spMk id="15" creationId="{111E7E81-0206-71E9-DF20-9C3517A4F117}"/>
          </ac:spMkLst>
        </pc:spChg>
        <pc:spChg chg="add mod">
          <ac:chgData name="Araszkiewicz Andrzej" userId="9e341745-34e7-4ba1-8a91-2806aa2249ec" providerId="ADAL" clId="{7B5483A5-063C-40A6-B5DB-6D1E7204456E}" dt="2024-05-17T07:15:00.090" v="1786" actId="207"/>
          <ac:spMkLst>
            <pc:docMk/>
            <pc:sldMk cId="2311664189" sldId="355"/>
            <ac:spMk id="16" creationId="{7EEB1F91-8A7C-623E-1427-6EEC890DF501}"/>
          </ac:spMkLst>
        </pc:spChg>
        <pc:spChg chg="add mod">
          <ac:chgData name="Araszkiewicz Andrzej" userId="9e341745-34e7-4ba1-8a91-2806aa2249ec" providerId="ADAL" clId="{7B5483A5-063C-40A6-B5DB-6D1E7204456E}" dt="2024-05-16T12:47:37.918" v="1289" actId="1076"/>
          <ac:spMkLst>
            <pc:docMk/>
            <pc:sldMk cId="2311664189" sldId="355"/>
            <ac:spMk id="17" creationId="{63775249-DDD0-653F-EC3C-39A084B2C5C8}"/>
          </ac:spMkLst>
        </pc:spChg>
        <pc:spChg chg="add mod">
          <ac:chgData name="Araszkiewicz Andrzej" userId="9e341745-34e7-4ba1-8a91-2806aa2249ec" providerId="ADAL" clId="{7B5483A5-063C-40A6-B5DB-6D1E7204456E}" dt="2024-05-16T12:57:18.301" v="1685" actId="20577"/>
          <ac:spMkLst>
            <pc:docMk/>
            <pc:sldMk cId="2311664189" sldId="355"/>
            <ac:spMk id="35" creationId="{B208D4CC-6C58-AF95-EEEA-7FCBF22D05E3}"/>
          </ac:spMkLst>
        </pc:spChg>
        <pc:graphicFrameChg chg="del mod modGraphic">
          <ac:chgData name="Araszkiewicz Andrzej" userId="9e341745-34e7-4ba1-8a91-2806aa2249ec" providerId="ADAL" clId="{7B5483A5-063C-40A6-B5DB-6D1E7204456E}" dt="2024-05-16T12:50:48.799" v="1357" actId="478"/>
          <ac:graphicFrameMkLst>
            <pc:docMk/>
            <pc:sldMk cId="2311664189" sldId="355"/>
            <ac:graphicFrameMk id="4" creationId="{74530FC5-E5E5-BF67-6C17-0007F6230725}"/>
          </ac:graphicFrameMkLst>
        </pc:graphicFrameChg>
        <pc:cxnChg chg="add mod">
          <ac:chgData name="Araszkiewicz Andrzej" userId="9e341745-34e7-4ba1-8a91-2806aa2249ec" providerId="ADAL" clId="{7B5483A5-063C-40A6-B5DB-6D1E7204456E}" dt="2024-05-16T12:49:29.131" v="1338" actId="1582"/>
          <ac:cxnSpMkLst>
            <pc:docMk/>
            <pc:sldMk cId="2311664189" sldId="355"/>
            <ac:cxnSpMk id="19" creationId="{24361190-C693-CDE9-9355-FF2419FE2B87}"/>
          </ac:cxnSpMkLst>
        </pc:cxnChg>
        <pc:cxnChg chg="add mod">
          <ac:chgData name="Araszkiewicz Andrzej" userId="9e341745-34e7-4ba1-8a91-2806aa2249ec" providerId="ADAL" clId="{7B5483A5-063C-40A6-B5DB-6D1E7204456E}" dt="2024-05-16T12:49:36.113" v="1341" actId="14100"/>
          <ac:cxnSpMkLst>
            <pc:docMk/>
            <pc:sldMk cId="2311664189" sldId="355"/>
            <ac:cxnSpMk id="21" creationId="{AD7591F2-4AE6-FCE0-37B0-44F28A761206}"/>
          </ac:cxnSpMkLst>
        </pc:cxnChg>
        <pc:cxnChg chg="add del mod">
          <ac:chgData name="Araszkiewicz Andrzej" userId="9e341745-34e7-4ba1-8a91-2806aa2249ec" providerId="ADAL" clId="{7B5483A5-063C-40A6-B5DB-6D1E7204456E}" dt="2024-05-16T12:49:42.985" v="1345" actId="478"/>
          <ac:cxnSpMkLst>
            <pc:docMk/>
            <pc:sldMk cId="2311664189" sldId="355"/>
            <ac:cxnSpMk id="24" creationId="{E0DBAD94-638C-3C31-9B96-2893C1634E8C}"/>
          </ac:cxnSpMkLst>
        </pc:cxnChg>
        <pc:cxnChg chg="add mod">
          <ac:chgData name="Araszkiewicz Andrzej" userId="9e341745-34e7-4ba1-8a91-2806aa2249ec" providerId="ADAL" clId="{7B5483A5-063C-40A6-B5DB-6D1E7204456E}" dt="2024-05-16T12:49:55.010" v="1348" actId="1582"/>
          <ac:cxnSpMkLst>
            <pc:docMk/>
            <pc:sldMk cId="2311664189" sldId="355"/>
            <ac:cxnSpMk id="28" creationId="{A1999D6B-1568-7569-FF67-A164BDA3DE06}"/>
          </ac:cxnSpMkLst>
        </pc:cxnChg>
        <pc:cxnChg chg="add mod">
          <ac:chgData name="Araszkiewicz Andrzej" userId="9e341745-34e7-4ba1-8a91-2806aa2249ec" providerId="ADAL" clId="{7B5483A5-063C-40A6-B5DB-6D1E7204456E}" dt="2024-05-16T12:50:02.163" v="1352" actId="14100"/>
          <ac:cxnSpMkLst>
            <pc:docMk/>
            <pc:sldMk cId="2311664189" sldId="355"/>
            <ac:cxnSpMk id="29" creationId="{54E6CCAB-0647-8045-B75A-5EB64C6333F3}"/>
          </ac:cxnSpMkLst>
        </pc:cxnChg>
        <pc:cxnChg chg="add mod">
          <ac:chgData name="Araszkiewicz Andrzej" userId="9e341745-34e7-4ba1-8a91-2806aa2249ec" providerId="ADAL" clId="{7B5483A5-063C-40A6-B5DB-6D1E7204456E}" dt="2024-05-16T12:50:08.678" v="1355" actId="14100"/>
          <ac:cxnSpMkLst>
            <pc:docMk/>
            <pc:sldMk cId="2311664189" sldId="355"/>
            <ac:cxnSpMk id="32" creationId="{68ECA9C0-C0F9-A212-BC9F-8752B7E4CB3C}"/>
          </ac:cxnSpMkLst>
        </pc:cxnChg>
      </pc:sldChg>
      <pc:sldChg chg="addSp delSp modSp add mod ord">
        <pc:chgData name="Araszkiewicz Andrzej" userId="9e341745-34e7-4ba1-8a91-2806aa2249ec" providerId="ADAL" clId="{7B5483A5-063C-40A6-B5DB-6D1E7204456E}" dt="2024-05-21T10:24:17.837" v="3825" actId="478"/>
        <pc:sldMkLst>
          <pc:docMk/>
          <pc:sldMk cId="1063773376" sldId="356"/>
        </pc:sldMkLst>
        <pc:spChg chg="add mod">
          <ac:chgData name="Araszkiewicz Andrzej" userId="9e341745-34e7-4ba1-8a91-2806aa2249ec" providerId="ADAL" clId="{7B5483A5-063C-40A6-B5DB-6D1E7204456E}" dt="2024-05-08T11:53:37.265" v="1198" actId="20577"/>
          <ac:spMkLst>
            <pc:docMk/>
            <pc:sldMk cId="1063773376" sldId="356"/>
            <ac:spMk id="2" creationId="{F2458219-D7C8-AEDE-EAEF-7B3FF957F256}"/>
          </ac:spMkLst>
        </pc:spChg>
        <pc:spChg chg="add mod">
          <ac:chgData name="Araszkiewicz Andrzej" userId="9e341745-34e7-4ba1-8a91-2806aa2249ec" providerId="ADAL" clId="{7B5483A5-063C-40A6-B5DB-6D1E7204456E}" dt="2024-05-21T10:23:00.006" v="3816" actId="12789"/>
          <ac:spMkLst>
            <pc:docMk/>
            <pc:sldMk cId="1063773376" sldId="356"/>
            <ac:spMk id="4" creationId="{0A574771-965A-7B46-E51B-91AE8FADD9E4}"/>
          </ac:spMkLst>
        </pc:spChg>
        <pc:spChg chg="del">
          <ac:chgData name="Araszkiewicz Andrzej" userId="9e341745-34e7-4ba1-8a91-2806aa2249ec" providerId="ADAL" clId="{7B5483A5-063C-40A6-B5DB-6D1E7204456E}" dt="2024-05-17T07:23:50.516" v="1995" actId="478"/>
          <ac:spMkLst>
            <pc:docMk/>
            <pc:sldMk cId="1063773376" sldId="356"/>
            <ac:spMk id="4" creationId="{B5D50B6A-F982-4063-8058-8DC87C70BFB7}"/>
          </ac:spMkLst>
        </pc:spChg>
        <pc:spChg chg="add del mod">
          <ac:chgData name="Araszkiewicz Andrzej" userId="9e341745-34e7-4ba1-8a91-2806aa2249ec" providerId="ADAL" clId="{7B5483A5-063C-40A6-B5DB-6D1E7204456E}" dt="2024-05-21T10:19:12.378" v="3777" actId="478"/>
          <ac:spMkLst>
            <pc:docMk/>
            <pc:sldMk cId="1063773376" sldId="356"/>
            <ac:spMk id="6" creationId="{ED0CE765-37C5-42B6-AB5C-D9323963F263}"/>
          </ac:spMkLst>
        </pc:spChg>
        <pc:spChg chg="mod">
          <ac:chgData name="Araszkiewicz Andrzej" userId="9e341745-34e7-4ba1-8a91-2806aa2249ec" providerId="ADAL" clId="{7B5483A5-063C-40A6-B5DB-6D1E7204456E}" dt="2024-05-21T09:51:58.865" v="3476" actId="20577"/>
          <ac:spMkLst>
            <pc:docMk/>
            <pc:sldMk cId="1063773376" sldId="356"/>
            <ac:spMk id="8" creationId="{8FB07F97-F161-4433-813B-F7553138756F}"/>
          </ac:spMkLst>
        </pc:spChg>
        <pc:spChg chg="del">
          <ac:chgData name="Araszkiewicz Andrzej" userId="9e341745-34e7-4ba1-8a91-2806aa2249ec" providerId="ADAL" clId="{7B5483A5-063C-40A6-B5DB-6D1E7204456E}" dt="2024-05-21T09:52:03.613" v="3477" actId="478"/>
          <ac:spMkLst>
            <pc:docMk/>
            <pc:sldMk cId="1063773376" sldId="356"/>
            <ac:spMk id="10" creationId="{F7689B2B-6998-23A7-FC94-2B10A1452B7F}"/>
          </ac:spMkLst>
        </pc:spChg>
        <pc:spChg chg="del">
          <ac:chgData name="Araszkiewicz Andrzej" userId="9e341745-34e7-4ba1-8a91-2806aa2249ec" providerId="ADAL" clId="{7B5483A5-063C-40A6-B5DB-6D1E7204456E}" dt="2024-05-17T07:23:50.206" v="1994" actId="478"/>
          <ac:spMkLst>
            <pc:docMk/>
            <pc:sldMk cId="1063773376" sldId="356"/>
            <ac:spMk id="11" creationId="{61D7AB3F-6C64-4B17-BA9E-81B79173E409}"/>
          </ac:spMkLst>
        </pc:spChg>
        <pc:spChg chg="del">
          <ac:chgData name="Araszkiewicz Andrzej" userId="9e341745-34e7-4ba1-8a91-2806aa2249ec" providerId="ADAL" clId="{7B5483A5-063C-40A6-B5DB-6D1E7204456E}" dt="2024-05-17T07:23:51.994" v="1996" actId="478"/>
          <ac:spMkLst>
            <pc:docMk/>
            <pc:sldMk cId="1063773376" sldId="356"/>
            <ac:spMk id="13" creationId="{B5313343-457D-4ED8-9D2D-4EFB4ECBF3E0}"/>
          </ac:spMkLst>
        </pc:spChg>
        <pc:spChg chg="del">
          <ac:chgData name="Araszkiewicz Andrzej" userId="9e341745-34e7-4ba1-8a91-2806aa2249ec" providerId="ADAL" clId="{7B5483A5-063C-40A6-B5DB-6D1E7204456E}" dt="2024-05-17T07:23:49.470" v="1993" actId="478"/>
          <ac:spMkLst>
            <pc:docMk/>
            <pc:sldMk cId="1063773376" sldId="356"/>
            <ac:spMk id="14" creationId="{BEF76AF5-044C-452B-A8A4-C9F9B9D7FF17}"/>
          </ac:spMkLst>
        </pc:spChg>
        <pc:spChg chg="del mod">
          <ac:chgData name="Araszkiewicz Andrzej" userId="9e341745-34e7-4ba1-8a91-2806aa2249ec" providerId="ADAL" clId="{7B5483A5-063C-40A6-B5DB-6D1E7204456E}" dt="2024-05-21T09:52:05.845" v="3478" actId="478"/>
          <ac:spMkLst>
            <pc:docMk/>
            <pc:sldMk cId="1063773376" sldId="356"/>
            <ac:spMk id="16" creationId="{1F6BF07A-432C-4B3A-BAE8-159F5695CE28}"/>
          </ac:spMkLst>
        </pc:spChg>
        <pc:grpChg chg="add del mod">
          <ac:chgData name="Araszkiewicz Andrzej" userId="9e341745-34e7-4ba1-8a91-2806aa2249ec" providerId="ADAL" clId="{7B5483A5-063C-40A6-B5DB-6D1E7204456E}" dt="2024-05-21T10:22:23.476" v="3803" actId="165"/>
          <ac:grpSpMkLst>
            <pc:docMk/>
            <pc:sldMk cId="1063773376" sldId="356"/>
            <ac:grpSpMk id="19" creationId="{0BB8C167-CEA1-4D9C-D417-8F030B9A6DA2}"/>
          </ac:grpSpMkLst>
        </pc:grpChg>
        <pc:picChg chg="add del mod">
          <ac:chgData name="Araszkiewicz Andrzej" userId="9e341745-34e7-4ba1-8a91-2806aa2249ec" providerId="ADAL" clId="{7B5483A5-063C-40A6-B5DB-6D1E7204456E}" dt="2024-05-21T09:52:03.613" v="3477" actId="478"/>
          <ac:picMkLst>
            <pc:docMk/>
            <pc:sldMk cId="1063773376" sldId="356"/>
            <ac:picMk id="5" creationId="{54F27E25-641E-D66A-7F5E-81838F15AAE4}"/>
          </ac:picMkLst>
        </pc:picChg>
        <pc:picChg chg="add mod">
          <ac:chgData name="Araszkiewicz Andrzej" userId="9e341745-34e7-4ba1-8a91-2806aa2249ec" providerId="ADAL" clId="{7B5483A5-063C-40A6-B5DB-6D1E7204456E}" dt="2024-05-21T10:23:00.006" v="3816" actId="12789"/>
          <ac:picMkLst>
            <pc:docMk/>
            <pc:sldMk cId="1063773376" sldId="356"/>
            <ac:picMk id="11" creationId="{5972C1D5-3D28-2712-C11C-0D312205656B}"/>
          </ac:picMkLst>
        </pc:picChg>
        <pc:picChg chg="add del mod topLvl modCrop">
          <ac:chgData name="Araszkiewicz Andrzej" userId="9e341745-34e7-4ba1-8a91-2806aa2249ec" providerId="ADAL" clId="{7B5483A5-063C-40A6-B5DB-6D1E7204456E}" dt="2024-05-21T10:24:17.837" v="3825" actId="478"/>
          <ac:picMkLst>
            <pc:docMk/>
            <pc:sldMk cId="1063773376" sldId="356"/>
            <ac:picMk id="14" creationId="{BCD4AF71-CFE1-BCC5-AFFB-623635C8EE86}"/>
          </ac:picMkLst>
        </pc:picChg>
        <pc:picChg chg="add mod topLvl">
          <ac:chgData name="Araszkiewicz Andrzej" userId="9e341745-34e7-4ba1-8a91-2806aa2249ec" providerId="ADAL" clId="{7B5483A5-063C-40A6-B5DB-6D1E7204456E}" dt="2024-05-21T10:22:38.929" v="3808" actId="1038"/>
          <ac:picMkLst>
            <pc:docMk/>
            <pc:sldMk cId="1063773376" sldId="356"/>
            <ac:picMk id="15" creationId="{49766CD2-A1FC-3BB1-B90D-B4AFBDDE55AD}"/>
          </ac:picMkLst>
        </pc:picChg>
        <pc:picChg chg="add del mod modCrop">
          <ac:chgData name="Araszkiewicz Andrzej" userId="9e341745-34e7-4ba1-8a91-2806aa2249ec" providerId="ADAL" clId="{7B5483A5-063C-40A6-B5DB-6D1E7204456E}" dt="2024-05-21T10:24:17.837" v="3825" actId="478"/>
          <ac:picMkLst>
            <pc:docMk/>
            <pc:sldMk cId="1063773376" sldId="356"/>
            <ac:picMk id="18" creationId="{8E303BF4-7AF6-01C3-8E25-043819C42382}"/>
          </ac:picMkLst>
        </pc:picChg>
        <pc:picChg chg="add mod topLvl">
          <ac:chgData name="Araszkiewicz Andrzej" userId="9e341745-34e7-4ba1-8a91-2806aa2249ec" providerId="ADAL" clId="{7B5483A5-063C-40A6-B5DB-6D1E7204456E}" dt="2024-05-21T10:23:00.006" v="3816" actId="12789"/>
          <ac:picMkLst>
            <pc:docMk/>
            <pc:sldMk cId="1063773376" sldId="356"/>
            <ac:picMk id="3074" creationId="{3B2B0032-EDF0-650A-ED61-5958BD0286D4}"/>
          </ac:picMkLst>
        </pc:picChg>
      </pc:sldChg>
      <pc:sldChg chg="addSp modSp add mod replId">
        <pc:chgData name="Araszkiewicz Andrzej" userId="9e341745-34e7-4ba1-8a91-2806aa2249ec" providerId="ADAL" clId="{7B5483A5-063C-40A6-B5DB-6D1E7204456E}" dt="2024-05-17T07:31:35.575" v="2075" actId="20577"/>
        <pc:sldMkLst>
          <pc:docMk/>
          <pc:sldMk cId="1164878679" sldId="357"/>
        </pc:sldMkLst>
        <pc:spChg chg="add mod">
          <ac:chgData name="Araszkiewicz Andrzej" userId="9e341745-34e7-4ba1-8a91-2806aa2249ec" providerId="ADAL" clId="{7B5483A5-063C-40A6-B5DB-6D1E7204456E}" dt="2024-05-17T07:31:35.575" v="2075" actId="20577"/>
          <ac:spMkLst>
            <pc:docMk/>
            <pc:sldMk cId="1164878679" sldId="357"/>
            <ac:spMk id="2" creationId="{F778D1DB-026D-CD3B-97B7-95773D5E2811}"/>
          </ac:spMkLst>
        </pc:spChg>
        <pc:spChg chg="add mod">
          <ac:chgData name="Araszkiewicz Andrzej" userId="9e341745-34e7-4ba1-8a91-2806aa2249ec" providerId="ADAL" clId="{7B5483A5-063C-40A6-B5DB-6D1E7204456E}" dt="2024-05-16T12:54:36.289" v="1616" actId="20577"/>
          <ac:spMkLst>
            <pc:docMk/>
            <pc:sldMk cId="1164878679" sldId="357"/>
            <ac:spMk id="4" creationId="{F6661748-192C-4114-64D5-1BA05BD14E13}"/>
          </ac:spMkLst>
        </pc:spChg>
        <pc:spChg chg="mod">
          <ac:chgData name="Araszkiewicz Andrzej" userId="9e341745-34e7-4ba1-8a91-2806aa2249ec" providerId="ADAL" clId="{7B5483A5-063C-40A6-B5DB-6D1E7204456E}" dt="2024-05-17T07:31:23.980" v="2068"/>
          <ac:spMkLst>
            <pc:docMk/>
            <pc:sldMk cId="1164878679" sldId="357"/>
            <ac:spMk id="8" creationId="{77D2895E-F08C-4FC7-86E8-2CFFB1FE05B2}"/>
          </ac:spMkLst>
        </pc:spChg>
        <pc:picChg chg="add mod">
          <ac:chgData name="Araszkiewicz Andrzej" userId="9e341745-34e7-4ba1-8a91-2806aa2249ec" providerId="ADAL" clId="{7B5483A5-063C-40A6-B5DB-6D1E7204456E}" dt="2024-05-17T07:10:37.359" v="1777" actId="1076"/>
          <ac:picMkLst>
            <pc:docMk/>
            <pc:sldMk cId="1164878679" sldId="357"/>
            <ac:picMk id="1026" creationId="{6E7B9D51-771C-B5E2-E42C-F5A568F6B94D}"/>
          </ac:picMkLst>
        </pc:picChg>
      </pc:sldChg>
      <pc:sldChg chg="addSp modSp add mod ord">
        <pc:chgData name="Araszkiewicz Andrzej" userId="9e341745-34e7-4ba1-8a91-2806aa2249ec" providerId="ADAL" clId="{7B5483A5-063C-40A6-B5DB-6D1E7204456E}" dt="2024-05-21T05:33:03.676" v="2401" actId="14861"/>
        <pc:sldMkLst>
          <pc:docMk/>
          <pc:sldMk cId="302563502" sldId="358"/>
        </pc:sldMkLst>
        <pc:spChg chg="add mod">
          <ac:chgData name="Araszkiewicz Andrzej" userId="9e341745-34e7-4ba1-8a91-2806aa2249ec" providerId="ADAL" clId="{7B5483A5-063C-40A6-B5DB-6D1E7204456E}" dt="2024-05-08T11:47:49.712" v="617" actId="20577"/>
          <ac:spMkLst>
            <pc:docMk/>
            <pc:sldMk cId="302563502" sldId="358"/>
            <ac:spMk id="2" creationId="{5D364D94-19B2-A01D-BDC1-A752AE9BB965}"/>
          </ac:spMkLst>
        </pc:spChg>
        <pc:spChg chg="add mod">
          <ac:chgData name="Araszkiewicz Andrzej" userId="9e341745-34e7-4ba1-8a91-2806aa2249ec" providerId="ADAL" clId="{7B5483A5-063C-40A6-B5DB-6D1E7204456E}" dt="2024-05-16T12:51:54.236" v="1400" actId="20577"/>
          <ac:spMkLst>
            <pc:docMk/>
            <pc:sldMk cId="302563502" sldId="358"/>
            <ac:spMk id="4" creationId="{972730B5-75F8-06E0-DC91-F790BAEEAA18}"/>
          </ac:spMkLst>
        </pc:spChg>
        <pc:spChg chg="mod">
          <ac:chgData name="Araszkiewicz Andrzej" userId="9e341745-34e7-4ba1-8a91-2806aa2249ec" providerId="ADAL" clId="{7B5483A5-063C-40A6-B5DB-6D1E7204456E}" dt="2024-05-17T08:48:15.761" v="2118" actId="1076"/>
          <ac:spMkLst>
            <pc:docMk/>
            <pc:sldMk cId="302563502" sldId="358"/>
            <ac:spMk id="11" creationId="{960B5805-FA04-4C1D-826D-62D24E3496FF}"/>
          </ac:spMkLst>
        </pc:spChg>
        <pc:picChg chg="mod">
          <ac:chgData name="Araszkiewicz Andrzej" userId="9e341745-34e7-4ba1-8a91-2806aa2249ec" providerId="ADAL" clId="{7B5483A5-063C-40A6-B5DB-6D1E7204456E}" dt="2024-05-21T05:33:03.676" v="2401" actId="14861"/>
          <ac:picMkLst>
            <pc:docMk/>
            <pc:sldMk cId="302563502" sldId="358"/>
            <ac:picMk id="7" creationId="{13C4C19E-5848-4642-8281-91539E5D67A1}"/>
          </ac:picMkLst>
        </pc:picChg>
        <pc:picChg chg="mod">
          <ac:chgData name="Araszkiewicz Andrzej" userId="9e341745-34e7-4ba1-8a91-2806aa2249ec" providerId="ADAL" clId="{7B5483A5-063C-40A6-B5DB-6D1E7204456E}" dt="2024-05-21T05:33:03.676" v="2401" actId="14861"/>
          <ac:picMkLst>
            <pc:docMk/>
            <pc:sldMk cId="302563502" sldId="358"/>
            <ac:picMk id="17" creationId="{7A3B9EDC-5B7C-4ABA-90F2-83F2FF7AE0C2}"/>
          </ac:picMkLst>
        </pc:picChg>
      </pc:sldChg>
      <pc:sldChg chg="addSp delSp modSp add del mod replId">
        <pc:chgData name="Araszkiewicz Andrzej" userId="9e341745-34e7-4ba1-8a91-2806aa2249ec" providerId="ADAL" clId="{7B5483A5-063C-40A6-B5DB-6D1E7204456E}" dt="2024-05-21T06:40:01.669" v="2497" actId="47"/>
        <pc:sldMkLst>
          <pc:docMk/>
          <pc:sldMk cId="4056649352" sldId="359"/>
        </pc:sldMkLst>
        <pc:spChg chg="add mod">
          <ac:chgData name="Araszkiewicz Andrzej" userId="9e341745-34e7-4ba1-8a91-2806aa2249ec" providerId="ADAL" clId="{7B5483A5-063C-40A6-B5DB-6D1E7204456E}" dt="2024-05-17T07:31:31.297" v="2072" actId="20577"/>
          <ac:spMkLst>
            <pc:docMk/>
            <pc:sldMk cId="4056649352" sldId="359"/>
            <ac:spMk id="2" creationId="{7E96512D-8FA9-5178-CF1C-282B59541DAD}"/>
          </ac:spMkLst>
        </pc:spChg>
        <pc:spChg chg="add mod">
          <ac:chgData name="Araszkiewicz Andrzej" userId="9e341745-34e7-4ba1-8a91-2806aa2249ec" providerId="ADAL" clId="{7B5483A5-063C-40A6-B5DB-6D1E7204456E}" dt="2024-05-16T12:52:09.540" v="1425" actId="20577"/>
          <ac:spMkLst>
            <pc:docMk/>
            <pc:sldMk cId="4056649352" sldId="359"/>
            <ac:spMk id="4" creationId="{47F76E25-C0DB-1D1A-27C3-F884690F8CD8}"/>
          </ac:spMkLst>
        </pc:spChg>
        <pc:spChg chg="del">
          <ac:chgData name="Araszkiewicz Andrzej" userId="9e341745-34e7-4ba1-8a91-2806aa2249ec" providerId="ADAL" clId="{7B5483A5-063C-40A6-B5DB-6D1E7204456E}" dt="2024-05-21T05:14:03.362" v="2263" actId="478"/>
          <ac:spMkLst>
            <pc:docMk/>
            <pc:sldMk cId="4056649352" sldId="359"/>
            <ac:spMk id="10" creationId="{F3A6016F-36FC-4013-8E04-57D96BE6CBC6}"/>
          </ac:spMkLst>
        </pc:spChg>
        <pc:spChg chg="del mod">
          <ac:chgData name="Araszkiewicz Andrzej" userId="9e341745-34e7-4ba1-8a91-2806aa2249ec" providerId="ADAL" clId="{7B5483A5-063C-40A6-B5DB-6D1E7204456E}" dt="2024-05-21T05:14:06.108" v="2266" actId="478"/>
          <ac:spMkLst>
            <pc:docMk/>
            <pc:sldMk cId="4056649352" sldId="359"/>
            <ac:spMk id="11" creationId="{B826B50E-AD8C-4C2C-A0EF-373BD2A7BAD5}"/>
          </ac:spMkLst>
        </pc:spChg>
        <pc:spChg chg="del">
          <ac:chgData name="Araszkiewicz Andrzej" userId="9e341745-34e7-4ba1-8a91-2806aa2249ec" providerId="ADAL" clId="{7B5483A5-063C-40A6-B5DB-6D1E7204456E}" dt="2024-05-21T05:14:04.303" v="2264" actId="478"/>
          <ac:spMkLst>
            <pc:docMk/>
            <pc:sldMk cId="4056649352" sldId="359"/>
            <ac:spMk id="13" creationId="{79650A36-7ED4-48E8-8EE2-D141345DDECF}"/>
          </ac:spMkLst>
        </pc:spChg>
        <pc:picChg chg="del">
          <ac:chgData name="Araszkiewicz Andrzej" userId="9e341745-34e7-4ba1-8a91-2806aa2249ec" providerId="ADAL" clId="{7B5483A5-063C-40A6-B5DB-6D1E7204456E}" dt="2024-05-21T05:14:03.362" v="2263" actId="478"/>
          <ac:picMkLst>
            <pc:docMk/>
            <pc:sldMk cId="4056649352" sldId="359"/>
            <ac:picMk id="23" creationId="{8EADAD9F-1B4F-44CE-8271-BD7172EEAA95}"/>
          </ac:picMkLst>
        </pc:picChg>
      </pc:sldChg>
      <pc:sldChg chg="add del replId">
        <pc:chgData name="Araszkiewicz Andrzej" userId="9e341745-34e7-4ba1-8a91-2806aa2249ec" providerId="ADAL" clId="{7B5483A5-063C-40A6-B5DB-6D1E7204456E}" dt="2024-05-08T11:53:07.982" v="1149" actId="47"/>
        <pc:sldMkLst>
          <pc:docMk/>
          <pc:sldMk cId="4041357561" sldId="360"/>
        </pc:sldMkLst>
      </pc:sldChg>
      <pc:sldChg chg="add del replId">
        <pc:chgData name="Araszkiewicz Andrzej" userId="9e341745-34e7-4ba1-8a91-2806aa2249ec" providerId="ADAL" clId="{7B5483A5-063C-40A6-B5DB-6D1E7204456E}" dt="2024-05-08T11:53:07.982" v="1149" actId="47"/>
        <pc:sldMkLst>
          <pc:docMk/>
          <pc:sldMk cId="1100010312" sldId="361"/>
        </pc:sldMkLst>
      </pc:sldChg>
      <pc:sldChg chg="addSp modSp add mod">
        <pc:chgData name="Araszkiewicz Andrzej" userId="9e341745-34e7-4ba1-8a91-2806aa2249ec" providerId="ADAL" clId="{7B5483A5-063C-40A6-B5DB-6D1E7204456E}" dt="2024-05-16T12:52:27.956" v="1459" actId="20577"/>
        <pc:sldMkLst>
          <pc:docMk/>
          <pc:sldMk cId="585452929" sldId="362"/>
        </pc:sldMkLst>
        <pc:spChg chg="add mod">
          <ac:chgData name="Araszkiewicz Andrzej" userId="9e341745-34e7-4ba1-8a91-2806aa2249ec" providerId="ADAL" clId="{7B5483A5-063C-40A6-B5DB-6D1E7204456E}" dt="2024-05-08T11:48:41.603" v="691" actId="20577"/>
          <ac:spMkLst>
            <pc:docMk/>
            <pc:sldMk cId="585452929" sldId="362"/>
            <ac:spMk id="2" creationId="{37D6C800-C076-7DCC-597C-E09B818FC26F}"/>
          </ac:spMkLst>
        </pc:spChg>
        <pc:spChg chg="add mod">
          <ac:chgData name="Araszkiewicz Andrzej" userId="9e341745-34e7-4ba1-8a91-2806aa2249ec" providerId="ADAL" clId="{7B5483A5-063C-40A6-B5DB-6D1E7204456E}" dt="2024-05-16T12:52:27.956" v="1459" actId="20577"/>
          <ac:spMkLst>
            <pc:docMk/>
            <pc:sldMk cId="585452929" sldId="362"/>
            <ac:spMk id="4" creationId="{C1FDB9C5-6A92-CEC3-B90F-EF3A461A162E}"/>
          </ac:spMkLst>
        </pc:spChg>
      </pc:sldChg>
      <pc:sldChg chg="addSp delSp modSp add mod replId">
        <pc:chgData name="Araszkiewicz Andrzej" userId="9e341745-34e7-4ba1-8a91-2806aa2249ec" providerId="ADAL" clId="{7B5483A5-063C-40A6-B5DB-6D1E7204456E}" dt="2024-05-21T07:01:17.661" v="2538" actId="20577"/>
        <pc:sldMkLst>
          <pc:docMk/>
          <pc:sldMk cId="3705194398" sldId="363"/>
        </pc:sldMkLst>
        <pc:spChg chg="add mod">
          <ac:chgData name="Araszkiewicz Andrzej" userId="9e341745-34e7-4ba1-8a91-2806aa2249ec" providerId="ADAL" clId="{7B5483A5-063C-40A6-B5DB-6D1E7204456E}" dt="2024-05-17T09:47:33.709" v="2206" actId="20577"/>
          <ac:spMkLst>
            <pc:docMk/>
            <pc:sldMk cId="3705194398" sldId="363"/>
            <ac:spMk id="2" creationId="{BD7B5C39-70E0-7259-854E-C713458F0E61}"/>
          </ac:spMkLst>
        </pc:spChg>
        <pc:spChg chg="add mod">
          <ac:chgData name="Araszkiewicz Andrzej" userId="9e341745-34e7-4ba1-8a91-2806aa2249ec" providerId="ADAL" clId="{7B5483A5-063C-40A6-B5DB-6D1E7204456E}" dt="2024-05-16T12:54:04.729" v="1572" actId="20577"/>
          <ac:spMkLst>
            <pc:docMk/>
            <pc:sldMk cId="3705194398" sldId="363"/>
            <ac:spMk id="4" creationId="{7476211A-9017-5AA1-3C7B-EC6A70A867CC}"/>
          </ac:spMkLst>
        </pc:spChg>
        <pc:spChg chg="mod">
          <ac:chgData name="Araszkiewicz Andrzej" userId="9e341745-34e7-4ba1-8a91-2806aa2249ec" providerId="ADAL" clId="{7B5483A5-063C-40A6-B5DB-6D1E7204456E}" dt="2024-05-21T07:01:17.661" v="2538" actId="20577"/>
          <ac:spMkLst>
            <pc:docMk/>
            <pc:sldMk cId="3705194398" sldId="363"/>
            <ac:spMk id="11" creationId="{F820BFAC-3950-4123-81BE-EDEB6A1B56E1}"/>
          </ac:spMkLst>
        </pc:spChg>
        <pc:spChg chg="mod">
          <ac:chgData name="Araszkiewicz Andrzej" userId="9e341745-34e7-4ba1-8a91-2806aa2249ec" providerId="ADAL" clId="{7B5483A5-063C-40A6-B5DB-6D1E7204456E}" dt="2024-05-21T05:32:34.044" v="2394" actId="208"/>
          <ac:spMkLst>
            <pc:docMk/>
            <pc:sldMk cId="3705194398" sldId="363"/>
            <ac:spMk id="19" creationId="{746C5789-95AB-4FCF-B66C-C1F332406CDA}"/>
          </ac:spMkLst>
        </pc:spChg>
        <pc:picChg chg="add del mod">
          <ac:chgData name="Araszkiewicz Andrzej" userId="9e341745-34e7-4ba1-8a91-2806aa2249ec" providerId="ADAL" clId="{7B5483A5-063C-40A6-B5DB-6D1E7204456E}" dt="2024-05-17T07:35:07.904" v="2079" actId="478"/>
          <ac:picMkLst>
            <pc:docMk/>
            <pc:sldMk cId="3705194398" sldId="363"/>
            <ac:picMk id="5" creationId="{3A66F0C8-5704-4065-5CF4-67E05ADE43ED}"/>
          </ac:picMkLst>
        </pc:picChg>
        <pc:picChg chg="add del">
          <ac:chgData name="Araszkiewicz Andrzej" userId="9e341745-34e7-4ba1-8a91-2806aa2249ec" providerId="ADAL" clId="{7B5483A5-063C-40A6-B5DB-6D1E7204456E}" dt="2024-05-17T07:35:11.791" v="2081" actId="478"/>
          <ac:picMkLst>
            <pc:docMk/>
            <pc:sldMk cId="3705194398" sldId="363"/>
            <ac:picMk id="7" creationId="{1500B378-E673-7D3C-5D7F-4433C4F77717}"/>
          </ac:picMkLst>
        </pc:picChg>
        <pc:picChg chg="add del">
          <ac:chgData name="Araszkiewicz Andrzej" userId="9e341745-34e7-4ba1-8a91-2806aa2249ec" providerId="ADAL" clId="{7B5483A5-063C-40A6-B5DB-6D1E7204456E}" dt="2024-05-17T07:35:35.249" v="2083" actId="478"/>
          <ac:picMkLst>
            <pc:docMk/>
            <pc:sldMk cId="3705194398" sldId="363"/>
            <ac:picMk id="13" creationId="{51207EBC-929D-7D51-44E3-7400A1BD1B4E}"/>
          </ac:picMkLst>
        </pc:picChg>
        <pc:picChg chg="add mod modCrop">
          <ac:chgData name="Araszkiewicz Andrzej" userId="9e341745-34e7-4ba1-8a91-2806aa2249ec" providerId="ADAL" clId="{7B5483A5-063C-40A6-B5DB-6D1E7204456E}" dt="2024-05-21T05:32:34.044" v="2394" actId="208"/>
          <ac:picMkLst>
            <pc:docMk/>
            <pc:sldMk cId="3705194398" sldId="363"/>
            <ac:picMk id="15" creationId="{54A26F91-B68B-9F10-07AB-E29E0B1DFBCE}"/>
          </ac:picMkLst>
        </pc:picChg>
        <pc:picChg chg="add mod modCrop">
          <ac:chgData name="Araszkiewicz Andrzej" userId="9e341745-34e7-4ba1-8a91-2806aa2249ec" providerId="ADAL" clId="{7B5483A5-063C-40A6-B5DB-6D1E7204456E}" dt="2024-05-17T07:42:25.141" v="2101" actId="208"/>
          <ac:picMkLst>
            <pc:docMk/>
            <pc:sldMk cId="3705194398" sldId="363"/>
            <ac:picMk id="17" creationId="{4DD64C12-E6B7-43D7-D4BF-821F481372DD}"/>
          </ac:picMkLst>
        </pc:picChg>
      </pc:sldChg>
      <pc:sldChg chg="addSp modSp add mod replId modAnim">
        <pc:chgData name="Araszkiewicz Andrzej" userId="9e341745-34e7-4ba1-8a91-2806aa2249ec" providerId="ADAL" clId="{7B5483A5-063C-40A6-B5DB-6D1E7204456E}" dt="2024-05-21T07:04:57.755" v="2565" actId="1076"/>
        <pc:sldMkLst>
          <pc:docMk/>
          <pc:sldMk cId="2265945021" sldId="364"/>
        </pc:sldMkLst>
        <pc:spChg chg="add mod">
          <ac:chgData name="Araszkiewicz Andrzej" userId="9e341745-34e7-4ba1-8a91-2806aa2249ec" providerId="ADAL" clId="{7B5483A5-063C-40A6-B5DB-6D1E7204456E}" dt="2024-05-08T11:49:33.018" v="736" actId="20577"/>
          <ac:spMkLst>
            <pc:docMk/>
            <pc:sldMk cId="2265945021" sldId="364"/>
            <ac:spMk id="2" creationId="{0902D775-CBAE-DBBA-9195-5EEB164BB0B7}"/>
          </ac:spMkLst>
        </pc:spChg>
        <pc:spChg chg="add mod">
          <ac:chgData name="Araszkiewicz Andrzej" userId="9e341745-34e7-4ba1-8a91-2806aa2249ec" providerId="ADAL" clId="{7B5483A5-063C-40A6-B5DB-6D1E7204456E}" dt="2024-05-16T12:53:22.179" v="1532" actId="20577"/>
          <ac:spMkLst>
            <pc:docMk/>
            <pc:sldMk cId="2265945021" sldId="364"/>
            <ac:spMk id="4" creationId="{37CA4113-7716-2953-6E91-37F50DEBC5DA}"/>
          </ac:spMkLst>
        </pc:spChg>
        <pc:spChg chg="add mod">
          <ac:chgData name="Araszkiewicz Andrzej" userId="9e341745-34e7-4ba1-8a91-2806aa2249ec" providerId="ADAL" clId="{7B5483A5-063C-40A6-B5DB-6D1E7204456E}" dt="2024-05-21T07:04:57.755" v="2565" actId="1076"/>
          <ac:spMkLst>
            <pc:docMk/>
            <pc:sldMk cId="2265945021" sldId="364"/>
            <ac:spMk id="4" creationId="{D1340CA5-2207-C3DC-D99B-01C161A8C03A}"/>
          </ac:spMkLst>
        </pc:spChg>
        <pc:picChg chg="add mod ord">
          <ac:chgData name="Araszkiewicz Andrzej" userId="9e341745-34e7-4ba1-8a91-2806aa2249ec" providerId="ADAL" clId="{7B5483A5-063C-40A6-B5DB-6D1E7204456E}" dt="2024-05-21T06:33:50.677" v="2411" actId="167"/>
          <ac:picMkLst>
            <pc:docMk/>
            <pc:sldMk cId="2265945021" sldId="364"/>
            <ac:picMk id="2" creationId="{8065C824-BA0C-849F-70BB-E44CB47CDB29}"/>
          </ac:picMkLst>
        </pc:picChg>
        <pc:picChg chg="add mod">
          <ac:chgData name="Araszkiewicz Andrzej" userId="9e341745-34e7-4ba1-8a91-2806aa2249ec" providerId="ADAL" clId="{7B5483A5-063C-40A6-B5DB-6D1E7204456E}" dt="2024-05-17T11:57:48.566" v="2213" actId="14861"/>
          <ac:picMkLst>
            <pc:docMk/>
            <pc:sldMk cId="2265945021" sldId="364"/>
            <ac:picMk id="2" creationId="{ED56EDF7-2696-87D3-84A0-CA699E741C05}"/>
          </ac:picMkLst>
        </pc:picChg>
        <pc:picChg chg="add mod">
          <ac:chgData name="Araszkiewicz Andrzej" userId="9e341745-34e7-4ba1-8a91-2806aa2249ec" providerId="ADAL" clId="{7B5483A5-063C-40A6-B5DB-6D1E7204456E}" dt="2024-05-17T11:59:00.308" v="2223" actId="1076"/>
          <ac:picMkLst>
            <pc:docMk/>
            <pc:sldMk cId="2265945021" sldId="364"/>
            <ac:picMk id="5" creationId="{E2B22F53-6539-AFD6-17A9-836F3C725A13}"/>
          </ac:picMkLst>
        </pc:picChg>
      </pc:sldChg>
      <pc:sldChg chg="addSp modSp add del mod replId">
        <pc:chgData name="Araszkiewicz Andrzej" userId="9e341745-34e7-4ba1-8a91-2806aa2249ec" providerId="ADAL" clId="{7B5483A5-063C-40A6-B5DB-6D1E7204456E}" dt="2024-05-17T07:45:00.266" v="2117" actId="2696"/>
        <pc:sldMkLst>
          <pc:docMk/>
          <pc:sldMk cId="3244608662" sldId="365"/>
        </pc:sldMkLst>
        <pc:spChg chg="add mod">
          <ac:chgData name="Araszkiewicz Andrzej" userId="9e341745-34e7-4ba1-8a91-2806aa2249ec" providerId="ADAL" clId="{7B5483A5-063C-40A6-B5DB-6D1E7204456E}" dt="2024-05-08T11:49:47.601" v="763" actId="20577"/>
          <ac:spMkLst>
            <pc:docMk/>
            <pc:sldMk cId="3244608662" sldId="365"/>
            <ac:spMk id="2" creationId="{71A85FEF-A6C7-E482-6F58-78847404521D}"/>
          </ac:spMkLst>
        </pc:spChg>
      </pc:sldChg>
      <pc:sldChg chg="addSp modSp add mod replId">
        <pc:chgData name="Araszkiewicz Andrzej" userId="9e341745-34e7-4ba1-8a91-2806aa2249ec" providerId="ADAL" clId="{7B5483A5-063C-40A6-B5DB-6D1E7204456E}" dt="2024-05-08T11:52:59.328" v="1147" actId="20577"/>
        <pc:sldMkLst>
          <pc:docMk/>
          <pc:sldMk cId="77615137" sldId="366"/>
        </pc:sldMkLst>
        <pc:spChg chg="add mod">
          <ac:chgData name="Araszkiewicz Andrzej" userId="9e341745-34e7-4ba1-8a91-2806aa2249ec" providerId="ADAL" clId="{7B5483A5-063C-40A6-B5DB-6D1E7204456E}" dt="2024-05-08T11:52:59.328" v="1147" actId="20577"/>
          <ac:spMkLst>
            <pc:docMk/>
            <pc:sldMk cId="77615137" sldId="366"/>
            <ac:spMk id="2" creationId="{C7D95877-82F8-40F6-A2B7-33CB7A2437F3}"/>
          </ac:spMkLst>
        </pc:spChg>
      </pc:sldChg>
      <pc:sldChg chg="addSp modSp add mod">
        <pc:chgData name="Araszkiewicz Andrzej" userId="9e341745-34e7-4ba1-8a91-2806aa2249ec" providerId="ADAL" clId="{7B5483A5-063C-40A6-B5DB-6D1E7204456E}" dt="2024-05-16T12:55:43.617" v="1657" actId="20577"/>
        <pc:sldMkLst>
          <pc:docMk/>
          <pc:sldMk cId="629058704" sldId="367"/>
        </pc:sldMkLst>
        <pc:spChg chg="add mod">
          <ac:chgData name="Araszkiewicz Andrzej" userId="9e341745-34e7-4ba1-8a91-2806aa2249ec" providerId="ADAL" clId="{7B5483A5-063C-40A6-B5DB-6D1E7204456E}" dt="2024-05-08T11:50:56.780" v="922" actId="20577"/>
          <ac:spMkLst>
            <pc:docMk/>
            <pc:sldMk cId="629058704" sldId="367"/>
            <ac:spMk id="2" creationId="{0E658776-88AD-F2B3-2822-C12A03712D16}"/>
          </ac:spMkLst>
        </pc:spChg>
        <pc:spChg chg="add mod">
          <ac:chgData name="Araszkiewicz Andrzej" userId="9e341745-34e7-4ba1-8a91-2806aa2249ec" providerId="ADAL" clId="{7B5483A5-063C-40A6-B5DB-6D1E7204456E}" dt="2024-05-16T12:55:43.617" v="1657" actId="20577"/>
          <ac:spMkLst>
            <pc:docMk/>
            <pc:sldMk cId="629058704" sldId="367"/>
            <ac:spMk id="4" creationId="{6A2A7C28-9F03-4A4C-6C76-E22A7A8FFEE6}"/>
          </ac:spMkLst>
        </pc:spChg>
      </pc:sldChg>
      <pc:sldChg chg="addSp modSp add del mod replId">
        <pc:chgData name="Araszkiewicz Andrzej" userId="9e341745-34e7-4ba1-8a91-2806aa2249ec" providerId="ADAL" clId="{7B5483A5-063C-40A6-B5DB-6D1E7204456E}" dt="2024-05-16T12:55:28.394" v="1620" actId="2696"/>
        <pc:sldMkLst>
          <pc:docMk/>
          <pc:sldMk cId="2651146480" sldId="368"/>
        </pc:sldMkLst>
        <pc:spChg chg="add mod">
          <ac:chgData name="Araszkiewicz Andrzej" userId="9e341745-34e7-4ba1-8a91-2806aa2249ec" providerId="ADAL" clId="{7B5483A5-063C-40A6-B5DB-6D1E7204456E}" dt="2024-05-08T11:52:17.811" v="1050" actId="20577"/>
          <ac:spMkLst>
            <pc:docMk/>
            <pc:sldMk cId="2651146480" sldId="368"/>
            <ac:spMk id="2" creationId="{05BBCE84-E0AB-5BF3-0262-2CED810DCA43}"/>
          </ac:spMkLst>
        </pc:spChg>
      </pc:sldChg>
      <pc:sldChg chg="add del replId">
        <pc:chgData name="Araszkiewicz Andrzej" userId="9e341745-34e7-4ba1-8a91-2806aa2249ec" providerId="ADAL" clId="{7B5483A5-063C-40A6-B5DB-6D1E7204456E}" dt="2024-05-08T11:53:07.982" v="1149" actId="47"/>
        <pc:sldMkLst>
          <pc:docMk/>
          <pc:sldMk cId="883666786" sldId="369"/>
        </pc:sldMkLst>
      </pc:sldChg>
      <pc:sldChg chg="add del">
        <pc:chgData name="Araszkiewicz Andrzej" userId="9e341745-34e7-4ba1-8a91-2806aa2249ec" providerId="ADAL" clId="{7B5483A5-063C-40A6-B5DB-6D1E7204456E}" dt="2024-05-08T11:53:07.982" v="1149" actId="47"/>
        <pc:sldMkLst>
          <pc:docMk/>
          <pc:sldMk cId="2329837614" sldId="370"/>
        </pc:sldMkLst>
      </pc:sldChg>
      <pc:sldChg chg="add del replId">
        <pc:chgData name="Araszkiewicz Andrzej" userId="9e341745-34e7-4ba1-8a91-2806aa2249ec" providerId="ADAL" clId="{7B5483A5-063C-40A6-B5DB-6D1E7204456E}" dt="2024-05-08T11:53:07.982" v="1149" actId="47"/>
        <pc:sldMkLst>
          <pc:docMk/>
          <pc:sldMk cId="2041105612" sldId="371"/>
        </pc:sldMkLst>
      </pc:sldChg>
      <pc:sldChg chg="addSp modSp add replId">
        <pc:chgData name="Araszkiewicz Andrzej" userId="9e341745-34e7-4ba1-8a91-2806aa2249ec" providerId="ADAL" clId="{7B5483A5-063C-40A6-B5DB-6D1E7204456E}" dt="2024-05-08T11:43:32.605" v="523"/>
        <pc:sldMkLst>
          <pc:docMk/>
          <pc:sldMk cId="2577404687" sldId="372"/>
        </pc:sldMkLst>
        <pc:spChg chg="add mod">
          <ac:chgData name="Araszkiewicz Andrzej" userId="9e341745-34e7-4ba1-8a91-2806aa2249ec" providerId="ADAL" clId="{7B5483A5-063C-40A6-B5DB-6D1E7204456E}" dt="2024-05-08T11:43:32.605" v="523"/>
          <ac:spMkLst>
            <pc:docMk/>
            <pc:sldMk cId="2577404687" sldId="372"/>
            <ac:spMk id="2" creationId="{1CD9B85F-3480-54F3-3CE2-8230BEE5CADB}"/>
          </ac:spMkLst>
        </pc:spChg>
      </pc:sldChg>
      <pc:sldChg chg="addSp delSp modSp add mod replId">
        <pc:chgData name="Araszkiewicz Andrzej" userId="9e341745-34e7-4ba1-8a91-2806aa2249ec" providerId="ADAL" clId="{7B5483A5-063C-40A6-B5DB-6D1E7204456E}" dt="2024-05-08T11:46:14.560" v="591" actId="478"/>
        <pc:sldMkLst>
          <pc:docMk/>
          <pc:sldMk cId="633580513" sldId="373"/>
        </pc:sldMkLst>
        <pc:spChg chg="add del mod">
          <ac:chgData name="Araszkiewicz Andrzej" userId="9e341745-34e7-4ba1-8a91-2806aa2249ec" providerId="ADAL" clId="{7B5483A5-063C-40A6-B5DB-6D1E7204456E}" dt="2024-05-08T11:43:35.472" v="524" actId="478"/>
          <ac:spMkLst>
            <pc:docMk/>
            <pc:sldMk cId="633580513" sldId="373"/>
            <ac:spMk id="2" creationId="{1DFB93DA-6904-7060-C8F9-A2145E83E627}"/>
          </ac:spMkLst>
        </pc:spChg>
        <pc:spChg chg="add del mod">
          <ac:chgData name="Araszkiewicz Andrzej" userId="9e341745-34e7-4ba1-8a91-2806aa2249ec" providerId="ADAL" clId="{7B5483A5-063C-40A6-B5DB-6D1E7204456E}" dt="2024-05-08T11:43:37.356" v="525" actId="478"/>
          <ac:spMkLst>
            <pc:docMk/>
            <pc:sldMk cId="633580513" sldId="373"/>
            <ac:spMk id="5" creationId="{291894A6-6D5C-7639-4BBA-AD4F3528FC47}"/>
          </ac:spMkLst>
        </pc:spChg>
        <pc:spChg chg="add mod">
          <ac:chgData name="Araszkiewicz Andrzej" userId="9e341745-34e7-4ba1-8a91-2806aa2249ec" providerId="ADAL" clId="{7B5483A5-063C-40A6-B5DB-6D1E7204456E}" dt="2024-05-08T11:45:44.109" v="588" actId="1076"/>
          <ac:spMkLst>
            <pc:docMk/>
            <pc:sldMk cId="633580513" sldId="373"/>
            <ac:spMk id="6" creationId="{3A006128-5C67-F199-B7DB-0102DE53FDC0}"/>
          </ac:spMkLst>
        </pc:spChg>
        <pc:spChg chg="add mod ord">
          <ac:chgData name="Araszkiewicz Andrzej" userId="9e341745-34e7-4ba1-8a91-2806aa2249ec" providerId="ADAL" clId="{7B5483A5-063C-40A6-B5DB-6D1E7204456E}" dt="2024-05-08T11:45:39.867" v="586" actId="947"/>
          <ac:spMkLst>
            <pc:docMk/>
            <pc:sldMk cId="633580513" sldId="373"/>
            <ac:spMk id="11" creationId="{AA575105-A679-2512-61B7-547B8DF374C9}"/>
          </ac:spMkLst>
        </pc:spChg>
        <pc:spChg chg="add mod">
          <ac:chgData name="Araszkiewicz Andrzej" userId="9e341745-34e7-4ba1-8a91-2806aa2249ec" providerId="ADAL" clId="{7B5483A5-063C-40A6-B5DB-6D1E7204456E}" dt="2024-05-08T11:46:11.212" v="590" actId="948"/>
          <ac:spMkLst>
            <pc:docMk/>
            <pc:sldMk cId="633580513" sldId="373"/>
            <ac:spMk id="13" creationId="{38DFF37F-1FDA-2224-B217-0F969638ED00}"/>
          </ac:spMkLst>
        </pc:spChg>
        <pc:spChg chg="add del mod">
          <ac:chgData name="Araszkiewicz Andrzej" userId="9e341745-34e7-4ba1-8a91-2806aa2249ec" providerId="ADAL" clId="{7B5483A5-063C-40A6-B5DB-6D1E7204456E}" dt="2024-05-08T11:46:14.560" v="591" actId="478"/>
          <ac:spMkLst>
            <pc:docMk/>
            <pc:sldMk cId="633580513" sldId="373"/>
            <ac:spMk id="14" creationId="{A4E7982B-FDAA-5C71-FEA6-809C9AC9E8F0}"/>
          </ac:spMkLst>
        </pc:spChg>
        <pc:picChg chg="ord">
          <ac:chgData name="Araszkiewicz Andrzej" userId="9e341745-34e7-4ba1-8a91-2806aa2249ec" providerId="ADAL" clId="{7B5483A5-063C-40A6-B5DB-6D1E7204456E}" dt="2024-05-08T11:43:58.900" v="528" actId="166"/>
          <ac:picMkLst>
            <pc:docMk/>
            <pc:sldMk cId="633580513" sldId="373"/>
            <ac:picMk id="3" creationId="{2C223C1A-61FF-91AC-89F7-D3063118952C}"/>
          </ac:picMkLst>
        </pc:picChg>
        <pc:picChg chg="add mod">
          <ac:chgData name="Araszkiewicz Andrzej" userId="9e341745-34e7-4ba1-8a91-2806aa2249ec" providerId="ADAL" clId="{7B5483A5-063C-40A6-B5DB-6D1E7204456E}" dt="2024-05-08T11:43:52.978" v="526"/>
          <ac:picMkLst>
            <pc:docMk/>
            <pc:sldMk cId="633580513" sldId="373"/>
            <ac:picMk id="7" creationId="{7F436483-410F-DED3-029A-A56F3D9CF3D5}"/>
          </ac:picMkLst>
        </pc:picChg>
        <pc:picChg chg="add mod">
          <ac:chgData name="Araszkiewicz Andrzej" userId="9e341745-34e7-4ba1-8a91-2806aa2249ec" providerId="ADAL" clId="{7B5483A5-063C-40A6-B5DB-6D1E7204456E}" dt="2024-05-08T11:43:52.978" v="526"/>
          <ac:picMkLst>
            <pc:docMk/>
            <pc:sldMk cId="633580513" sldId="373"/>
            <ac:picMk id="8" creationId="{F89814AD-1158-54DA-48B6-426172F0A0E0}"/>
          </ac:picMkLst>
        </pc:picChg>
        <pc:picChg chg="ord">
          <ac:chgData name="Araszkiewicz Andrzej" userId="9e341745-34e7-4ba1-8a91-2806aa2249ec" providerId="ADAL" clId="{7B5483A5-063C-40A6-B5DB-6D1E7204456E}" dt="2024-05-08T11:43:58.900" v="528" actId="166"/>
          <ac:picMkLst>
            <pc:docMk/>
            <pc:sldMk cId="633580513" sldId="373"/>
            <ac:picMk id="9" creationId="{DD46FF16-FFFE-3ABC-30BA-93C2A64BA5B6}"/>
          </ac:picMkLst>
        </pc:picChg>
        <pc:picChg chg="ord">
          <ac:chgData name="Araszkiewicz Andrzej" userId="9e341745-34e7-4ba1-8a91-2806aa2249ec" providerId="ADAL" clId="{7B5483A5-063C-40A6-B5DB-6D1E7204456E}" dt="2024-05-08T11:43:58.900" v="528" actId="166"/>
          <ac:picMkLst>
            <pc:docMk/>
            <pc:sldMk cId="633580513" sldId="373"/>
            <ac:picMk id="12" creationId="{E31474A4-F57D-10D9-81EE-AD81A4EDB5C7}"/>
          </ac:picMkLst>
        </pc:picChg>
        <pc:picChg chg="add del mod">
          <ac:chgData name="Araszkiewicz Andrzej" userId="9e341745-34e7-4ba1-8a91-2806aa2249ec" providerId="ADAL" clId="{7B5483A5-063C-40A6-B5DB-6D1E7204456E}" dt="2024-05-08T11:44:59.695" v="536" actId="478"/>
          <ac:picMkLst>
            <pc:docMk/>
            <pc:sldMk cId="633580513" sldId="373"/>
            <ac:picMk id="15" creationId="{7DA17D9B-FCDA-1873-4CBB-324D279AE19D}"/>
          </ac:picMkLst>
        </pc:picChg>
        <pc:picChg chg="add del mod">
          <ac:chgData name="Araszkiewicz Andrzej" userId="9e341745-34e7-4ba1-8a91-2806aa2249ec" providerId="ADAL" clId="{7B5483A5-063C-40A6-B5DB-6D1E7204456E}" dt="2024-05-08T11:44:59.695" v="536" actId="478"/>
          <ac:picMkLst>
            <pc:docMk/>
            <pc:sldMk cId="633580513" sldId="373"/>
            <ac:picMk id="16" creationId="{919B6D28-52E6-4F0E-66A4-9E56E1366B05}"/>
          </ac:picMkLst>
        </pc:picChg>
        <pc:picChg chg="ord">
          <ac:chgData name="Araszkiewicz Andrzej" userId="9e341745-34e7-4ba1-8a91-2806aa2249ec" providerId="ADAL" clId="{7B5483A5-063C-40A6-B5DB-6D1E7204456E}" dt="2024-05-08T11:43:58.900" v="528" actId="166"/>
          <ac:picMkLst>
            <pc:docMk/>
            <pc:sldMk cId="633580513" sldId="373"/>
            <ac:picMk id="37" creationId="{00000000-0000-0000-0000-000000000000}"/>
          </ac:picMkLst>
        </pc:picChg>
      </pc:sldChg>
      <pc:sldChg chg="addSp modSp add mod">
        <pc:chgData name="Araszkiewicz Andrzej" userId="9e341745-34e7-4ba1-8a91-2806aa2249ec" providerId="ADAL" clId="{7B5483A5-063C-40A6-B5DB-6D1E7204456E}" dt="2024-05-16T12:52:16.784" v="1434" actId="20577"/>
        <pc:sldMkLst>
          <pc:docMk/>
          <pc:sldMk cId="975597726" sldId="374"/>
        </pc:sldMkLst>
        <pc:spChg chg="add mod">
          <ac:chgData name="Araszkiewicz Andrzej" userId="9e341745-34e7-4ba1-8a91-2806aa2249ec" providerId="ADAL" clId="{7B5483A5-063C-40A6-B5DB-6D1E7204456E}" dt="2024-05-08T11:48:16.438" v="664" actId="20577"/>
          <ac:spMkLst>
            <pc:docMk/>
            <pc:sldMk cId="975597726" sldId="374"/>
            <ac:spMk id="2" creationId="{D79E88E9-2893-BEB4-73A3-480AEFAFFED7}"/>
          </ac:spMkLst>
        </pc:spChg>
        <pc:spChg chg="add mod">
          <ac:chgData name="Araszkiewicz Andrzej" userId="9e341745-34e7-4ba1-8a91-2806aa2249ec" providerId="ADAL" clId="{7B5483A5-063C-40A6-B5DB-6D1E7204456E}" dt="2024-05-16T12:52:16.784" v="1434" actId="20577"/>
          <ac:spMkLst>
            <pc:docMk/>
            <pc:sldMk cId="975597726" sldId="374"/>
            <ac:spMk id="4" creationId="{55A9AFA8-95A0-7CAB-C2AD-2AFCABF0288E}"/>
          </ac:spMkLst>
        </pc:spChg>
      </pc:sldChg>
      <pc:sldChg chg="addSp delSp modSp add mod ord">
        <pc:chgData name="Araszkiewicz Andrzej" userId="9e341745-34e7-4ba1-8a91-2806aa2249ec" providerId="ADAL" clId="{7B5483A5-063C-40A6-B5DB-6D1E7204456E}" dt="2024-05-21T08:50:39.278" v="2974" actId="732"/>
        <pc:sldMkLst>
          <pc:docMk/>
          <pc:sldMk cId="492396355" sldId="375"/>
        </pc:sldMkLst>
        <pc:spChg chg="add mod">
          <ac:chgData name="Araszkiewicz Andrzej" userId="9e341745-34e7-4ba1-8a91-2806aa2249ec" providerId="ADAL" clId="{7B5483A5-063C-40A6-B5DB-6D1E7204456E}" dt="2024-05-21T08:20:51.721" v="2802"/>
          <ac:spMkLst>
            <pc:docMk/>
            <pc:sldMk cId="492396355" sldId="375"/>
            <ac:spMk id="4" creationId="{BE17321F-6C91-A72D-A398-73B6A88FE165}"/>
          </ac:spMkLst>
        </pc:spChg>
        <pc:spChg chg="add mod">
          <ac:chgData name="Araszkiewicz Andrzej" userId="9e341745-34e7-4ba1-8a91-2806aa2249ec" providerId="ADAL" clId="{7B5483A5-063C-40A6-B5DB-6D1E7204456E}" dt="2024-05-16T12:55:32.618" v="1621"/>
          <ac:spMkLst>
            <pc:docMk/>
            <pc:sldMk cId="492396355" sldId="375"/>
            <ac:spMk id="4" creationId="{FE5FBC2C-4652-E171-CAC9-EDBA3159CF42}"/>
          </ac:spMkLst>
        </pc:spChg>
        <pc:spChg chg="add mod">
          <ac:chgData name="Araszkiewicz Andrzej" userId="9e341745-34e7-4ba1-8a91-2806aa2249ec" providerId="ADAL" clId="{7B5483A5-063C-40A6-B5DB-6D1E7204456E}" dt="2024-05-21T08:20:54.857" v="2804"/>
          <ac:spMkLst>
            <pc:docMk/>
            <pc:sldMk cId="492396355" sldId="375"/>
            <ac:spMk id="5" creationId="{47F98F09-A54C-1DB1-2971-47E7CF47BC0C}"/>
          </ac:spMkLst>
        </pc:spChg>
        <pc:spChg chg="mod">
          <ac:chgData name="Araszkiewicz Andrzej" userId="9e341745-34e7-4ba1-8a91-2806aa2249ec" providerId="ADAL" clId="{7B5483A5-063C-40A6-B5DB-6D1E7204456E}" dt="2024-05-21T07:38:49.953" v="2785" actId="20577"/>
          <ac:spMkLst>
            <pc:docMk/>
            <pc:sldMk cId="492396355" sldId="375"/>
            <ac:spMk id="11" creationId="{C4F142F4-F2DF-43F8-A2E8-0A4C21C6B85C}"/>
          </ac:spMkLst>
        </pc:spChg>
        <pc:spChg chg="del">
          <ac:chgData name="Araszkiewicz Andrzej" userId="9e341745-34e7-4ba1-8a91-2806aa2249ec" providerId="ADAL" clId="{7B5483A5-063C-40A6-B5DB-6D1E7204456E}" dt="2024-05-21T07:39:13.049" v="2791" actId="478"/>
          <ac:spMkLst>
            <pc:docMk/>
            <pc:sldMk cId="492396355" sldId="375"/>
            <ac:spMk id="14" creationId="{7D32304F-3615-4910-B153-978448211287}"/>
          </ac:spMkLst>
        </pc:spChg>
        <pc:spChg chg="del mod">
          <ac:chgData name="Araszkiewicz Andrzej" userId="9e341745-34e7-4ba1-8a91-2806aa2249ec" providerId="ADAL" clId="{7B5483A5-063C-40A6-B5DB-6D1E7204456E}" dt="2024-05-21T07:39:03.512" v="2788" actId="478"/>
          <ac:spMkLst>
            <pc:docMk/>
            <pc:sldMk cId="492396355" sldId="375"/>
            <ac:spMk id="15" creationId="{6DF34C6A-CC18-4431-BEA9-832A74B72A5D}"/>
          </ac:spMkLst>
        </pc:spChg>
        <pc:spChg chg="add mod">
          <ac:chgData name="Araszkiewicz Andrzej" userId="9e341745-34e7-4ba1-8a91-2806aa2249ec" providerId="ADAL" clId="{7B5483A5-063C-40A6-B5DB-6D1E7204456E}" dt="2024-05-21T08:22:06.500" v="2813"/>
          <ac:spMkLst>
            <pc:docMk/>
            <pc:sldMk cId="492396355" sldId="375"/>
            <ac:spMk id="17" creationId="{C34D0C11-F82F-F75A-61FB-7306AA0070F2}"/>
          </ac:spMkLst>
        </pc:spChg>
        <pc:picChg chg="add del mod">
          <ac:chgData name="Araszkiewicz Andrzej" userId="9e341745-34e7-4ba1-8a91-2806aa2249ec" providerId="ADAL" clId="{7B5483A5-063C-40A6-B5DB-6D1E7204456E}" dt="2024-05-21T08:20:49.406" v="2800" actId="478"/>
          <ac:picMkLst>
            <pc:docMk/>
            <pc:sldMk cId="492396355" sldId="375"/>
            <ac:picMk id="2" creationId="{18E01A89-143F-3871-4B42-E72DAB7D1475}"/>
          </ac:picMkLst>
        </pc:picChg>
        <pc:picChg chg="add del mod">
          <ac:chgData name="Araszkiewicz Andrzej" userId="9e341745-34e7-4ba1-8a91-2806aa2249ec" providerId="ADAL" clId="{7B5483A5-063C-40A6-B5DB-6D1E7204456E}" dt="2024-05-21T08:26:57.664" v="2860" actId="21"/>
          <ac:picMkLst>
            <pc:docMk/>
            <pc:sldMk cId="492396355" sldId="375"/>
            <ac:picMk id="7" creationId="{6C968C86-835E-88B0-02B6-44A0019DE2A8}"/>
          </ac:picMkLst>
        </pc:picChg>
        <pc:picChg chg="del mod">
          <ac:chgData name="Araszkiewicz Andrzej" userId="9e341745-34e7-4ba1-8a91-2806aa2249ec" providerId="ADAL" clId="{7B5483A5-063C-40A6-B5DB-6D1E7204456E}" dt="2024-05-21T07:39:00.226" v="2786" actId="478"/>
          <ac:picMkLst>
            <pc:docMk/>
            <pc:sldMk cId="492396355" sldId="375"/>
            <ac:picMk id="13" creationId="{FE6DEC87-27D4-4112-8392-26A749F1630A}"/>
          </ac:picMkLst>
        </pc:picChg>
        <pc:picChg chg="add mod ord">
          <ac:chgData name="Araszkiewicz Andrzej" userId="9e341745-34e7-4ba1-8a91-2806aa2249ec" providerId="ADAL" clId="{7B5483A5-063C-40A6-B5DB-6D1E7204456E}" dt="2024-05-21T08:50:32.403" v="2973" actId="1036"/>
          <ac:picMkLst>
            <pc:docMk/>
            <pc:sldMk cId="492396355" sldId="375"/>
            <ac:picMk id="16" creationId="{DD044220-6FED-6766-0D1E-6F7229A11B4B}"/>
          </ac:picMkLst>
        </pc:picChg>
        <pc:picChg chg="add mod ord">
          <ac:chgData name="Araszkiewicz Andrzej" userId="9e341745-34e7-4ba1-8a91-2806aa2249ec" providerId="ADAL" clId="{7B5483A5-063C-40A6-B5DB-6D1E7204456E}" dt="2024-05-21T08:50:32.403" v="2973" actId="1036"/>
          <ac:picMkLst>
            <pc:docMk/>
            <pc:sldMk cId="492396355" sldId="375"/>
            <ac:picMk id="19" creationId="{579DF2A3-9832-7308-58B0-2ED93EC5DB2E}"/>
          </ac:picMkLst>
        </pc:picChg>
        <pc:picChg chg="add del mod">
          <ac:chgData name="Araszkiewicz Andrzej" userId="9e341745-34e7-4ba1-8a91-2806aa2249ec" providerId="ADAL" clId="{7B5483A5-063C-40A6-B5DB-6D1E7204456E}" dt="2024-05-21T08:49:46.645" v="2933" actId="478"/>
          <ac:picMkLst>
            <pc:docMk/>
            <pc:sldMk cId="492396355" sldId="375"/>
            <ac:picMk id="21" creationId="{53441EA3-9009-CF03-C385-395432534333}"/>
          </ac:picMkLst>
        </pc:picChg>
        <pc:picChg chg="add mod modCrop">
          <ac:chgData name="Araszkiewicz Andrzej" userId="9e341745-34e7-4ba1-8a91-2806aa2249ec" providerId="ADAL" clId="{7B5483A5-063C-40A6-B5DB-6D1E7204456E}" dt="2024-05-21T08:50:39.278" v="2974" actId="732"/>
          <ac:picMkLst>
            <pc:docMk/>
            <pc:sldMk cId="492396355" sldId="375"/>
            <ac:picMk id="22" creationId="{163C3F58-7236-DF9B-5714-A78E7B2708F5}"/>
          </ac:picMkLst>
        </pc:picChg>
      </pc:sldChg>
      <pc:sldChg chg="add del">
        <pc:chgData name="Araszkiewicz Andrzej" userId="9e341745-34e7-4ba1-8a91-2806aa2249ec" providerId="ADAL" clId="{7B5483A5-063C-40A6-B5DB-6D1E7204456E}" dt="2024-05-08T11:53:02.343" v="1148" actId="2696"/>
        <pc:sldMkLst>
          <pc:docMk/>
          <pc:sldMk cId="2251719100" sldId="376"/>
        </pc:sldMkLst>
      </pc:sldChg>
      <pc:sldChg chg="addSp modSp del mod">
        <pc:chgData name="Araszkiewicz Andrzej" userId="9e341745-34e7-4ba1-8a91-2806aa2249ec" providerId="ADAL" clId="{7B5483A5-063C-40A6-B5DB-6D1E7204456E}" dt="2024-05-17T04:49:00.414" v="1715" actId="2696"/>
        <pc:sldMkLst>
          <pc:docMk/>
          <pc:sldMk cId="3191948754" sldId="386"/>
        </pc:sldMkLst>
        <pc:spChg chg="add mod">
          <ac:chgData name="Araszkiewicz Andrzej" userId="9e341745-34e7-4ba1-8a91-2806aa2249ec" providerId="ADAL" clId="{7B5483A5-063C-40A6-B5DB-6D1E7204456E}" dt="2024-05-16T12:51:40.169" v="1384" actId="14100"/>
          <ac:spMkLst>
            <pc:docMk/>
            <pc:sldMk cId="3191948754" sldId="386"/>
            <ac:spMk id="2" creationId="{868F0BF8-1D72-E684-FE64-A9064F940C43}"/>
          </ac:spMkLst>
        </pc:spChg>
      </pc:sldChg>
      <pc:sldChg chg="delSp modSp add mod">
        <pc:chgData name="Araszkiewicz Andrzej" userId="9e341745-34e7-4ba1-8a91-2806aa2249ec" providerId="ADAL" clId="{7B5483A5-063C-40A6-B5DB-6D1E7204456E}" dt="2024-05-21T09:36:38.956" v="2997" actId="14861"/>
        <pc:sldMkLst>
          <pc:docMk/>
          <pc:sldMk cId="4118864392" sldId="387"/>
        </pc:sldMkLst>
        <pc:spChg chg="del">
          <ac:chgData name="Araszkiewicz Andrzej" userId="9e341745-34e7-4ba1-8a91-2806aa2249ec" providerId="ADAL" clId="{7B5483A5-063C-40A6-B5DB-6D1E7204456E}" dt="2024-05-17T04:47:38.280" v="1714" actId="478"/>
          <ac:spMkLst>
            <pc:docMk/>
            <pc:sldMk cId="4118864392" sldId="387"/>
            <ac:spMk id="10" creationId="{F7689B2B-6998-23A7-FC94-2B10A1452B7F}"/>
          </ac:spMkLst>
        </pc:spChg>
        <pc:spChg chg="del">
          <ac:chgData name="Araszkiewicz Andrzej" userId="9e341745-34e7-4ba1-8a91-2806aa2249ec" providerId="ADAL" clId="{7B5483A5-063C-40A6-B5DB-6D1E7204456E}" dt="2024-05-17T04:47:38.280" v="1714" actId="478"/>
          <ac:spMkLst>
            <pc:docMk/>
            <pc:sldMk cId="4118864392" sldId="387"/>
            <ac:spMk id="14" creationId="{5FF57FF1-B20C-4D61-9BD8-CCED050BBDC1}"/>
          </ac:spMkLst>
        </pc:spChg>
        <pc:spChg chg="mod">
          <ac:chgData name="Araszkiewicz Andrzej" userId="9e341745-34e7-4ba1-8a91-2806aa2249ec" providerId="ADAL" clId="{7B5483A5-063C-40A6-B5DB-6D1E7204456E}" dt="2024-05-21T07:36:23.873" v="2769" actId="207"/>
          <ac:spMkLst>
            <pc:docMk/>
            <pc:sldMk cId="4118864392" sldId="387"/>
            <ac:spMk id="15" creationId="{7A357820-243C-4081-BE67-2ACE8B9C3AC4}"/>
          </ac:spMkLst>
        </pc:spChg>
        <pc:spChg chg="del">
          <ac:chgData name="Araszkiewicz Andrzej" userId="9e341745-34e7-4ba1-8a91-2806aa2249ec" providerId="ADAL" clId="{7B5483A5-063C-40A6-B5DB-6D1E7204456E}" dt="2024-05-17T04:47:38.280" v="1714" actId="478"/>
          <ac:spMkLst>
            <pc:docMk/>
            <pc:sldMk cId="4118864392" sldId="387"/>
            <ac:spMk id="15" creationId="{92630229-FF56-4D84-8321-841120EB1710}"/>
          </ac:spMkLst>
        </pc:spChg>
        <pc:spChg chg="del">
          <ac:chgData name="Araszkiewicz Andrzej" userId="9e341745-34e7-4ba1-8a91-2806aa2249ec" providerId="ADAL" clId="{7B5483A5-063C-40A6-B5DB-6D1E7204456E}" dt="2024-05-17T04:47:38.280" v="1714" actId="478"/>
          <ac:spMkLst>
            <pc:docMk/>
            <pc:sldMk cId="4118864392" sldId="387"/>
            <ac:spMk id="16" creationId="{7D45A4E3-14BC-4330-B6E6-1341FC2B76F2}"/>
          </ac:spMkLst>
        </pc:spChg>
        <pc:spChg chg="mod">
          <ac:chgData name="Araszkiewicz Andrzej" userId="9e341745-34e7-4ba1-8a91-2806aa2249ec" providerId="ADAL" clId="{7B5483A5-063C-40A6-B5DB-6D1E7204456E}" dt="2024-05-21T09:36:38.956" v="2997" actId="14861"/>
          <ac:spMkLst>
            <pc:docMk/>
            <pc:sldMk cId="4118864392" sldId="387"/>
            <ac:spMk id="17" creationId="{169B61E3-A022-4ACA-B571-F4411B86A305}"/>
          </ac:spMkLst>
        </pc:spChg>
        <pc:spChg chg="del">
          <ac:chgData name="Araszkiewicz Andrzej" userId="9e341745-34e7-4ba1-8a91-2806aa2249ec" providerId="ADAL" clId="{7B5483A5-063C-40A6-B5DB-6D1E7204456E}" dt="2024-05-17T04:47:38.280" v="1714" actId="478"/>
          <ac:spMkLst>
            <pc:docMk/>
            <pc:sldMk cId="4118864392" sldId="387"/>
            <ac:spMk id="27" creationId="{D9B83060-FFE5-4D9B-B825-1ACD7FAC1504}"/>
          </ac:spMkLst>
        </pc:spChg>
        <pc:spChg chg="del">
          <ac:chgData name="Araszkiewicz Andrzej" userId="9e341745-34e7-4ba1-8a91-2806aa2249ec" providerId="ADAL" clId="{7B5483A5-063C-40A6-B5DB-6D1E7204456E}" dt="2024-05-17T04:47:38.280" v="1714" actId="478"/>
          <ac:spMkLst>
            <pc:docMk/>
            <pc:sldMk cId="4118864392" sldId="387"/>
            <ac:spMk id="64" creationId="{7AC8A23D-3FCD-4164-9345-5B09EC75A235}"/>
          </ac:spMkLst>
        </pc:spChg>
        <pc:spChg chg="del">
          <ac:chgData name="Araszkiewicz Andrzej" userId="9e341745-34e7-4ba1-8a91-2806aa2249ec" providerId="ADAL" clId="{7B5483A5-063C-40A6-B5DB-6D1E7204456E}" dt="2024-05-17T04:47:38.280" v="1714" actId="478"/>
          <ac:spMkLst>
            <pc:docMk/>
            <pc:sldMk cId="4118864392" sldId="387"/>
            <ac:spMk id="65" creationId="{305FD6E0-9F23-4C92-9232-FB12CBB0927F}"/>
          </ac:spMkLst>
        </pc:spChg>
        <pc:spChg chg="del">
          <ac:chgData name="Araszkiewicz Andrzej" userId="9e341745-34e7-4ba1-8a91-2806aa2249ec" providerId="ADAL" clId="{7B5483A5-063C-40A6-B5DB-6D1E7204456E}" dt="2024-05-17T04:47:38.280" v="1714" actId="478"/>
          <ac:spMkLst>
            <pc:docMk/>
            <pc:sldMk cId="4118864392" sldId="387"/>
            <ac:spMk id="68" creationId="{43253E8D-D760-429C-9529-B7C314FA4378}"/>
          </ac:spMkLst>
        </pc:spChg>
        <pc:spChg chg="del">
          <ac:chgData name="Araszkiewicz Andrzej" userId="9e341745-34e7-4ba1-8a91-2806aa2249ec" providerId="ADAL" clId="{7B5483A5-063C-40A6-B5DB-6D1E7204456E}" dt="2024-05-17T04:47:38.280" v="1714" actId="478"/>
          <ac:spMkLst>
            <pc:docMk/>
            <pc:sldMk cId="4118864392" sldId="387"/>
            <ac:spMk id="106" creationId="{EDE29A2F-4765-4159-8E2B-B865B8BB6C16}"/>
          </ac:spMkLst>
        </pc:spChg>
        <pc:spChg chg="del">
          <ac:chgData name="Araszkiewicz Andrzej" userId="9e341745-34e7-4ba1-8a91-2806aa2249ec" providerId="ADAL" clId="{7B5483A5-063C-40A6-B5DB-6D1E7204456E}" dt="2024-05-17T04:47:38.280" v="1714" actId="478"/>
          <ac:spMkLst>
            <pc:docMk/>
            <pc:sldMk cId="4118864392" sldId="387"/>
            <ac:spMk id="107" creationId="{077CA6ED-B66A-4FC9-9DD6-6D9EBC6EEFC6}"/>
          </ac:spMkLst>
        </pc:spChg>
        <pc:spChg chg="del">
          <ac:chgData name="Araszkiewicz Andrzej" userId="9e341745-34e7-4ba1-8a91-2806aa2249ec" providerId="ADAL" clId="{7B5483A5-063C-40A6-B5DB-6D1E7204456E}" dt="2024-05-17T04:47:38.280" v="1714" actId="478"/>
          <ac:spMkLst>
            <pc:docMk/>
            <pc:sldMk cId="4118864392" sldId="387"/>
            <ac:spMk id="110" creationId="{2339DCA2-6F4E-4419-80F5-05FA063FF255}"/>
          </ac:spMkLst>
        </pc:spChg>
        <pc:spChg chg="del">
          <ac:chgData name="Araszkiewicz Andrzej" userId="9e341745-34e7-4ba1-8a91-2806aa2249ec" providerId="ADAL" clId="{7B5483A5-063C-40A6-B5DB-6D1E7204456E}" dt="2024-05-17T04:47:38.280" v="1714" actId="478"/>
          <ac:spMkLst>
            <pc:docMk/>
            <pc:sldMk cId="4118864392" sldId="387"/>
            <ac:spMk id="113" creationId="{6465B38B-AED7-4F41-BFF2-1CD086D6FC86}"/>
          </ac:spMkLst>
        </pc:spChg>
        <pc:spChg chg="del">
          <ac:chgData name="Araszkiewicz Andrzej" userId="9e341745-34e7-4ba1-8a91-2806aa2249ec" providerId="ADAL" clId="{7B5483A5-063C-40A6-B5DB-6D1E7204456E}" dt="2024-05-17T04:47:38.280" v="1714" actId="478"/>
          <ac:spMkLst>
            <pc:docMk/>
            <pc:sldMk cId="4118864392" sldId="387"/>
            <ac:spMk id="148" creationId="{0EB1FAB2-F889-45BE-B512-6988D063BA4D}"/>
          </ac:spMkLst>
        </pc:spChg>
        <pc:spChg chg="del">
          <ac:chgData name="Araszkiewicz Andrzej" userId="9e341745-34e7-4ba1-8a91-2806aa2249ec" providerId="ADAL" clId="{7B5483A5-063C-40A6-B5DB-6D1E7204456E}" dt="2024-05-17T04:47:38.280" v="1714" actId="478"/>
          <ac:spMkLst>
            <pc:docMk/>
            <pc:sldMk cId="4118864392" sldId="387"/>
            <ac:spMk id="149" creationId="{5B80465C-AFE4-4C39-AB52-9AA8F68AF690}"/>
          </ac:spMkLst>
        </pc:spChg>
        <pc:spChg chg="del">
          <ac:chgData name="Araszkiewicz Andrzej" userId="9e341745-34e7-4ba1-8a91-2806aa2249ec" providerId="ADAL" clId="{7B5483A5-063C-40A6-B5DB-6D1E7204456E}" dt="2024-05-17T04:47:38.280" v="1714" actId="478"/>
          <ac:spMkLst>
            <pc:docMk/>
            <pc:sldMk cId="4118864392" sldId="387"/>
            <ac:spMk id="152" creationId="{68AECADB-242C-4031-A706-B5A87F16E243}"/>
          </ac:spMkLst>
        </pc:spChg>
        <pc:spChg chg="del">
          <ac:chgData name="Araszkiewicz Andrzej" userId="9e341745-34e7-4ba1-8a91-2806aa2249ec" providerId="ADAL" clId="{7B5483A5-063C-40A6-B5DB-6D1E7204456E}" dt="2024-05-17T04:47:38.280" v="1714" actId="478"/>
          <ac:spMkLst>
            <pc:docMk/>
            <pc:sldMk cId="4118864392" sldId="387"/>
            <ac:spMk id="155" creationId="{C45AE8A8-EFFB-4D0F-971E-2D917BD6E380}"/>
          </ac:spMkLst>
        </pc:spChg>
        <pc:spChg chg="del">
          <ac:chgData name="Araszkiewicz Andrzej" userId="9e341745-34e7-4ba1-8a91-2806aa2249ec" providerId="ADAL" clId="{7B5483A5-063C-40A6-B5DB-6D1E7204456E}" dt="2024-05-17T04:47:38.280" v="1714" actId="478"/>
          <ac:spMkLst>
            <pc:docMk/>
            <pc:sldMk cId="4118864392" sldId="387"/>
            <ac:spMk id="161" creationId="{EE5BAA69-7AC2-4699-B901-4C0E1F5D9E7D}"/>
          </ac:spMkLst>
        </pc:spChg>
        <pc:spChg chg="del">
          <ac:chgData name="Araszkiewicz Andrzej" userId="9e341745-34e7-4ba1-8a91-2806aa2249ec" providerId="ADAL" clId="{7B5483A5-063C-40A6-B5DB-6D1E7204456E}" dt="2024-05-17T04:47:38.280" v="1714" actId="478"/>
          <ac:spMkLst>
            <pc:docMk/>
            <pc:sldMk cId="4118864392" sldId="387"/>
            <ac:spMk id="190" creationId="{A2A50E15-2E97-4793-9F8A-8000D45BC61E}"/>
          </ac:spMkLst>
        </pc:spChg>
        <pc:spChg chg="del">
          <ac:chgData name="Araszkiewicz Andrzej" userId="9e341745-34e7-4ba1-8a91-2806aa2249ec" providerId="ADAL" clId="{7B5483A5-063C-40A6-B5DB-6D1E7204456E}" dt="2024-05-17T04:47:38.280" v="1714" actId="478"/>
          <ac:spMkLst>
            <pc:docMk/>
            <pc:sldMk cId="4118864392" sldId="387"/>
            <ac:spMk id="191" creationId="{F1FFBDE3-820E-46D6-BBE7-3E867535ADA7}"/>
          </ac:spMkLst>
        </pc:spChg>
        <pc:spChg chg="del">
          <ac:chgData name="Araszkiewicz Andrzej" userId="9e341745-34e7-4ba1-8a91-2806aa2249ec" providerId="ADAL" clId="{7B5483A5-063C-40A6-B5DB-6D1E7204456E}" dt="2024-05-17T04:47:38.280" v="1714" actId="478"/>
          <ac:spMkLst>
            <pc:docMk/>
            <pc:sldMk cId="4118864392" sldId="387"/>
            <ac:spMk id="192" creationId="{A67A0B52-498C-4297-99F7-1DE30E937FC4}"/>
          </ac:spMkLst>
        </pc:spChg>
        <pc:spChg chg="del">
          <ac:chgData name="Araszkiewicz Andrzej" userId="9e341745-34e7-4ba1-8a91-2806aa2249ec" providerId="ADAL" clId="{7B5483A5-063C-40A6-B5DB-6D1E7204456E}" dt="2024-05-17T04:47:38.280" v="1714" actId="478"/>
          <ac:spMkLst>
            <pc:docMk/>
            <pc:sldMk cId="4118864392" sldId="387"/>
            <ac:spMk id="193" creationId="{8D725DF9-3711-4A0D-8F79-8CC7E52DF269}"/>
          </ac:spMkLst>
        </pc:spChg>
        <pc:grpChg chg="del">
          <ac:chgData name="Araszkiewicz Andrzej" userId="9e341745-34e7-4ba1-8a91-2806aa2249ec" providerId="ADAL" clId="{7B5483A5-063C-40A6-B5DB-6D1E7204456E}" dt="2024-05-17T04:47:38.280" v="1714" actId="478"/>
          <ac:grpSpMkLst>
            <pc:docMk/>
            <pc:sldMk cId="4118864392" sldId="387"/>
            <ac:grpSpMk id="44" creationId="{D724FB0B-670C-422A-8A3C-FCF0C5BAAAC7}"/>
          </ac:grpSpMkLst>
        </pc:grpChg>
        <pc:grpChg chg="del">
          <ac:chgData name="Araszkiewicz Andrzej" userId="9e341745-34e7-4ba1-8a91-2806aa2249ec" providerId="ADAL" clId="{7B5483A5-063C-40A6-B5DB-6D1E7204456E}" dt="2024-05-17T04:47:38.280" v="1714" actId="478"/>
          <ac:grpSpMkLst>
            <pc:docMk/>
            <pc:sldMk cId="4118864392" sldId="387"/>
            <ac:grpSpMk id="45" creationId="{7974B9CD-EDC8-4480-9CE1-99617D352827}"/>
          </ac:grpSpMkLst>
        </pc:grpChg>
        <pc:grpChg chg="del">
          <ac:chgData name="Araszkiewicz Andrzej" userId="9e341745-34e7-4ba1-8a91-2806aa2249ec" providerId="ADAL" clId="{7B5483A5-063C-40A6-B5DB-6D1E7204456E}" dt="2024-05-17T04:47:38.280" v="1714" actId="478"/>
          <ac:grpSpMkLst>
            <pc:docMk/>
            <pc:sldMk cId="4118864392" sldId="387"/>
            <ac:grpSpMk id="99" creationId="{2C5643E2-5F90-44E9-9175-14F90D5BFBC3}"/>
          </ac:grpSpMkLst>
        </pc:grpChg>
        <pc:grpChg chg="del">
          <ac:chgData name="Araszkiewicz Andrzej" userId="9e341745-34e7-4ba1-8a91-2806aa2249ec" providerId="ADAL" clId="{7B5483A5-063C-40A6-B5DB-6D1E7204456E}" dt="2024-05-17T04:47:38.280" v="1714" actId="478"/>
          <ac:grpSpMkLst>
            <pc:docMk/>
            <pc:sldMk cId="4118864392" sldId="387"/>
            <ac:grpSpMk id="141" creationId="{3F9FB116-74AE-49C2-A60D-D51399C5FA6D}"/>
          </ac:grpSpMkLst>
        </pc:grpChg>
        <pc:picChg chg="mod">
          <ac:chgData name="Araszkiewicz Andrzej" userId="9e341745-34e7-4ba1-8a91-2806aa2249ec" providerId="ADAL" clId="{7B5483A5-063C-40A6-B5DB-6D1E7204456E}" dt="2024-05-21T09:36:38.956" v="2997" actId="14861"/>
          <ac:picMkLst>
            <pc:docMk/>
            <pc:sldMk cId="4118864392" sldId="387"/>
            <ac:picMk id="18" creationId="{6C5D17C2-2578-4C03-B667-11BA353E0ACD}"/>
          </ac:picMkLst>
        </pc:picChg>
        <pc:picChg chg="del">
          <ac:chgData name="Araszkiewicz Andrzej" userId="9e341745-34e7-4ba1-8a91-2806aa2249ec" providerId="ADAL" clId="{7B5483A5-063C-40A6-B5DB-6D1E7204456E}" dt="2024-05-17T04:47:38.280" v="1714" actId="478"/>
          <ac:picMkLst>
            <pc:docMk/>
            <pc:sldMk cId="4118864392" sldId="387"/>
            <ac:picMk id="19" creationId="{B5CE451A-82C6-429F-A3EA-75ABF5E31008}"/>
          </ac:picMkLst>
        </pc:picChg>
        <pc:picChg chg="del">
          <ac:chgData name="Araszkiewicz Andrzej" userId="9e341745-34e7-4ba1-8a91-2806aa2249ec" providerId="ADAL" clId="{7B5483A5-063C-40A6-B5DB-6D1E7204456E}" dt="2024-05-17T04:47:38.280" v="1714" actId="478"/>
          <ac:picMkLst>
            <pc:docMk/>
            <pc:sldMk cId="4118864392" sldId="387"/>
            <ac:picMk id="20" creationId="{D0BB70E9-F551-4051-93B7-DFA3D956AEB3}"/>
          </ac:picMkLst>
        </pc:picChg>
        <pc:picChg chg="del">
          <ac:chgData name="Araszkiewicz Andrzej" userId="9e341745-34e7-4ba1-8a91-2806aa2249ec" providerId="ADAL" clId="{7B5483A5-063C-40A6-B5DB-6D1E7204456E}" dt="2024-05-17T04:47:38.280" v="1714" actId="478"/>
          <ac:picMkLst>
            <pc:docMk/>
            <pc:sldMk cId="4118864392" sldId="387"/>
            <ac:picMk id="24" creationId="{CA6E6725-1A75-4B08-BEBE-D8B5C94E334C}"/>
          </ac:picMkLst>
        </pc:picChg>
        <pc:picChg chg="del">
          <ac:chgData name="Araszkiewicz Andrzej" userId="9e341745-34e7-4ba1-8a91-2806aa2249ec" providerId="ADAL" clId="{7B5483A5-063C-40A6-B5DB-6D1E7204456E}" dt="2024-05-17T04:47:38.280" v="1714" actId="478"/>
          <ac:picMkLst>
            <pc:docMk/>
            <pc:sldMk cId="4118864392" sldId="387"/>
            <ac:picMk id="26" creationId="{F5506D88-A360-4CE0-9DBE-F0DC997A0503}"/>
          </ac:picMkLst>
        </pc:picChg>
        <pc:picChg chg="del">
          <ac:chgData name="Araszkiewicz Andrzej" userId="9e341745-34e7-4ba1-8a91-2806aa2249ec" providerId="ADAL" clId="{7B5483A5-063C-40A6-B5DB-6D1E7204456E}" dt="2024-05-17T04:47:38.280" v="1714" actId="478"/>
          <ac:picMkLst>
            <pc:docMk/>
            <pc:sldMk cId="4118864392" sldId="387"/>
            <ac:picMk id="28" creationId="{8FC8CFC6-CD1E-429C-A447-EEE36A9B4630}"/>
          </ac:picMkLst>
        </pc:picChg>
        <pc:picChg chg="del">
          <ac:chgData name="Araszkiewicz Andrzej" userId="9e341745-34e7-4ba1-8a91-2806aa2249ec" providerId="ADAL" clId="{7B5483A5-063C-40A6-B5DB-6D1E7204456E}" dt="2024-05-17T04:47:38.280" v="1714" actId="478"/>
          <ac:picMkLst>
            <pc:docMk/>
            <pc:sldMk cId="4118864392" sldId="387"/>
            <ac:picMk id="30" creationId="{8F0724E2-A2F7-4314-8A4B-F56CC057407B}"/>
          </ac:picMkLst>
        </pc:picChg>
        <pc:picChg chg="del">
          <ac:chgData name="Araszkiewicz Andrzej" userId="9e341745-34e7-4ba1-8a91-2806aa2249ec" providerId="ADAL" clId="{7B5483A5-063C-40A6-B5DB-6D1E7204456E}" dt="2024-05-17T04:47:38.280" v="1714" actId="478"/>
          <ac:picMkLst>
            <pc:docMk/>
            <pc:sldMk cId="4118864392" sldId="387"/>
            <ac:picMk id="32" creationId="{52AC5153-4740-4D10-8A4D-9ADFF7379D82}"/>
          </ac:picMkLst>
        </pc:picChg>
        <pc:picChg chg="del">
          <ac:chgData name="Araszkiewicz Andrzej" userId="9e341745-34e7-4ba1-8a91-2806aa2249ec" providerId="ADAL" clId="{7B5483A5-063C-40A6-B5DB-6D1E7204456E}" dt="2024-05-17T04:47:38.280" v="1714" actId="478"/>
          <ac:picMkLst>
            <pc:docMk/>
            <pc:sldMk cId="4118864392" sldId="387"/>
            <ac:picMk id="33" creationId="{430BEE67-F70D-4006-A325-A041FFF52FE9}"/>
          </ac:picMkLst>
        </pc:picChg>
        <pc:cxnChg chg="mod">
          <ac:chgData name="Araszkiewicz Andrzej" userId="9e341745-34e7-4ba1-8a91-2806aa2249ec" providerId="ADAL" clId="{7B5483A5-063C-40A6-B5DB-6D1E7204456E}" dt="2024-05-21T07:36:23.513" v="2768" actId="208"/>
          <ac:cxnSpMkLst>
            <pc:docMk/>
            <pc:sldMk cId="4118864392" sldId="387"/>
            <ac:cxnSpMk id="14" creationId="{3C3B8666-D779-4803-B3F4-20529F35A0E3}"/>
          </ac:cxnSpMkLst>
        </pc:cxnChg>
        <pc:cxnChg chg="del">
          <ac:chgData name="Araszkiewicz Andrzej" userId="9e341745-34e7-4ba1-8a91-2806aa2249ec" providerId="ADAL" clId="{7B5483A5-063C-40A6-B5DB-6D1E7204456E}" dt="2024-05-17T04:47:38.280" v="1714" actId="478"/>
          <ac:cxnSpMkLst>
            <pc:docMk/>
            <pc:sldMk cId="4118864392" sldId="387"/>
            <ac:cxnSpMk id="34" creationId="{A6242996-8188-4645-9E7D-85077A8DBDE5}"/>
          </ac:cxnSpMkLst>
        </pc:cxnChg>
        <pc:cxnChg chg="del">
          <ac:chgData name="Araszkiewicz Andrzej" userId="9e341745-34e7-4ba1-8a91-2806aa2249ec" providerId="ADAL" clId="{7B5483A5-063C-40A6-B5DB-6D1E7204456E}" dt="2024-05-17T04:47:38.280" v="1714" actId="478"/>
          <ac:cxnSpMkLst>
            <pc:docMk/>
            <pc:sldMk cId="4118864392" sldId="387"/>
            <ac:cxnSpMk id="35" creationId="{55415402-2A5F-406C-A311-D8C94D8831D8}"/>
          </ac:cxnSpMkLst>
        </pc:cxnChg>
        <pc:cxnChg chg="del">
          <ac:chgData name="Araszkiewicz Andrzej" userId="9e341745-34e7-4ba1-8a91-2806aa2249ec" providerId="ADAL" clId="{7B5483A5-063C-40A6-B5DB-6D1E7204456E}" dt="2024-05-17T04:47:38.280" v="1714" actId="478"/>
          <ac:cxnSpMkLst>
            <pc:docMk/>
            <pc:sldMk cId="4118864392" sldId="387"/>
            <ac:cxnSpMk id="36" creationId="{00230D79-BF85-4998-9476-80BD8A53B5D5}"/>
          </ac:cxnSpMkLst>
        </pc:cxnChg>
        <pc:cxnChg chg="del">
          <ac:chgData name="Araszkiewicz Andrzej" userId="9e341745-34e7-4ba1-8a91-2806aa2249ec" providerId="ADAL" clId="{7B5483A5-063C-40A6-B5DB-6D1E7204456E}" dt="2024-05-17T04:47:38.280" v="1714" actId="478"/>
          <ac:cxnSpMkLst>
            <pc:docMk/>
            <pc:sldMk cId="4118864392" sldId="387"/>
            <ac:cxnSpMk id="38" creationId="{91447985-53AA-4456-BC4B-6C722601434B}"/>
          </ac:cxnSpMkLst>
        </pc:cxnChg>
      </pc:sldChg>
      <pc:sldChg chg="add">
        <pc:chgData name="Araszkiewicz Andrzej" userId="9e341745-34e7-4ba1-8a91-2806aa2249ec" providerId="ADAL" clId="{7B5483A5-063C-40A6-B5DB-6D1E7204456E}" dt="2024-05-16T12:54:20.387" v="1573" actId="2890"/>
        <pc:sldMkLst>
          <pc:docMk/>
          <pc:sldMk cId="2729249950" sldId="388"/>
        </pc:sldMkLst>
      </pc:sldChg>
      <pc:sldChg chg="addSp delSp modSp add mod ord">
        <pc:chgData name="Araszkiewicz Andrzej" userId="9e341745-34e7-4ba1-8a91-2806aa2249ec" providerId="ADAL" clId="{7B5483A5-063C-40A6-B5DB-6D1E7204456E}" dt="2024-05-22T07:58:24.041" v="3995"/>
        <pc:sldMkLst>
          <pc:docMk/>
          <pc:sldMk cId="1014648733" sldId="389"/>
        </pc:sldMkLst>
        <pc:spChg chg="del">
          <ac:chgData name="Araszkiewicz Andrzej" userId="9e341745-34e7-4ba1-8a91-2806aa2249ec" providerId="ADAL" clId="{7B5483A5-063C-40A6-B5DB-6D1E7204456E}" dt="2024-05-16T12:55:14.925" v="1618" actId="478"/>
          <ac:spMkLst>
            <pc:docMk/>
            <pc:sldMk cId="1014648733" sldId="389"/>
            <ac:spMk id="2" creationId="{D79E88E9-2893-BEB4-73A3-480AEFAFFED7}"/>
          </ac:spMkLst>
        </pc:spChg>
        <pc:spChg chg="add mod">
          <ac:chgData name="Araszkiewicz Andrzej" userId="9e341745-34e7-4ba1-8a91-2806aa2249ec" providerId="ADAL" clId="{7B5483A5-063C-40A6-B5DB-6D1E7204456E}" dt="2024-05-17T07:07:32.948" v="1763" actId="947"/>
          <ac:spMkLst>
            <pc:docMk/>
            <pc:sldMk cId="1014648733" sldId="389"/>
            <ac:spMk id="5" creationId="{0B418CFF-F392-68D7-3739-2F2844B790E8}"/>
          </ac:spMkLst>
        </pc:spChg>
        <pc:spChg chg="add del">
          <ac:chgData name="Araszkiewicz Andrzej" userId="9e341745-34e7-4ba1-8a91-2806aa2249ec" providerId="ADAL" clId="{7B5483A5-063C-40A6-B5DB-6D1E7204456E}" dt="2024-05-17T06:56:01.731" v="1737" actId="22"/>
          <ac:spMkLst>
            <pc:docMk/>
            <pc:sldMk cId="1014648733" sldId="389"/>
            <ac:spMk id="29" creationId="{05A81275-6D07-970E-6A8F-AC56945E3207}"/>
          </ac:spMkLst>
        </pc:spChg>
        <pc:spChg chg="add mod">
          <ac:chgData name="Araszkiewicz Andrzej" userId="9e341745-34e7-4ba1-8a91-2806aa2249ec" providerId="ADAL" clId="{7B5483A5-063C-40A6-B5DB-6D1E7204456E}" dt="2024-05-21T07:35:55.433" v="2765" actId="14861"/>
          <ac:spMkLst>
            <pc:docMk/>
            <pc:sldMk cId="1014648733" sldId="389"/>
            <ac:spMk id="30" creationId="{1FAC7C97-E8CD-FBCC-EC19-FFEA161A2E43}"/>
          </ac:spMkLst>
        </pc:spChg>
        <pc:grpChg chg="add del mod">
          <ac:chgData name="Araszkiewicz Andrzej" userId="9e341745-34e7-4ba1-8a91-2806aa2249ec" providerId="ADAL" clId="{7B5483A5-063C-40A6-B5DB-6D1E7204456E}" dt="2024-05-22T07:42:14.331" v="3923" actId="478"/>
          <ac:grpSpMkLst>
            <pc:docMk/>
            <pc:sldMk cId="1014648733" sldId="389"/>
            <ac:grpSpMk id="25" creationId="{252D06E5-56F8-8A04-2807-C1D2C90694A9}"/>
          </ac:grpSpMkLst>
        </pc:grpChg>
        <pc:picChg chg="add mod">
          <ac:chgData name="Araszkiewicz Andrzej" userId="9e341745-34e7-4ba1-8a91-2806aa2249ec" providerId="ADAL" clId="{7B5483A5-063C-40A6-B5DB-6D1E7204456E}" dt="2024-05-22T07:42:21.216" v="3925" actId="1076"/>
          <ac:picMkLst>
            <pc:docMk/>
            <pc:sldMk cId="1014648733" sldId="389"/>
            <ac:picMk id="2" creationId="{E9273C4E-ECD6-67F0-D66E-2AF47479FB1A}"/>
          </ac:picMkLst>
        </pc:picChg>
        <pc:picChg chg="add del mod">
          <ac:chgData name="Araszkiewicz Andrzej" userId="9e341745-34e7-4ba1-8a91-2806aa2249ec" providerId="ADAL" clId="{7B5483A5-063C-40A6-B5DB-6D1E7204456E}" dt="2024-05-17T06:55:38.742" v="1732" actId="478"/>
          <ac:picMkLst>
            <pc:docMk/>
            <pc:sldMk cId="1014648733" sldId="389"/>
            <ac:picMk id="4" creationId="{88C52405-F7E7-B7A3-8BCB-128AED17BD57}"/>
          </ac:picMkLst>
        </pc:picChg>
        <pc:picChg chg="del">
          <ac:chgData name="Araszkiewicz Andrzej" userId="9e341745-34e7-4ba1-8a91-2806aa2249ec" providerId="ADAL" clId="{7B5483A5-063C-40A6-B5DB-6D1E7204456E}" dt="2024-05-17T04:45:48.035" v="1686" actId="478"/>
          <ac:picMkLst>
            <pc:docMk/>
            <pc:sldMk cId="1014648733" sldId="389"/>
            <ac:picMk id="6" creationId="{8EAFB784-B38B-4A97-BB94-2141B7BECDC8}"/>
          </ac:picMkLst>
        </pc:picChg>
        <pc:picChg chg="del">
          <ac:chgData name="Araszkiewicz Andrzej" userId="9e341745-34e7-4ba1-8a91-2806aa2249ec" providerId="ADAL" clId="{7B5483A5-063C-40A6-B5DB-6D1E7204456E}" dt="2024-05-17T04:46:23.148" v="1698" actId="478"/>
          <ac:picMkLst>
            <pc:docMk/>
            <pc:sldMk cId="1014648733" sldId="389"/>
            <ac:picMk id="10" creationId="{C347CD78-ACDB-45B2-B961-B5B370741F92}"/>
          </ac:picMkLst>
        </pc:picChg>
        <pc:picChg chg="del">
          <ac:chgData name="Araszkiewicz Andrzej" userId="9e341745-34e7-4ba1-8a91-2806aa2249ec" providerId="ADAL" clId="{7B5483A5-063C-40A6-B5DB-6D1E7204456E}" dt="2024-05-17T04:46:22.772" v="1697" actId="478"/>
          <ac:picMkLst>
            <pc:docMk/>
            <pc:sldMk cId="1014648733" sldId="389"/>
            <ac:picMk id="11" creationId="{333ACE8A-D832-468B-AB2B-6A647A344568}"/>
          </ac:picMkLst>
        </pc:picChg>
        <pc:picChg chg="del mod topLvl">
          <ac:chgData name="Araszkiewicz Andrzej" userId="9e341745-34e7-4ba1-8a91-2806aa2249ec" providerId="ADAL" clId="{7B5483A5-063C-40A6-B5DB-6D1E7204456E}" dt="2024-05-22T07:42:14.331" v="3923" actId="478"/>
          <ac:picMkLst>
            <pc:docMk/>
            <pc:sldMk cId="1014648733" sldId="389"/>
            <ac:picMk id="13" creationId="{DE15AF44-B887-49C3-8C4A-11D1F7CC3820}"/>
          </ac:picMkLst>
        </pc:picChg>
        <pc:picChg chg="del">
          <ac:chgData name="Araszkiewicz Andrzej" userId="9e341745-34e7-4ba1-8a91-2806aa2249ec" providerId="ADAL" clId="{7B5483A5-063C-40A6-B5DB-6D1E7204456E}" dt="2024-05-17T04:46:20.195" v="1690" actId="478"/>
          <ac:picMkLst>
            <pc:docMk/>
            <pc:sldMk cId="1014648733" sldId="389"/>
            <ac:picMk id="14" creationId="{970A0829-B96A-4358-9D1C-B97A06622783}"/>
          </ac:picMkLst>
        </pc:picChg>
        <pc:picChg chg="del">
          <ac:chgData name="Araszkiewicz Andrzej" userId="9e341745-34e7-4ba1-8a91-2806aa2249ec" providerId="ADAL" clId="{7B5483A5-063C-40A6-B5DB-6D1E7204456E}" dt="2024-05-17T04:46:21.279" v="1693" actId="478"/>
          <ac:picMkLst>
            <pc:docMk/>
            <pc:sldMk cId="1014648733" sldId="389"/>
            <ac:picMk id="15" creationId="{FE2E74D0-8CD8-418D-B286-94CCDB6996DA}"/>
          </ac:picMkLst>
        </pc:picChg>
        <pc:picChg chg="del">
          <ac:chgData name="Araszkiewicz Andrzej" userId="9e341745-34e7-4ba1-8a91-2806aa2249ec" providerId="ADAL" clId="{7B5483A5-063C-40A6-B5DB-6D1E7204456E}" dt="2024-05-17T04:46:24.640" v="1701" actId="478"/>
          <ac:picMkLst>
            <pc:docMk/>
            <pc:sldMk cId="1014648733" sldId="389"/>
            <ac:picMk id="16" creationId="{19AEF8B5-F2B4-4617-9DB5-6A51571EF37C}"/>
          </ac:picMkLst>
        </pc:picChg>
        <pc:picChg chg="del">
          <ac:chgData name="Araszkiewicz Andrzej" userId="9e341745-34e7-4ba1-8a91-2806aa2249ec" providerId="ADAL" clId="{7B5483A5-063C-40A6-B5DB-6D1E7204456E}" dt="2024-05-17T04:46:20.550" v="1691" actId="478"/>
          <ac:picMkLst>
            <pc:docMk/>
            <pc:sldMk cId="1014648733" sldId="389"/>
            <ac:picMk id="17" creationId="{BD1617A5-5E9F-4AE4-B2A4-693BE1C4AEA9}"/>
          </ac:picMkLst>
        </pc:picChg>
        <pc:picChg chg="del">
          <ac:chgData name="Araszkiewicz Andrzej" userId="9e341745-34e7-4ba1-8a91-2806aa2249ec" providerId="ADAL" clId="{7B5483A5-063C-40A6-B5DB-6D1E7204456E}" dt="2024-05-17T04:46:20.870" v="1692" actId="478"/>
          <ac:picMkLst>
            <pc:docMk/>
            <pc:sldMk cId="1014648733" sldId="389"/>
            <ac:picMk id="18" creationId="{7A7E557D-B47E-4082-AD45-F6ED59FD5725}"/>
          </ac:picMkLst>
        </pc:picChg>
        <pc:picChg chg="del">
          <ac:chgData name="Araszkiewicz Andrzej" userId="9e341745-34e7-4ba1-8a91-2806aa2249ec" providerId="ADAL" clId="{7B5483A5-063C-40A6-B5DB-6D1E7204456E}" dt="2024-05-17T04:46:24.295" v="1700" actId="478"/>
          <ac:picMkLst>
            <pc:docMk/>
            <pc:sldMk cId="1014648733" sldId="389"/>
            <ac:picMk id="19" creationId="{09F975C1-75C6-4A21-9571-37EF6B72E881}"/>
          </ac:picMkLst>
        </pc:picChg>
        <pc:picChg chg="del">
          <ac:chgData name="Araszkiewicz Andrzej" userId="9e341745-34e7-4ba1-8a91-2806aa2249ec" providerId="ADAL" clId="{7B5483A5-063C-40A6-B5DB-6D1E7204456E}" dt="2024-05-17T04:46:22.033" v="1695" actId="478"/>
          <ac:picMkLst>
            <pc:docMk/>
            <pc:sldMk cId="1014648733" sldId="389"/>
            <ac:picMk id="20" creationId="{DDBFFB03-0C5A-462E-8F35-9F4B38AC3614}"/>
          </ac:picMkLst>
        </pc:picChg>
        <pc:picChg chg="del">
          <ac:chgData name="Araszkiewicz Andrzej" userId="9e341745-34e7-4ba1-8a91-2806aa2249ec" providerId="ADAL" clId="{7B5483A5-063C-40A6-B5DB-6D1E7204456E}" dt="2024-05-17T04:46:21.656" v="1694" actId="478"/>
          <ac:picMkLst>
            <pc:docMk/>
            <pc:sldMk cId="1014648733" sldId="389"/>
            <ac:picMk id="21" creationId="{4DC4B347-F350-42CA-A417-E3DE2E3B9C23}"/>
          </ac:picMkLst>
        </pc:picChg>
        <pc:picChg chg="del">
          <ac:chgData name="Araszkiewicz Andrzej" userId="9e341745-34e7-4ba1-8a91-2806aa2249ec" providerId="ADAL" clId="{7B5483A5-063C-40A6-B5DB-6D1E7204456E}" dt="2024-05-17T04:46:23.493" v="1699" actId="478"/>
          <ac:picMkLst>
            <pc:docMk/>
            <pc:sldMk cId="1014648733" sldId="389"/>
            <ac:picMk id="22" creationId="{1F4E20F2-BB05-4884-8D23-4383A7D226AE}"/>
          </ac:picMkLst>
        </pc:picChg>
        <pc:picChg chg="del">
          <ac:chgData name="Araszkiewicz Andrzej" userId="9e341745-34e7-4ba1-8a91-2806aa2249ec" providerId="ADAL" clId="{7B5483A5-063C-40A6-B5DB-6D1E7204456E}" dt="2024-05-17T04:46:22.378" v="1696" actId="478"/>
          <ac:picMkLst>
            <pc:docMk/>
            <pc:sldMk cId="1014648733" sldId="389"/>
            <ac:picMk id="23" creationId="{8865619D-01CE-425D-96A5-FB907D584D9B}"/>
          </ac:picMkLst>
        </pc:picChg>
        <pc:picChg chg="add mod topLvl">
          <ac:chgData name="Araszkiewicz Andrzej" userId="9e341745-34e7-4ba1-8a91-2806aa2249ec" providerId="ADAL" clId="{7B5483A5-063C-40A6-B5DB-6D1E7204456E}" dt="2024-05-22T07:42:14.331" v="3923" actId="478"/>
          <ac:picMkLst>
            <pc:docMk/>
            <pc:sldMk cId="1014648733" sldId="389"/>
            <ac:picMk id="24" creationId="{8EE3EF2A-3B52-CB25-CA26-01AA8745E96C}"/>
          </ac:picMkLst>
        </pc:picChg>
        <pc:picChg chg="add mod">
          <ac:chgData name="Araszkiewicz Andrzej" userId="9e341745-34e7-4ba1-8a91-2806aa2249ec" providerId="ADAL" clId="{7B5483A5-063C-40A6-B5DB-6D1E7204456E}" dt="2024-05-21T07:35:55.433" v="2765" actId="14861"/>
          <ac:picMkLst>
            <pc:docMk/>
            <pc:sldMk cId="1014648733" sldId="389"/>
            <ac:picMk id="27" creationId="{C3BE8360-445C-69DB-AAF1-2293B13DA18B}"/>
          </ac:picMkLst>
        </pc:picChg>
        <pc:picChg chg="del mod">
          <ac:chgData name="Araszkiewicz Andrzej" userId="9e341745-34e7-4ba1-8a91-2806aa2249ec" providerId="ADAL" clId="{7B5483A5-063C-40A6-B5DB-6D1E7204456E}" dt="2024-05-17T06:54:17.732" v="1716" actId="478"/>
          <ac:picMkLst>
            <pc:docMk/>
            <pc:sldMk cId="1014648733" sldId="389"/>
            <ac:picMk id="1030" creationId="{599F486C-C0C3-4FB2-893A-D13D7B48BBEE}"/>
          </ac:picMkLst>
        </pc:picChg>
      </pc:sldChg>
      <pc:sldChg chg="addSp modSp del mod">
        <pc:chgData name="Araszkiewicz Andrzej" userId="9e341745-34e7-4ba1-8a91-2806aa2249ec" providerId="ADAL" clId="{7B5483A5-063C-40A6-B5DB-6D1E7204456E}" dt="2024-05-22T07:59:35.196" v="3998" actId="47"/>
        <pc:sldMkLst>
          <pc:docMk/>
          <pc:sldMk cId="1695947304" sldId="391"/>
        </pc:sldMkLst>
        <pc:spChg chg="mod">
          <ac:chgData name="Araszkiewicz Andrzej" userId="9e341745-34e7-4ba1-8a91-2806aa2249ec" providerId="ADAL" clId="{7B5483A5-063C-40A6-B5DB-6D1E7204456E}" dt="2024-05-21T07:34:23.731" v="2733" actId="1038"/>
          <ac:spMkLst>
            <pc:docMk/>
            <pc:sldMk cId="1695947304" sldId="391"/>
            <ac:spMk id="10" creationId="{F7689B2B-6998-23A7-FC94-2B10A1452B7F}"/>
          </ac:spMkLst>
        </pc:spChg>
        <pc:spChg chg="mod">
          <ac:chgData name="Araszkiewicz Andrzej" userId="9e341745-34e7-4ba1-8a91-2806aa2249ec" providerId="ADAL" clId="{7B5483A5-063C-40A6-B5DB-6D1E7204456E}" dt="2024-05-21T07:41:58.536" v="2799"/>
          <ac:spMkLst>
            <pc:docMk/>
            <pc:sldMk cId="1695947304" sldId="391"/>
            <ac:spMk id="11" creationId="{97820690-D9B9-43C5-B87E-8C503874F989}"/>
          </ac:spMkLst>
        </pc:spChg>
        <pc:spChg chg="mod">
          <ac:chgData name="Araszkiewicz Andrzej" userId="9e341745-34e7-4ba1-8a91-2806aa2249ec" providerId="ADAL" clId="{7B5483A5-063C-40A6-B5DB-6D1E7204456E}" dt="2024-05-22T07:43:28.720" v="3949" actId="12789"/>
          <ac:spMkLst>
            <pc:docMk/>
            <pc:sldMk cId="1695947304" sldId="391"/>
            <ac:spMk id="13" creationId="{15790ED3-FC87-44BE-B14B-1A37B615A29C}"/>
          </ac:spMkLst>
        </pc:spChg>
        <pc:spChg chg="mod">
          <ac:chgData name="Araszkiewicz Andrzej" userId="9e341745-34e7-4ba1-8a91-2806aa2249ec" providerId="ADAL" clId="{7B5483A5-063C-40A6-B5DB-6D1E7204456E}" dt="2024-05-22T07:43:37.531" v="3950" actId="465"/>
          <ac:spMkLst>
            <pc:docMk/>
            <pc:sldMk cId="1695947304" sldId="391"/>
            <ac:spMk id="20" creationId="{B4618D3B-01AD-433E-B9F5-1AA2320C4D19}"/>
          </ac:spMkLst>
        </pc:spChg>
        <pc:spChg chg="mod">
          <ac:chgData name="Araszkiewicz Andrzej" userId="9e341745-34e7-4ba1-8a91-2806aa2249ec" providerId="ADAL" clId="{7B5483A5-063C-40A6-B5DB-6D1E7204456E}" dt="2024-05-22T07:43:37.531" v="3950" actId="465"/>
          <ac:spMkLst>
            <pc:docMk/>
            <pc:sldMk cId="1695947304" sldId="391"/>
            <ac:spMk id="21" creationId="{F999F05D-4819-412B-AF01-8A84519D0D34}"/>
          </ac:spMkLst>
        </pc:spChg>
        <pc:spChg chg="mod">
          <ac:chgData name="Araszkiewicz Andrzej" userId="9e341745-34e7-4ba1-8a91-2806aa2249ec" providerId="ADAL" clId="{7B5483A5-063C-40A6-B5DB-6D1E7204456E}" dt="2024-05-22T07:43:37.531" v="3950" actId="465"/>
          <ac:spMkLst>
            <pc:docMk/>
            <pc:sldMk cId="1695947304" sldId="391"/>
            <ac:spMk id="22" creationId="{D9B25C1A-B499-4BE1-8027-A9B0DC366667}"/>
          </ac:spMkLst>
        </pc:spChg>
        <pc:spChg chg="mod">
          <ac:chgData name="Araszkiewicz Andrzej" userId="9e341745-34e7-4ba1-8a91-2806aa2249ec" providerId="ADAL" clId="{7B5483A5-063C-40A6-B5DB-6D1E7204456E}" dt="2024-05-22T07:43:25.249" v="3948" actId="1036"/>
          <ac:spMkLst>
            <pc:docMk/>
            <pc:sldMk cId="1695947304" sldId="391"/>
            <ac:spMk id="23" creationId="{3DF7E291-B0D0-47F9-8808-FCDEBC258139}"/>
          </ac:spMkLst>
        </pc:spChg>
        <pc:picChg chg="add mod">
          <ac:chgData name="Araszkiewicz Andrzej" userId="9e341745-34e7-4ba1-8a91-2806aa2249ec" providerId="ADAL" clId="{7B5483A5-063C-40A6-B5DB-6D1E7204456E}" dt="2024-05-22T07:44:02.927" v="3957" actId="12788"/>
          <ac:picMkLst>
            <pc:docMk/>
            <pc:sldMk cId="1695947304" sldId="391"/>
            <ac:picMk id="2" creationId="{187E8D76-BB6E-49AC-3378-C9EDFE558654}"/>
          </ac:picMkLst>
        </pc:picChg>
        <pc:picChg chg="add mod">
          <ac:chgData name="Araszkiewicz Andrzej" userId="9e341745-34e7-4ba1-8a91-2806aa2249ec" providerId="ADAL" clId="{7B5483A5-063C-40A6-B5DB-6D1E7204456E}" dt="2024-05-22T07:44:30.912" v="3966" actId="1076"/>
          <ac:picMkLst>
            <pc:docMk/>
            <pc:sldMk cId="1695947304" sldId="391"/>
            <ac:picMk id="4" creationId="{6B41AEC6-8602-5B70-8970-924F2329A044}"/>
          </ac:picMkLst>
        </pc:picChg>
        <pc:picChg chg="add mod">
          <ac:chgData name="Araszkiewicz Andrzej" userId="9e341745-34e7-4ba1-8a91-2806aa2249ec" providerId="ADAL" clId="{7B5483A5-063C-40A6-B5DB-6D1E7204456E}" dt="2024-05-22T07:44:04.934" v="3958" actId="465"/>
          <ac:picMkLst>
            <pc:docMk/>
            <pc:sldMk cId="1695947304" sldId="391"/>
            <ac:picMk id="5" creationId="{BD894485-9971-DFBB-FA57-B3711BF0FAB1}"/>
          </ac:picMkLst>
        </pc:picChg>
        <pc:picChg chg="add mod">
          <ac:chgData name="Araszkiewicz Andrzej" userId="9e341745-34e7-4ba1-8a91-2806aa2249ec" providerId="ADAL" clId="{7B5483A5-063C-40A6-B5DB-6D1E7204456E}" dt="2024-05-22T07:44:04.934" v="3958" actId="465"/>
          <ac:picMkLst>
            <pc:docMk/>
            <pc:sldMk cId="1695947304" sldId="391"/>
            <ac:picMk id="6" creationId="{AF5345FD-A0B2-8EDA-C21C-A5489B347766}"/>
          </ac:picMkLst>
        </pc:picChg>
        <pc:picChg chg="add mod">
          <ac:chgData name="Araszkiewicz Andrzej" userId="9e341745-34e7-4ba1-8a91-2806aa2249ec" providerId="ADAL" clId="{7B5483A5-063C-40A6-B5DB-6D1E7204456E}" dt="2024-05-22T07:44:04.934" v="3958" actId="465"/>
          <ac:picMkLst>
            <pc:docMk/>
            <pc:sldMk cId="1695947304" sldId="391"/>
            <ac:picMk id="7" creationId="{777EFBDC-6BE8-0C86-D115-B158BE5789FC}"/>
          </ac:picMkLst>
        </pc:picChg>
        <pc:picChg chg="add mod">
          <ac:chgData name="Araszkiewicz Andrzej" userId="9e341745-34e7-4ba1-8a91-2806aa2249ec" providerId="ADAL" clId="{7B5483A5-063C-40A6-B5DB-6D1E7204456E}" dt="2024-05-22T07:44:02.927" v="3957" actId="12788"/>
          <ac:picMkLst>
            <pc:docMk/>
            <pc:sldMk cId="1695947304" sldId="391"/>
            <ac:picMk id="8" creationId="{9B969708-2AC2-A681-7F60-33A1C84219A6}"/>
          </ac:picMkLst>
        </pc:picChg>
        <pc:picChg chg="mod">
          <ac:chgData name="Araszkiewicz Andrzej" userId="9e341745-34e7-4ba1-8a91-2806aa2249ec" providerId="ADAL" clId="{7B5483A5-063C-40A6-B5DB-6D1E7204456E}" dt="2024-05-22T07:44:23.457" v="3964" actId="408"/>
          <ac:picMkLst>
            <pc:docMk/>
            <pc:sldMk cId="1695947304" sldId="391"/>
            <ac:picMk id="15" creationId="{1D6D29C6-4294-4495-8343-17D0E7EACF51}"/>
          </ac:picMkLst>
        </pc:picChg>
        <pc:picChg chg="mod">
          <ac:chgData name="Araszkiewicz Andrzej" userId="9e341745-34e7-4ba1-8a91-2806aa2249ec" providerId="ADAL" clId="{7B5483A5-063C-40A6-B5DB-6D1E7204456E}" dt="2024-05-22T07:44:23.457" v="3964" actId="408"/>
          <ac:picMkLst>
            <pc:docMk/>
            <pc:sldMk cId="1695947304" sldId="391"/>
            <ac:picMk id="16" creationId="{D6D25A24-4301-4E6E-9365-ACFA9F5BACC2}"/>
          </ac:picMkLst>
        </pc:picChg>
        <pc:picChg chg="mod">
          <ac:chgData name="Araszkiewicz Andrzej" userId="9e341745-34e7-4ba1-8a91-2806aa2249ec" providerId="ADAL" clId="{7B5483A5-063C-40A6-B5DB-6D1E7204456E}" dt="2024-05-22T07:44:23.457" v="3964" actId="408"/>
          <ac:picMkLst>
            <pc:docMk/>
            <pc:sldMk cId="1695947304" sldId="391"/>
            <ac:picMk id="17" creationId="{6D8FB0FB-39C8-4977-9893-C836F746A9DE}"/>
          </ac:picMkLst>
        </pc:picChg>
        <pc:picChg chg="mod">
          <ac:chgData name="Araszkiewicz Andrzej" userId="9e341745-34e7-4ba1-8a91-2806aa2249ec" providerId="ADAL" clId="{7B5483A5-063C-40A6-B5DB-6D1E7204456E}" dt="2024-05-22T07:44:23.457" v="3964" actId="408"/>
          <ac:picMkLst>
            <pc:docMk/>
            <pc:sldMk cId="1695947304" sldId="391"/>
            <ac:picMk id="18" creationId="{51F7D044-4D61-4DF7-B639-8CF2CFC5C4D1}"/>
          </ac:picMkLst>
        </pc:picChg>
        <pc:picChg chg="mod">
          <ac:chgData name="Araszkiewicz Andrzej" userId="9e341745-34e7-4ba1-8a91-2806aa2249ec" providerId="ADAL" clId="{7B5483A5-063C-40A6-B5DB-6D1E7204456E}" dt="2024-05-22T07:44:23.457" v="3964" actId="408"/>
          <ac:picMkLst>
            <pc:docMk/>
            <pc:sldMk cId="1695947304" sldId="391"/>
            <ac:picMk id="19" creationId="{0EF8E081-1984-4217-AF8F-B5E546D1B255}"/>
          </ac:picMkLst>
        </pc:picChg>
      </pc:sldChg>
      <pc:sldChg chg="del">
        <pc:chgData name="Araszkiewicz Andrzej" userId="9e341745-34e7-4ba1-8a91-2806aa2249ec" providerId="ADAL" clId="{7B5483A5-063C-40A6-B5DB-6D1E7204456E}" dt="2024-05-17T07:29:01.712" v="2067" actId="47"/>
        <pc:sldMkLst>
          <pc:docMk/>
          <pc:sldMk cId="1344436126" sldId="392"/>
        </pc:sldMkLst>
      </pc:sldChg>
      <pc:sldChg chg="del">
        <pc:chgData name="Araszkiewicz Andrzej" userId="9e341745-34e7-4ba1-8a91-2806aa2249ec" providerId="ADAL" clId="{7B5483A5-063C-40A6-B5DB-6D1E7204456E}" dt="2024-05-17T07:29:01.712" v="2067" actId="47"/>
        <pc:sldMkLst>
          <pc:docMk/>
          <pc:sldMk cId="2077646863" sldId="393"/>
        </pc:sldMkLst>
      </pc:sldChg>
      <pc:sldChg chg="addSp modSp del mod">
        <pc:chgData name="Araszkiewicz Andrzej" userId="9e341745-34e7-4ba1-8a91-2806aa2249ec" providerId="ADAL" clId="{7B5483A5-063C-40A6-B5DB-6D1E7204456E}" dt="2024-05-17T07:29:01.712" v="2067" actId="47"/>
        <pc:sldMkLst>
          <pc:docMk/>
          <pc:sldMk cId="819165424" sldId="394"/>
        </pc:sldMkLst>
        <pc:picChg chg="add mod">
          <ac:chgData name="Araszkiewicz Andrzej" userId="9e341745-34e7-4ba1-8a91-2806aa2249ec" providerId="ADAL" clId="{7B5483A5-063C-40A6-B5DB-6D1E7204456E}" dt="2024-05-17T07:23:25.086" v="1992" actId="14100"/>
          <ac:picMkLst>
            <pc:docMk/>
            <pc:sldMk cId="819165424" sldId="394"/>
            <ac:picMk id="5" creationId="{32F7BA3B-95D9-17DF-C8BF-BC6244E76008}"/>
          </ac:picMkLst>
        </pc:picChg>
      </pc:sldChg>
      <pc:sldChg chg="addSp delSp modSp mod">
        <pc:chgData name="Araszkiewicz Andrzej" userId="9e341745-34e7-4ba1-8a91-2806aa2249ec" providerId="ADAL" clId="{7B5483A5-063C-40A6-B5DB-6D1E7204456E}" dt="2024-05-21T08:52:19.059" v="2991" actId="1076"/>
        <pc:sldMkLst>
          <pc:docMk/>
          <pc:sldMk cId="3192720335" sldId="395"/>
        </pc:sldMkLst>
        <pc:spChg chg="add del mod">
          <ac:chgData name="Araszkiewicz Andrzej" userId="9e341745-34e7-4ba1-8a91-2806aa2249ec" providerId="ADAL" clId="{7B5483A5-063C-40A6-B5DB-6D1E7204456E}" dt="2024-05-21T08:52:01.639" v="2988" actId="478"/>
          <ac:spMkLst>
            <pc:docMk/>
            <pc:sldMk cId="3192720335" sldId="395"/>
            <ac:spMk id="13" creationId="{9BC3A1F1-FEE3-B391-3474-21EE271DE7CD}"/>
          </ac:spMkLst>
        </pc:spChg>
        <pc:spChg chg="del mod">
          <ac:chgData name="Araszkiewicz Andrzej" userId="9e341745-34e7-4ba1-8a91-2806aa2249ec" providerId="ADAL" clId="{7B5483A5-063C-40A6-B5DB-6D1E7204456E}" dt="2024-05-21T08:52:01.639" v="2988" actId="478"/>
          <ac:spMkLst>
            <pc:docMk/>
            <pc:sldMk cId="3192720335" sldId="395"/>
            <ac:spMk id="14" creationId="{9E2358D5-ED9C-4ADF-98DA-1125D24C6FB5}"/>
          </ac:spMkLst>
        </pc:spChg>
        <pc:picChg chg="add mod">
          <ac:chgData name="Araszkiewicz Andrzej" userId="9e341745-34e7-4ba1-8a91-2806aa2249ec" providerId="ADAL" clId="{7B5483A5-063C-40A6-B5DB-6D1E7204456E}" dt="2024-05-21T08:27:08.094" v="2863" actId="555"/>
          <ac:picMkLst>
            <pc:docMk/>
            <pc:sldMk cId="3192720335" sldId="395"/>
            <ac:picMk id="2" creationId="{61A58FBE-F8EF-A765-F802-0351FDF37F0A}"/>
          </ac:picMkLst>
        </pc:picChg>
        <pc:picChg chg="add mod">
          <ac:chgData name="Araszkiewicz Andrzej" userId="9e341745-34e7-4ba1-8a91-2806aa2249ec" providerId="ADAL" clId="{7B5483A5-063C-40A6-B5DB-6D1E7204456E}" dt="2024-05-21T08:27:08.094" v="2863" actId="555"/>
          <ac:picMkLst>
            <pc:docMk/>
            <pc:sldMk cId="3192720335" sldId="395"/>
            <ac:picMk id="5" creationId="{E28187F8-A24D-DD10-704A-A29E4072C998}"/>
          </ac:picMkLst>
        </pc:picChg>
        <pc:picChg chg="add mod">
          <ac:chgData name="Araszkiewicz Andrzej" userId="9e341745-34e7-4ba1-8a91-2806aa2249ec" providerId="ADAL" clId="{7B5483A5-063C-40A6-B5DB-6D1E7204456E}" dt="2024-05-21T08:27:08.094" v="2863" actId="555"/>
          <ac:picMkLst>
            <pc:docMk/>
            <pc:sldMk cId="3192720335" sldId="395"/>
            <ac:picMk id="7" creationId="{715BBF25-3133-82CB-AF21-29127650D1B5}"/>
          </ac:picMkLst>
        </pc:picChg>
        <pc:picChg chg="add mod">
          <ac:chgData name="Araszkiewicz Andrzej" userId="9e341745-34e7-4ba1-8a91-2806aa2249ec" providerId="ADAL" clId="{7B5483A5-063C-40A6-B5DB-6D1E7204456E}" dt="2024-05-21T08:27:15.332" v="2865" actId="1076"/>
          <ac:picMkLst>
            <pc:docMk/>
            <pc:sldMk cId="3192720335" sldId="395"/>
            <ac:picMk id="8" creationId="{6C968C86-835E-88B0-02B6-44A0019DE2A8}"/>
          </ac:picMkLst>
        </pc:picChg>
        <pc:picChg chg="add mod">
          <ac:chgData name="Araszkiewicz Andrzej" userId="9e341745-34e7-4ba1-8a91-2806aa2249ec" providerId="ADAL" clId="{7B5483A5-063C-40A6-B5DB-6D1E7204456E}" dt="2024-05-21T08:52:19.059" v="2991" actId="1076"/>
          <ac:picMkLst>
            <pc:docMk/>
            <pc:sldMk cId="3192720335" sldId="395"/>
            <ac:picMk id="16" creationId="{30C1D7EC-D3D6-10F0-7CCD-F09B54070E60}"/>
          </ac:picMkLst>
        </pc:picChg>
        <pc:picChg chg="add del mod">
          <ac:chgData name="Araszkiewicz Andrzej" userId="9e341745-34e7-4ba1-8a91-2806aa2249ec" providerId="ADAL" clId="{7B5483A5-063C-40A6-B5DB-6D1E7204456E}" dt="2024-05-21T08:51:56.610" v="2986" actId="478"/>
          <ac:picMkLst>
            <pc:docMk/>
            <pc:sldMk cId="3192720335" sldId="395"/>
            <ac:picMk id="18" creationId="{3E8BCDAC-5B58-E7E3-A30D-375A543447DC}"/>
          </ac:picMkLst>
        </pc:picChg>
        <pc:picChg chg="mod">
          <ac:chgData name="Araszkiewicz Andrzej" userId="9e341745-34e7-4ba1-8a91-2806aa2249ec" providerId="ADAL" clId="{7B5483A5-063C-40A6-B5DB-6D1E7204456E}" dt="2024-05-21T08:52:07.942" v="2990" actId="1076"/>
          <ac:picMkLst>
            <pc:docMk/>
            <pc:sldMk cId="3192720335" sldId="395"/>
            <ac:picMk id="1026" creationId="{05BDD71F-D94B-46EB-8E0C-9D864096CC81}"/>
          </ac:picMkLst>
        </pc:picChg>
      </pc:sldChg>
      <pc:sldChg chg="modSp del mod ord">
        <pc:chgData name="Araszkiewicz Andrzej" userId="9e341745-34e7-4ba1-8a91-2806aa2249ec" providerId="ADAL" clId="{7B5483A5-063C-40A6-B5DB-6D1E7204456E}" dt="2024-05-22T07:57:59.898" v="3993" actId="2696"/>
        <pc:sldMkLst>
          <pc:docMk/>
          <pc:sldMk cId="3119116708" sldId="396"/>
        </pc:sldMkLst>
        <pc:spChg chg="mod">
          <ac:chgData name="Araszkiewicz Andrzej" userId="9e341745-34e7-4ba1-8a91-2806aa2249ec" providerId="ADAL" clId="{7B5483A5-063C-40A6-B5DB-6D1E7204456E}" dt="2024-05-21T07:01:29.676" v="2543" actId="20577"/>
          <ac:spMkLst>
            <pc:docMk/>
            <pc:sldMk cId="3119116708" sldId="396"/>
            <ac:spMk id="11" creationId="{593FA59F-9558-4C48-B97E-AF7C54928ADE}"/>
          </ac:spMkLst>
        </pc:spChg>
        <pc:spChg chg="mod">
          <ac:chgData name="Araszkiewicz Andrzej" userId="9e341745-34e7-4ba1-8a91-2806aa2249ec" providerId="ADAL" clId="{7B5483A5-063C-40A6-B5DB-6D1E7204456E}" dt="2024-05-21T06:59:03.492" v="2516" actId="207"/>
          <ac:spMkLst>
            <pc:docMk/>
            <pc:sldMk cId="3119116708" sldId="396"/>
            <ac:spMk id="225" creationId="{AF7938FD-A7A0-4159-8385-F7C85D770BDD}"/>
          </ac:spMkLst>
        </pc:spChg>
        <pc:spChg chg="mod">
          <ac:chgData name="Araszkiewicz Andrzej" userId="9e341745-34e7-4ba1-8a91-2806aa2249ec" providerId="ADAL" clId="{7B5483A5-063C-40A6-B5DB-6D1E7204456E}" dt="2024-05-17T09:48:09.920" v="2208" actId="20577"/>
          <ac:spMkLst>
            <pc:docMk/>
            <pc:sldMk cId="3119116708" sldId="396"/>
            <ac:spMk id="242" creationId="{A51FB9CA-EE17-4DC5-813B-69E0A27D9395}"/>
          </ac:spMkLst>
        </pc:spChg>
        <pc:cxnChg chg="mod">
          <ac:chgData name="Araszkiewicz Andrzej" userId="9e341745-34e7-4ba1-8a91-2806aa2249ec" providerId="ADAL" clId="{7B5483A5-063C-40A6-B5DB-6D1E7204456E}" dt="2024-05-21T06:59:07.007" v="2517" actId="208"/>
          <ac:cxnSpMkLst>
            <pc:docMk/>
            <pc:sldMk cId="3119116708" sldId="396"/>
            <ac:cxnSpMk id="179" creationId="{F889D9F2-DDD6-4109-BF43-4050E005A1D0}"/>
          </ac:cxnSpMkLst>
        </pc:cxnChg>
      </pc:sldChg>
      <pc:sldChg chg="modSp mod ord">
        <pc:chgData name="Araszkiewicz Andrzej" userId="9e341745-34e7-4ba1-8a91-2806aa2249ec" providerId="ADAL" clId="{7B5483A5-063C-40A6-B5DB-6D1E7204456E}" dt="2024-05-21T06:57:16.404" v="2502"/>
        <pc:sldMkLst>
          <pc:docMk/>
          <pc:sldMk cId="2779452544" sldId="397"/>
        </pc:sldMkLst>
        <pc:spChg chg="mod">
          <ac:chgData name="Araszkiewicz Andrzej" userId="9e341745-34e7-4ba1-8a91-2806aa2249ec" providerId="ADAL" clId="{7B5483A5-063C-40A6-B5DB-6D1E7204456E}" dt="2024-05-17T07:07:41.545" v="1764" actId="6559"/>
          <ac:spMkLst>
            <pc:docMk/>
            <pc:sldMk cId="2779452544" sldId="397"/>
            <ac:spMk id="2" creationId="{BD7B5C39-70E0-7259-854E-C713458F0E61}"/>
          </ac:spMkLst>
        </pc:spChg>
        <pc:spChg chg="mod">
          <ac:chgData name="Araszkiewicz Andrzej" userId="9e341745-34e7-4ba1-8a91-2806aa2249ec" providerId="ADAL" clId="{7B5483A5-063C-40A6-B5DB-6D1E7204456E}" dt="2024-05-17T07:07:50.640" v="1775" actId="1038"/>
          <ac:spMkLst>
            <pc:docMk/>
            <pc:sldMk cId="2779452544" sldId="397"/>
            <ac:spMk id="4" creationId="{262EBAF0-FA5A-48ED-BF83-5F5A6915F629}"/>
          </ac:spMkLst>
        </pc:spChg>
        <pc:spChg chg="mod">
          <ac:chgData name="Araszkiewicz Andrzej" userId="9e341745-34e7-4ba1-8a91-2806aa2249ec" providerId="ADAL" clId="{7B5483A5-063C-40A6-B5DB-6D1E7204456E}" dt="2024-05-17T07:07:48.342" v="1770" actId="1038"/>
          <ac:spMkLst>
            <pc:docMk/>
            <pc:sldMk cId="2779452544" sldId="397"/>
            <ac:spMk id="246" creationId="{C61256BC-81D1-4C71-B23D-F2478C05929D}"/>
          </ac:spMkLst>
        </pc:spChg>
      </pc:sldChg>
      <pc:sldChg chg="addSp delSp modSp add mod">
        <pc:chgData name="Araszkiewicz Andrzej" userId="9e341745-34e7-4ba1-8a91-2806aa2249ec" providerId="ADAL" clId="{7B5483A5-063C-40A6-B5DB-6D1E7204456E}" dt="2024-05-21T09:36:32.656" v="2996" actId="14861"/>
        <pc:sldMkLst>
          <pc:docMk/>
          <pc:sldMk cId="779590565" sldId="398"/>
        </pc:sldMkLst>
        <pc:spChg chg="add mod">
          <ac:chgData name="Araszkiewicz Andrzej" userId="9e341745-34e7-4ba1-8a91-2806aa2249ec" providerId="ADAL" clId="{7B5483A5-063C-40A6-B5DB-6D1E7204456E}" dt="2024-05-21T09:36:32.656" v="2996" actId="14861"/>
          <ac:spMkLst>
            <pc:docMk/>
            <pc:sldMk cId="779590565" sldId="398"/>
            <ac:spMk id="2" creationId="{18A60ED0-203F-8B17-DDB0-AF0F4158A272}"/>
          </ac:spMkLst>
        </pc:spChg>
        <pc:spChg chg="del">
          <ac:chgData name="Araszkiewicz Andrzej" userId="9e341745-34e7-4ba1-8a91-2806aa2249ec" providerId="ADAL" clId="{7B5483A5-063C-40A6-B5DB-6D1E7204456E}" dt="2024-05-17T04:47:34.600" v="1713" actId="478"/>
          <ac:spMkLst>
            <pc:docMk/>
            <pc:sldMk cId="779590565" sldId="398"/>
            <ac:spMk id="10" creationId="{F7689B2B-6998-23A7-FC94-2B10A1452B7F}"/>
          </ac:spMkLst>
        </pc:spChg>
        <pc:spChg chg="del">
          <ac:chgData name="Araszkiewicz Andrzej" userId="9e341745-34e7-4ba1-8a91-2806aa2249ec" providerId="ADAL" clId="{7B5483A5-063C-40A6-B5DB-6D1E7204456E}" dt="2024-05-21T06:57:32.981" v="2504" actId="478"/>
          <ac:spMkLst>
            <pc:docMk/>
            <pc:sldMk cId="779590565" sldId="398"/>
            <ac:spMk id="14" creationId="{5FF57FF1-B20C-4D61-9BD8-CCED050BBDC1}"/>
          </ac:spMkLst>
        </pc:spChg>
        <pc:spChg chg="del">
          <ac:chgData name="Araszkiewicz Andrzej" userId="9e341745-34e7-4ba1-8a91-2806aa2249ec" providerId="ADAL" clId="{7B5483A5-063C-40A6-B5DB-6D1E7204456E}" dt="2024-05-17T04:47:34.600" v="1713" actId="478"/>
          <ac:spMkLst>
            <pc:docMk/>
            <pc:sldMk cId="779590565" sldId="398"/>
            <ac:spMk id="15" creationId="{92630229-FF56-4D84-8321-841120EB1710}"/>
          </ac:spMkLst>
        </pc:spChg>
        <pc:spChg chg="del">
          <ac:chgData name="Araszkiewicz Andrzej" userId="9e341745-34e7-4ba1-8a91-2806aa2249ec" providerId="ADAL" clId="{7B5483A5-063C-40A6-B5DB-6D1E7204456E}" dt="2024-05-17T04:47:34.600" v="1713" actId="478"/>
          <ac:spMkLst>
            <pc:docMk/>
            <pc:sldMk cId="779590565" sldId="398"/>
            <ac:spMk id="16" creationId="{7D45A4E3-14BC-4330-B6E6-1341FC2B76F2}"/>
          </ac:spMkLst>
        </pc:spChg>
        <pc:spChg chg="mod">
          <ac:chgData name="Araszkiewicz Andrzej" userId="9e341745-34e7-4ba1-8a91-2806aa2249ec" providerId="ADAL" clId="{7B5483A5-063C-40A6-B5DB-6D1E7204456E}" dt="2024-05-21T09:36:32.656" v="2996" actId="14861"/>
          <ac:spMkLst>
            <pc:docMk/>
            <pc:sldMk cId="779590565" sldId="398"/>
            <ac:spMk id="17" creationId="{169B61E3-A022-4ACA-B571-F4411B86A305}"/>
          </ac:spMkLst>
        </pc:spChg>
        <pc:spChg chg="del">
          <ac:chgData name="Araszkiewicz Andrzej" userId="9e341745-34e7-4ba1-8a91-2806aa2249ec" providerId="ADAL" clId="{7B5483A5-063C-40A6-B5DB-6D1E7204456E}" dt="2024-05-17T04:47:34.600" v="1713" actId="478"/>
          <ac:spMkLst>
            <pc:docMk/>
            <pc:sldMk cId="779590565" sldId="398"/>
            <ac:spMk id="27" creationId="{D9B83060-FFE5-4D9B-B825-1ACD7FAC1504}"/>
          </ac:spMkLst>
        </pc:spChg>
        <pc:spChg chg="del">
          <ac:chgData name="Araszkiewicz Andrzej" userId="9e341745-34e7-4ba1-8a91-2806aa2249ec" providerId="ADAL" clId="{7B5483A5-063C-40A6-B5DB-6D1E7204456E}" dt="2024-05-17T04:47:34.600" v="1713" actId="478"/>
          <ac:spMkLst>
            <pc:docMk/>
            <pc:sldMk cId="779590565" sldId="398"/>
            <ac:spMk id="64" creationId="{7AC8A23D-3FCD-4164-9345-5B09EC75A235}"/>
          </ac:spMkLst>
        </pc:spChg>
        <pc:spChg chg="del">
          <ac:chgData name="Araszkiewicz Andrzej" userId="9e341745-34e7-4ba1-8a91-2806aa2249ec" providerId="ADAL" clId="{7B5483A5-063C-40A6-B5DB-6D1E7204456E}" dt="2024-05-17T04:47:34.600" v="1713" actId="478"/>
          <ac:spMkLst>
            <pc:docMk/>
            <pc:sldMk cId="779590565" sldId="398"/>
            <ac:spMk id="65" creationId="{305FD6E0-9F23-4C92-9232-FB12CBB0927F}"/>
          </ac:spMkLst>
        </pc:spChg>
        <pc:spChg chg="del">
          <ac:chgData name="Araszkiewicz Andrzej" userId="9e341745-34e7-4ba1-8a91-2806aa2249ec" providerId="ADAL" clId="{7B5483A5-063C-40A6-B5DB-6D1E7204456E}" dt="2024-05-17T04:47:34.600" v="1713" actId="478"/>
          <ac:spMkLst>
            <pc:docMk/>
            <pc:sldMk cId="779590565" sldId="398"/>
            <ac:spMk id="68" creationId="{43253E8D-D760-429C-9529-B7C314FA4378}"/>
          </ac:spMkLst>
        </pc:spChg>
        <pc:spChg chg="del">
          <ac:chgData name="Araszkiewicz Andrzej" userId="9e341745-34e7-4ba1-8a91-2806aa2249ec" providerId="ADAL" clId="{7B5483A5-063C-40A6-B5DB-6D1E7204456E}" dt="2024-05-17T04:47:34.600" v="1713" actId="478"/>
          <ac:spMkLst>
            <pc:docMk/>
            <pc:sldMk cId="779590565" sldId="398"/>
            <ac:spMk id="106" creationId="{EDE29A2F-4765-4159-8E2B-B865B8BB6C16}"/>
          </ac:spMkLst>
        </pc:spChg>
        <pc:spChg chg="del">
          <ac:chgData name="Araszkiewicz Andrzej" userId="9e341745-34e7-4ba1-8a91-2806aa2249ec" providerId="ADAL" clId="{7B5483A5-063C-40A6-B5DB-6D1E7204456E}" dt="2024-05-17T04:47:34.600" v="1713" actId="478"/>
          <ac:spMkLst>
            <pc:docMk/>
            <pc:sldMk cId="779590565" sldId="398"/>
            <ac:spMk id="107" creationId="{077CA6ED-B66A-4FC9-9DD6-6D9EBC6EEFC6}"/>
          </ac:spMkLst>
        </pc:spChg>
        <pc:spChg chg="del">
          <ac:chgData name="Araszkiewicz Andrzej" userId="9e341745-34e7-4ba1-8a91-2806aa2249ec" providerId="ADAL" clId="{7B5483A5-063C-40A6-B5DB-6D1E7204456E}" dt="2024-05-17T04:47:34.600" v="1713" actId="478"/>
          <ac:spMkLst>
            <pc:docMk/>
            <pc:sldMk cId="779590565" sldId="398"/>
            <ac:spMk id="110" creationId="{2339DCA2-6F4E-4419-80F5-05FA063FF255}"/>
          </ac:spMkLst>
        </pc:spChg>
        <pc:spChg chg="del">
          <ac:chgData name="Araszkiewicz Andrzej" userId="9e341745-34e7-4ba1-8a91-2806aa2249ec" providerId="ADAL" clId="{7B5483A5-063C-40A6-B5DB-6D1E7204456E}" dt="2024-05-17T04:47:34.600" v="1713" actId="478"/>
          <ac:spMkLst>
            <pc:docMk/>
            <pc:sldMk cId="779590565" sldId="398"/>
            <ac:spMk id="113" creationId="{6465B38B-AED7-4F41-BFF2-1CD086D6FC86}"/>
          </ac:spMkLst>
        </pc:spChg>
        <pc:spChg chg="del">
          <ac:chgData name="Araszkiewicz Andrzej" userId="9e341745-34e7-4ba1-8a91-2806aa2249ec" providerId="ADAL" clId="{7B5483A5-063C-40A6-B5DB-6D1E7204456E}" dt="2024-05-17T04:47:34.600" v="1713" actId="478"/>
          <ac:spMkLst>
            <pc:docMk/>
            <pc:sldMk cId="779590565" sldId="398"/>
            <ac:spMk id="148" creationId="{0EB1FAB2-F889-45BE-B512-6988D063BA4D}"/>
          </ac:spMkLst>
        </pc:spChg>
        <pc:spChg chg="del">
          <ac:chgData name="Araszkiewicz Andrzej" userId="9e341745-34e7-4ba1-8a91-2806aa2249ec" providerId="ADAL" clId="{7B5483A5-063C-40A6-B5DB-6D1E7204456E}" dt="2024-05-17T04:47:34.600" v="1713" actId="478"/>
          <ac:spMkLst>
            <pc:docMk/>
            <pc:sldMk cId="779590565" sldId="398"/>
            <ac:spMk id="149" creationId="{5B80465C-AFE4-4C39-AB52-9AA8F68AF690}"/>
          </ac:spMkLst>
        </pc:spChg>
        <pc:spChg chg="del">
          <ac:chgData name="Araszkiewicz Andrzej" userId="9e341745-34e7-4ba1-8a91-2806aa2249ec" providerId="ADAL" clId="{7B5483A5-063C-40A6-B5DB-6D1E7204456E}" dt="2024-05-17T04:47:34.600" v="1713" actId="478"/>
          <ac:spMkLst>
            <pc:docMk/>
            <pc:sldMk cId="779590565" sldId="398"/>
            <ac:spMk id="152" creationId="{68AECADB-242C-4031-A706-B5A87F16E243}"/>
          </ac:spMkLst>
        </pc:spChg>
        <pc:spChg chg="del">
          <ac:chgData name="Araszkiewicz Andrzej" userId="9e341745-34e7-4ba1-8a91-2806aa2249ec" providerId="ADAL" clId="{7B5483A5-063C-40A6-B5DB-6D1E7204456E}" dt="2024-05-17T04:47:34.600" v="1713" actId="478"/>
          <ac:spMkLst>
            <pc:docMk/>
            <pc:sldMk cId="779590565" sldId="398"/>
            <ac:spMk id="155" creationId="{C45AE8A8-EFFB-4D0F-971E-2D917BD6E380}"/>
          </ac:spMkLst>
        </pc:spChg>
        <pc:spChg chg="del">
          <ac:chgData name="Araszkiewicz Andrzej" userId="9e341745-34e7-4ba1-8a91-2806aa2249ec" providerId="ADAL" clId="{7B5483A5-063C-40A6-B5DB-6D1E7204456E}" dt="2024-05-17T04:47:34.600" v="1713" actId="478"/>
          <ac:spMkLst>
            <pc:docMk/>
            <pc:sldMk cId="779590565" sldId="398"/>
            <ac:spMk id="161" creationId="{EE5BAA69-7AC2-4699-B901-4C0E1F5D9E7D}"/>
          </ac:spMkLst>
        </pc:spChg>
        <pc:spChg chg="del">
          <ac:chgData name="Araszkiewicz Andrzej" userId="9e341745-34e7-4ba1-8a91-2806aa2249ec" providerId="ADAL" clId="{7B5483A5-063C-40A6-B5DB-6D1E7204456E}" dt="2024-05-17T04:47:34.600" v="1713" actId="478"/>
          <ac:spMkLst>
            <pc:docMk/>
            <pc:sldMk cId="779590565" sldId="398"/>
            <ac:spMk id="191" creationId="{F1FFBDE3-820E-46D6-BBE7-3E867535ADA7}"/>
          </ac:spMkLst>
        </pc:spChg>
        <pc:spChg chg="del">
          <ac:chgData name="Araszkiewicz Andrzej" userId="9e341745-34e7-4ba1-8a91-2806aa2249ec" providerId="ADAL" clId="{7B5483A5-063C-40A6-B5DB-6D1E7204456E}" dt="2024-05-17T04:47:34.600" v="1713" actId="478"/>
          <ac:spMkLst>
            <pc:docMk/>
            <pc:sldMk cId="779590565" sldId="398"/>
            <ac:spMk id="192" creationId="{A67A0B52-498C-4297-99F7-1DE30E937FC4}"/>
          </ac:spMkLst>
        </pc:spChg>
        <pc:spChg chg="del">
          <ac:chgData name="Araszkiewicz Andrzej" userId="9e341745-34e7-4ba1-8a91-2806aa2249ec" providerId="ADAL" clId="{7B5483A5-063C-40A6-B5DB-6D1E7204456E}" dt="2024-05-17T04:47:34.600" v="1713" actId="478"/>
          <ac:spMkLst>
            <pc:docMk/>
            <pc:sldMk cId="779590565" sldId="398"/>
            <ac:spMk id="193" creationId="{8D725DF9-3711-4A0D-8F79-8CC7E52DF269}"/>
          </ac:spMkLst>
        </pc:spChg>
        <pc:grpChg chg="del">
          <ac:chgData name="Araszkiewicz Andrzej" userId="9e341745-34e7-4ba1-8a91-2806aa2249ec" providerId="ADAL" clId="{7B5483A5-063C-40A6-B5DB-6D1E7204456E}" dt="2024-05-17T04:47:34.600" v="1713" actId="478"/>
          <ac:grpSpMkLst>
            <pc:docMk/>
            <pc:sldMk cId="779590565" sldId="398"/>
            <ac:grpSpMk id="45" creationId="{7974B9CD-EDC8-4480-9CE1-99617D352827}"/>
          </ac:grpSpMkLst>
        </pc:grpChg>
        <pc:grpChg chg="del">
          <ac:chgData name="Araszkiewicz Andrzej" userId="9e341745-34e7-4ba1-8a91-2806aa2249ec" providerId="ADAL" clId="{7B5483A5-063C-40A6-B5DB-6D1E7204456E}" dt="2024-05-17T04:47:34.600" v="1713" actId="478"/>
          <ac:grpSpMkLst>
            <pc:docMk/>
            <pc:sldMk cId="779590565" sldId="398"/>
            <ac:grpSpMk id="99" creationId="{2C5643E2-5F90-44E9-9175-14F90D5BFBC3}"/>
          </ac:grpSpMkLst>
        </pc:grpChg>
        <pc:grpChg chg="del">
          <ac:chgData name="Araszkiewicz Andrzej" userId="9e341745-34e7-4ba1-8a91-2806aa2249ec" providerId="ADAL" clId="{7B5483A5-063C-40A6-B5DB-6D1E7204456E}" dt="2024-05-17T04:47:34.600" v="1713" actId="478"/>
          <ac:grpSpMkLst>
            <pc:docMk/>
            <pc:sldMk cId="779590565" sldId="398"/>
            <ac:grpSpMk id="141" creationId="{3F9FB116-74AE-49C2-A60D-D51399C5FA6D}"/>
          </ac:grpSpMkLst>
        </pc:grpChg>
        <pc:picChg chg="add mod">
          <ac:chgData name="Araszkiewicz Andrzej" userId="9e341745-34e7-4ba1-8a91-2806aa2249ec" providerId="ADAL" clId="{7B5483A5-063C-40A6-B5DB-6D1E7204456E}" dt="2024-05-21T09:36:32.656" v="2996" actId="14861"/>
          <ac:picMkLst>
            <pc:docMk/>
            <pc:sldMk cId="779590565" sldId="398"/>
            <ac:picMk id="4" creationId="{C7E8DD94-3B66-995E-3880-288D27EEF8C3}"/>
          </ac:picMkLst>
        </pc:picChg>
        <pc:picChg chg="mod">
          <ac:chgData name="Araszkiewicz Andrzej" userId="9e341745-34e7-4ba1-8a91-2806aa2249ec" providerId="ADAL" clId="{7B5483A5-063C-40A6-B5DB-6D1E7204456E}" dt="2024-05-21T09:36:32.656" v="2996" actId="14861"/>
          <ac:picMkLst>
            <pc:docMk/>
            <pc:sldMk cId="779590565" sldId="398"/>
            <ac:picMk id="18" creationId="{6C5D17C2-2578-4C03-B667-11BA353E0ACD}"/>
          </ac:picMkLst>
        </pc:picChg>
        <pc:picChg chg="del">
          <ac:chgData name="Araszkiewicz Andrzej" userId="9e341745-34e7-4ba1-8a91-2806aa2249ec" providerId="ADAL" clId="{7B5483A5-063C-40A6-B5DB-6D1E7204456E}" dt="2024-05-21T06:57:34.435" v="2506" actId="478"/>
          <ac:picMkLst>
            <pc:docMk/>
            <pc:sldMk cId="779590565" sldId="398"/>
            <ac:picMk id="19" creationId="{B5CE451A-82C6-429F-A3EA-75ABF5E31008}"/>
          </ac:picMkLst>
        </pc:picChg>
        <pc:picChg chg="del">
          <ac:chgData name="Araszkiewicz Andrzej" userId="9e341745-34e7-4ba1-8a91-2806aa2249ec" providerId="ADAL" clId="{7B5483A5-063C-40A6-B5DB-6D1E7204456E}" dt="2024-05-17T04:47:34.600" v="1713" actId="478"/>
          <ac:picMkLst>
            <pc:docMk/>
            <pc:sldMk cId="779590565" sldId="398"/>
            <ac:picMk id="20" creationId="{D0BB70E9-F551-4051-93B7-DFA3D956AEB3}"/>
          </ac:picMkLst>
        </pc:picChg>
        <pc:picChg chg="del">
          <ac:chgData name="Araszkiewicz Andrzej" userId="9e341745-34e7-4ba1-8a91-2806aa2249ec" providerId="ADAL" clId="{7B5483A5-063C-40A6-B5DB-6D1E7204456E}" dt="2024-05-17T04:47:34.600" v="1713" actId="478"/>
          <ac:picMkLst>
            <pc:docMk/>
            <pc:sldMk cId="779590565" sldId="398"/>
            <ac:picMk id="24" creationId="{CA6E6725-1A75-4B08-BEBE-D8B5C94E334C}"/>
          </ac:picMkLst>
        </pc:picChg>
        <pc:picChg chg="del">
          <ac:chgData name="Araszkiewicz Andrzej" userId="9e341745-34e7-4ba1-8a91-2806aa2249ec" providerId="ADAL" clId="{7B5483A5-063C-40A6-B5DB-6D1E7204456E}" dt="2024-05-17T04:47:34.600" v="1713" actId="478"/>
          <ac:picMkLst>
            <pc:docMk/>
            <pc:sldMk cId="779590565" sldId="398"/>
            <ac:picMk id="26" creationId="{F5506D88-A360-4CE0-9DBE-F0DC997A0503}"/>
          </ac:picMkLst>
        </pc:picChg>
        <pc:picChg chg="del">
          <ac:chgData name="Araszkiewicz Andrzej" userId="9e341745-34e7-4ba1-8a91-2806aa2249ec" providerId="ADAL" clId="{7B5483A5-063C-40A6-B5DB-6D1E7204456E}" dt="2024-05-17T04:47:34.600" v="1713" actId="478"/>
          <ac:picMkLst>
            <pc:docMk/>
            <pc:sldMk cId="779590565" sldId="398"/>
            <ac:picMk id="28" creationId="{8FC8CFC6-CD1E-429C-A447-EEE36A9B4630}"/>
          </ac:picMkLst>
        </pc:picChg>
        <pc:picChg chg="del">
          <ac:chgData name="Araszkiewicz Andrzej" userId="9e341745-34e7-4ba1-8a91-2806aa2249ec" providerId="ADAL" clId="{7B5483A5-063C-40A6-B5DB-6D1E7204456E}" dt="2024-05-17T04:47:34.600" v="1713" actId="478"/>
          <ac:picMkLst>
            <pc:docMk/>
            <pc:sldMk cId="779590565" sldId="398"/>
            <ac:picMk id="30" creationId="{8F0724E2-A2F7-4314-8A4B-F56CC057407B}"/>
          </ac:picMkLst>
        </pc:picChg>
        <pc:picChg chg="del">
          <ac:chgData name="Araszkiewicz Andrzej" userId="9e341745-34e7-4ba1-8a91-2806aa2249ec" providerId="ADAL" clId="{7B5483A5-063C-40A6-B5DB-6D1E7204456E}" dt="2024-05-21T06:57:33.644" v="2505" actId="478"/>
          <ac:picMkLst>
            <pc:docMk/>
            <pc:sldMk cId="779590565" sldId="398"/>
            <ac:picMk id="32" creationId="{52AC5153-4740-4D10-8A4D-9ADFF7379D82}"/>
          </ac:picMkLst>
        </pc:picChg>
        <pc:picChg chg="del">
          <ac:chgData name="Araszkiewicz Andrzej" userId="9e341745-34e7-4ba1-8a91-2806aa2249ec" providerId="ADAL" clId="{7B5483A5-063C-40A6-B5DB-6D1E7204456E}" dt="2024-05-17T04:47:34.600" v="1713" actId="478"/>
          <ac:picMkLst>
            <pc:docMk/>
            <pc:sldMk cId="779590565" sldId="398"/>
            <ac:picMk id="33" creationId="{430BEE67-F70D-4006-A325-A041FFF52FE9}"/>
          </ac:picMkLst>
        </pc:picChg>
        <pc:cxnChg chg="del">
          <ac:chgData name="Araszkiewicz Andrzej" userId="9e341745-34e7-4ba1-8a91-2806aa2249ec" providerId="ADAL" clId="{7B5483A5-063C-40A6-B5DB-6D1E7204456E}" dt="2024-05-17T04:47:34.600" v="1713" actId="478"/>
          <ac:cxnSpMkLst>
            <pc:docMk/>
            <pc:sldMk cId="779590565" sldId="398"/>
            <ac:cxnSpMk id="35" creationId="{55415402-2A5F-406C-A311-D8C94D8831D8}"/>
          </ac:cxnSpMkLst>
        </pc:cxnChg>
        <pc:cxnChg chg="del">
          <ac:chgData name="Araszkiewicz Andrzej" userId="9e341745-34e7-4ba1-8a91-2806aa2249ec" providerId="ADAL" clId="{7B5483A5-063C-40A6-B5DB-6D1E7204456E}" dt="2024-05-17T04:47:34.600" v="1713" actId="478"/>
          <ac:cxnSpMkLst>
            <pc:docMk/>
            <pc:sldMk cId="779590565" sldId="398"/>
            <ac:cxnSpMk id="36" creationId="{00230D79-BF85-4998-9476-80BD8A53B5D5}"/>
          </ac:cxnSpMkLst>
        </pc:cxnChg>
        <pc:cxnChg chg="del">
          <ac:chgData name="Araszkiewicz Andrzej" userId="9e341745-34e7-4ba1-8a91-2806aa2249ec" providerId="ADAL" clId="{7B5483A5-063C-40A6-B5DB-6D1E7204456E}" dt="2024-05-17T04:47:34.600" v="1713" actId="478"/>
          <ac:cxnSpMkLst>
            <pc:docMk/>
            <pc:sldMk cId="779590565" sldId="398"/>
            <ac:cxnSpMk id="38" creationId="{91447985-53AA-4456-BC4B-6C722601434B}"/>
          </ac:cxnSpMkLst>
        </pc:cxnChg>
      </pc:sldChg>
      <pc:sldChg chg="addSp delSp modSp add mod">
        <pc:chgData name="Araszkiewicz Andrzej" userId="9e341745-34e7-4ba1-8a91-2806aa2249ec" providerId="ADAL" clId="{7B5483A5-063C-40A6-B5DB-6D1E7204456E}" dt="2024-05-21T09:36:28.443" v="2995" actId="14861"/>
        <pc:sldMkLst>
          <pc:docMk/>
          <pc:sldMk cId="3657503915" sldId="399"/>
        </pc:sldMkLst>
        <pc:spChg chg="add mod">
          <ac:chgData name="Araszkiewicz Andrzej" userId="9e341745-34e7-4ba1-8a91-2806aa2249ec" providerId="ADAL" clId="{7B5483A5-063C-40A6-B5DB-6D1E7204456E}" dt="2024-05-21T09:36:28.443" v="2995" actId="14861"/>
          <ac:spMkLst>
            <pc:docMk/>
            <pc:sldMk cId="3657503915" sldId="399"/>
            <ac:spMk id="2" creationId="{4B95D8C8-03B2-7D04-7D4B-36123A29BB49}"/>
          </ac:spMkLst>
        </pc:spChg>
        <pc:spChg chg="add mod">
          <ac:chgData name="Araszkiewicz Andrzej" userId="9e341745-34e7-4ba1-8a91-2806aa2249ec" providerId="ADAL" clId="{7B5483A5-063C-40A6-B5DB-6D1E7204456E}" dt="2024-05-21T09:36:28.443" v="2995" actId="14861"/>
          <ac:spMkLst>
            <pc:docMk/>
            <pc:sldMk cId="3657503915" sldId="399"/>
            <ac:spMk id="4" creationId="{D636D316-E1DA-CC6B-D650-C64667C82D49}"/>
          </ac:spMkLst>
        </pc:spChg>
        <pc:spChg chg="add mod">
          <ac:chgData name="Araszkiewicz Andrzej" userId="9e341745-34e7-4ba1-8a91-2806aa2249ec" providerId="ADAL" clId="{7B5483A5-063C-40A6-B5DB-6D1E7204456E}" dt="2024-05-21T09:36:28.443" v="2995" actId="14861"/>
          <ac:spMkLst>
            <pc:docMk/>
            <pc:sldMk cId="3657503915" sldId="399"/>
            <ac:spMk id="5" creationId="{E070BC47-5D6E-3162-467C-6EFC10A264AD}"/>
          </ac:spMkLst>
        </pc:spChg>
        <pc:spChg chg="del">
          <ac:chgData name="Araszkiewicz Andrzej" userId="9e341745-34e7-4ba1-8a91-2806aa2249ec" providerId="ADAL" clId="{7B5483A5-063C-40A6-B5DB-6D1E7204456E}" dt="2024-05-21T06:57:40.392" v="2509" actId="478"/>
          <ac:spMkLst>
            <pc:docMk/>
            <pc:sldMk cId="3657503915" sldId="399"/>
            <ac:spMk id="10" creationId="{F7689B2B-6998-23A7-FC94-2B10A1452B7F}"/>
          </ac:spMkLst>
        </pc:spChg>
        <pc:spChg chg="del">
          <ac:chgData name="Araszkiewicz Andrzej" userId="9e341745-34e7-4ba1-8a91-2806aa2249ec" providerId="ADAL" clId="{7B5483A5-063C-40A6-B5DB-6D1E7204456E}" dt="2024-05-21T06:57:40.392" v="2509" actId="478"/>
          <ac:spMkLst>
            <pc:docMk/>
            <pc:sldMk cId="3657503915" sldId="399"/>
            <ac:spMk id="14" creationId="{5FF57FF1-B20C-4D61-9BD8-CCED050BBDC1}"/>
          </ac:spMkLst>
        </pc:spChg>
        <pc:spChg chg="del">
          <ac:chgData name="Araszkiewicz Andrzej" userId="9e341745-34e7-4ba1-8a91-2806aa2249ec" providerId="ADAL" clId="{7B5483A5-063C-40A6-B5DB-6D1E7204456E}" dt="2024-05-21T06:57:40.392" v="2509" actId="478"/>
          <ac:spMkLst>
            <pc:docMk/>
            <pc:sldMk cId="3657503915" sldId="399"/>
            <ac:spMk id="15" creationId="{92630229-FF56-4D84-8321-841120EB1710}"/>
          </ac:spMkLst>
        </pc:spChg>
        <pc:spChg chg="del">
          <ac:chgData name="Araszkiewicz Andrzej" userId="9e341745-34e7-4ba1-8a91-2806aa2249ec" providerId="ADAL" clId="{7B5483A5-063C-40A6-B5DB-6D1E7204456E}" dt="2024-05-17T04:47:30.716" v="1712" actId="478"/>
          <ac:spMkLst>
            <pc:docMk/>
            <pc:sldMk cId="3657503915" sldId="399"/>
            <ac:spMk id="16" creationId="{7D45A4E3-14BC-4330-B6E6-1341FC2B76F2}"/>
          </ac:spMkLst>
        </pc:spChg>
        <pc:spChg chg="mod">
          <ac:chgData name="Araszkiewicz Andrzej" userId="9e341745-34e7-4ba1-8a91-2806aa2249ec" providerId="ADAL" clId="{7B5483A5-063C-40A6-B5DB-6D1E7204456E}" dt="2024-05-21T09:36:28.443" v="2995" actId="14861"/>
          <ac:spMkLst>
            <pc:docMk/>
            <pc:sldMk cId="3657503915" sldId="399"/>
            <ac:spMk id="17" creationId="{169B61E3-A022-4ACA-B571-F4411B86A305}"/>
          </ac:spMkLst>
        </pc:spChg>
        <pc:spChg chg="del">
          <ac:chgData name="Araszkiewicz Andrzej" userId="9e341745-34e7-4ba1-8a91-2806aa2249ec" providerId="ADAL" clId="{7B5483A5-063C-40A6-B5DB-6D1E7204456E}" dt="2024-05-17T04:47:30.716" v="1712" actId="478"/>
          <ac:spMkLst>
            <pc:docMk/>
            <pc:sldMk cId="3657503915" sldId="399"/>
            <ac:spMk id="27" creationId="{D9B83060-FFE5-4D9B-B825-1ACD7FAC1504}"/>
          </ac:spMkLst>
        </pc:spChg>
        <pc:spChg chg="del">
          <ac:chgData name="Araszkiewicz Andrzej" userId="9e341745-34e7-4ba1-8a91-2806aa2249ec" providerId="ADAL" clId="{7B5483A5-063C-40A6-B5DB-6D1E7204456E}" dt="2024-05-17T04:47:30.716" v="1712" actId="478"/>
          <ac:spMkLst>
            <pc:docMk/>
            <pc:sldMk cId="3657503915" sldId="399"/>
            <ac:spMk id="106" creationId="{EDE29A2F-4765-4159-8E2B-B865B8BB6C16}"/>
          </ac:spMkLst>
        </pc:spChg>
        <pc:spChg chg="del">
          <ac:chgData name="Araszkiewicz Andrzej" userId="9e341745-34e7-4ba1-8a91-2806aa2249ec" providerId="ADAL" clId="{7B5483A5-063C-40A6-B5DB-6D1E7204456E}" dt="2024-05-17T04:47:30.716" v="1712" actId="478"/>
          <ac:spMkLst>
            <pc:docMk/>
            <pc:sldMk cId="3657503915" sldId="399"/>
            <ac:spMk id="107" creationId="{077CA6ED-B66A-4FC9-9DD6-6D9EBC6EEFC6}"/>
          </ac:spMkLst>
        </pc:spChg>
        <pc:spChg chg="del">
          <ac:chgData name="Araszkiewicz Andrzej" userId="9e341745-34e7-4ba1-8a91-2806aa2249ec" providerId="ADAL" clId="{7B5483A5-063C-40A6-B5DB-6D1E7204456E}" dt="2024-05-17T04:47:30.716" v="1712" actId="478"/>
          <ac:spMkLst>
            <pc:docMk/>
            <pc:sldMk cId="3657503915" sldId="399"/>
            <ac:spMk id="110" creationId="{2339DCA2-6F4E-4419-80F5-05FA063FF255}"/>
          </ac:spMkLst>
        </pc:spChg>
        <pc:spChg chg="del">
          <ac:chgData name="Araszkiewicz Andrzej" userId="9e341745-34e7-4ba1-8a91-2806aa2249ec" providerId="ADAL" clId="{7B5483A5-063C-40A6-B5DB-6D1E7204456E}" dt="2024-05-17T04:47:30.716" v="1712" actId="478"/>
          <ac:spMkLst>
            <pc:docMk/>
            <pc:sldMk cId="3657503915" sldId="399"/>
            <ac:spMk id="113" creationId="{6465B38B-AED7-4F41-BFF2-1CD086D6FC86}"/>
          </ac:spMkLst>
        </pc:spChg>
        <pc:spChg chg="del">
          <ac:chgData name="Araszkiewicz Andrzej" userId="9e341745-34e7-4ba1-8a91-2806aa2249ec" providerId="ADAL" clId="{7B5483A5-063C-40A6-B5DB-6D1E7204456E}" dt="2024-05-17T04:47:30.716" v="1712" actId="478"/>
          <ac:spMkLst>
            <pc:docMk/>
            <pc:sldMk cId="3657503915" sldId="399"/>
            <ac:spMk id="148" creationId="{0EB1FAB2-F889-45BE-B512-6988D063BA4D}"/>
          </ac:spMkLst>
        </pc:spChg>
        <pc:spChg chg="del">
          <ac:chgData name="Araszkiewicz Andrzej" userId="9e341745-34e7-4ba1-8a91-2806aa2249ec" providerId="ADAL" clId="{7B5483A5-063C-40A6-B5DB-6D1E7204456E}" dt="2024-05-17T04:47:30.716" v="1712" actId="478"/>
          <ac:spMkLst>
            <pc:docMk/>
            <pc:sldMk cId="3657503915" sldId="399"/>
            <ac:spMk id="149" creationId="{5B80465C-AFE4-4C39-AB52-9AA8F68AF690}"/>
          </ac:spMkLst>
        </pc:spChg>
        <pc:spChg chg="del">
          <ac:chgData name="Araszkiewicz Andrzej" userId="9e341745-34e7-4ba1-8a91-2806aa2249ec" providerId="ADAL" clId="{7B5483A5-063C-40A6-B5DB-6D1E7204456E}" dt="2024-05-17T04:47:30.716" v="1712" actId="478"/>
          <ac:spMkLst>
            <pc:docMk/>
            <pc:sldMk cId="3657503915" sldId="399"/>
            <ac:spMk id="152" creationId="{68AECADB-242C-4031-A706-B5A87F16E243}"/>
          </ac:spMkLst>
        </pc:spChg>
        <pc:spChg chg="del">
          <ac:chgData name="Araszkiewicz Andrzej" userId="9e341745-34e7-4ba1-8a91-2806aa2249ec" providerId="ADAL" clId="{7B5483A5-063C-40A6-B5DB-6D1E7204456E}" dt="2024-05-17T04:47:30.716" v="1712" actId="478"/>
          <ac:spMkLst>
            <pc:docMk/>
            <pc:sldMk cId="3657503915" sldId="399"/>
            <ac:spMk id="155" creationId="{C45AE8A8-EFFB-4D0F-971E-2D917BD6E380}"/>
          </ac:spMkLst>
        </pc:spChg>
        <pc:spChg chg="del">
          <ac:chgData name="Araszkiewicz Andrzej" userId="9e341745-34e7-4ba1-8a91-2806aa2249ec" providerId="ADAL" clId="{7B5483A5-063C-40A6-B5DB-6D1E7204456E}" dt="2024-05-17T04:47:30.716" v="1712" actId="478"/>
          <ac:spMkLst>
            <pc:docMk/>
            <pc:sldMk cId="3657503915" sldId="399"/>
            <ac:spMk id="161" creationId="{EE5BAA69-7AC2-4699-B901-4C0E1F5D9E7D}"/>
          </ac:spMkLst>
        </pc:spChg>
        <pc:spChg chg="del">
          <ac:chgData name="Araszkiewicz Andrzej" userId="9e341745-34e7-4ba1-8a91-2806aa2249ec" providerId="ADAL" clId="{7B5483A5-063C-40A6-B5DB-6D1E7204456E}" dt="2024-05-17T04:47:30.716" v="1712" actId="478"/>
          <ac:spMkLst>
            <pc:docMk/>
            <pc:sldMk cId="3657503915" sldId="399"/>
            <ac:spMk id="192" creationId="{A67A0B52-498C-4297-99F7-1DE30E937FC4}"/>
          </ac:spMkLst>
        </pc:spChg>
        <pc:spChg chg="del">
          <ac:chgData name="Araszkiewicz Andrzej" userId="9e341745-34e7-4ba1-8a91-2806aa2249ec" providerId="ADAL" clId="{7B5483A5-063C-40A6-B5DB-6D1E7204456E}" dt="2024-05-17T04:47:30.716" v="1712" actId="478"/>
          <ac:spMkLst>
            <pc:docMk/>
            <pc:sldMk cId="3657503915" sldId="399"/>
            <ac:spMk id="193" creationId="{8D725DF9-3711-4A0D-8F79-8CC7E52DF269}"/>
          </ac:spMkLst>
        </pc:spChg>
        <pc:grpChg chg="del">
          <ac:chgData name="Araszkiewicz Andrzej" userId="9e341745-34e7-4ba1-8a91-2806aa2249ec" providerId="ADAL" clId="{7B5483A5-063C-40A6-B5DB-6D1E7204456E}" dt="2024-05-17T04:47:30.716" v="1712" actId="478"/>
          <ac:grpSpMkLst>
            <pc:docMk/>
            <pc:sldMk cId="3657503915" sldId="399"/>
            <ac:grpSpMk id="99" creationId="{2C5643E2-5F90-44E9-9175-14F90D5BFBC3}"/>
          </ac:grpSpMkLst>
        </pc:grpChg>
        <pc:grpChg chg="del">
          <ac:chgData name="Araszkiewicz Andrzej" userId="9e341745-34e7-4ba1-8a91-2806aa2249ec" providerId="ADAL" clId="{7B5483A5-063C-40A6-B5DB-6D1E7204456E}" dt="2024-05-17T04:47:30.716" v="1712" actId="478"/>
          <ac:grpSpMkLst>
            <pc:docMk/>
            <pc:sldMk cId="3657503915" sldId="399"/>
            <ac:grpSpMk id="141" creationId="{3F9FB116-74AE-49C2-A60D-D51399C5FA6D}"/>
          </ac:grpSpMkLst>
        </pc:grpChg>
        <pc:picChg chg="add mod">
          <ac:chgData name="Araszkiewicz Andrzej" userId="9e341745-34e7-4ba1-8a91-2806aa2249ec" providerId="ADAL" clId="{7B5483A5-063C-40A6-B5DB-6D1E7204456E}" dt="2024-05-21T09:36:28.443" v="2995" actId="14861"/>
          <ac:picMkLst>
            <pc:docMk/>
            <pc:sldMk cId="3657503915" sldId="399"/>
            <ac:picMk id="6" creationId="{3B289237-563B-7206-2903-FAE74CF13F46}"/>
          </ac:picMkLst>
        </pc:picChg>
        <pc:picChg chg="add mod">
          <ac:chgData name="Araszkiewicz Andrzej" userId="9e341745-34e7-4ba1-8a91-2806aa2249ec" providerId="ADAL" clId="{7B5483A5-063C-40A6-B5DB-6D1E7204456E}" dt="2024-05-21T09:36:28.443" v="2995" actId="14861"/>
          <ac:picMkLst>
            <pc:docMk/>
            <pc:sldMk cId="3657503915" sldId="399"/>
            <ac:picMk id="7" creationId="{53B96377-BB30-5D09-A4F6-30D6D451F6A9}"/>
          </ac:picMkLst>
        </pc:picChg>
        <pc:picChg chg="mod">
          <ac:chgData name="Araszkiewicz Andrzej" userId="9e341745-34e7-4ba1-8a91-2806aa2249ec" providerId="ADAL" clId="{7B5483A5-063C-40A6-B5DB-6D1E7204456E}" dt="2024-05-21T09:36:28.443" v="2995" actId="14861"/>
          <ac:picMkLst>
            <pc:docMk/>
            <pc:sldMk cId="3657503915" sldId="399"/>
            <ac:picMk id="18" creationId="{6C5D17C2-2578-4C03-B667-11BA353E0ACD}"/>
          </ac:picMkLst>
        </pc:picChg>
        <pc:picChg chg="del">
          <ac:chgData name="Araszkiewicz Andrzej" userId="9e341745-34e7-4ba1-8a91-2806aa2249ec" providerId="ADAL" clId="{7B5483A5-063C-40A6-B5DB-6D1E7204456E}" dt="2024-05-21T06:57:40.392" v="2509" actId="478"/>
          <ac:picMkLst>
            <pc:docMk/>
            <pc:sldMk cId="3657503915" sldId="399"/>
            <ac:picMk id="19" creationId="{B5CE451A-82C6-429F-A3EA-75ABF5E31008}"/>
          </ac:picMkLst>
        </pc:picChg>
        <pc:picChg chg="del">
          <ac:chgData name="Araszkiewicz Andrzej" userId="9e341745-34e7-4ba1-8a91-2806aa2249ec" providerId="ADAL" clId="{7B5483A5-063C-40A6-B5DB-6D1E7204456E}" dt="2024-05-21T06:57:40.392" v="2509" actId="478"/>
          <ac:picMkLst>
            <pc:docMk/>
            <pc:sldMk cId="3657503915" sldId="399"/>
            <ac:picMk id="20" creationId="{D0BB70E9-F551-4051-93B7-DFA3D956AEB3}"/>
          </ac:picMkLst>
        </pc:picChg>
        <pc:picChg chg="del">
          <ac:chgData name="Araszkiewicz Andrzej" userId="9e341745-34e7-4ba1-8a91-2806aa2249ec" providerId="ADAL" clId="{7B5483A5-063C-40A6-B5DB-6D1E7204456E}" dt="2024-05-17T04:47:30.716" v="1712" actId="478"/>
          <ac:picMkLst>
            <pc:docMk/>
            <pc:sldMk cId="3657503915" sldId="399"/>
            <ac:picMk id="24" creationId="{CA6E6725-1A75-4B08-BEBE-D8B5C94E334C}"/>
          </ac:picMkLst>
        </pc:picChg>
        <pc:picChg chg="del">
          <ac:chgData name="Araszkiewicz Andrzej" userId="9e341745-34e7-4ba1-8a91-2806aa2249ec" providerId="ADAL" clId="{7B5483A5-063C-40A6-B5DB-6D1E7204456E}" dt="2024-05-17T04:47:30.716" v="1712" actId="478"/>
          <ac:picMkLst>
            <pc:docMk/>
            <pc:sldMk cId="3657503915" sldId="399"/>
            <ac:picMk id="26" creationId="{F5506D88-A360-4CE0-9DBE-F0DC997A0503}"/>
          </ac:picMkLst>
        </pc:picChg>
        <pc:picChg chg="del">
          <ac:chgData name="Araszkiewicz Andrzej" userId="9e341745-34e7-4ba1-8a91-2806aa2249ec" providerId="ADAL" clId="{7B5483A5-063C-40A6-B5DB-6D1E7204456E}" dt="2024-05-17T04:47:30.716" v="1712" actId="478"/>
          <ac:picMkLst>
            <pc:docMk/>
            <pc:sldMk cId="3657503915" sldId="399"/>
            <ac:picMk id="28" creationId="{8FC8CFC6-CD1E-429C-A447-EEE36A9B4630}"/>
          </ac:picMkLst>
        </pc:picChg>
        <pc:picChg chg="del">
          <ac:chgData name="Araszkiewicz Andrzej" userId="9e341745-34e7-4ba1-8a91-2806aa2249ec" providerId="ADAL" clId="{7B5483A5-063C-40A6-B5DB-6D1E7204456E}" dt="2024-05-17T04:47:30.716" v="1712" actId="478"/>
          <ac:picMkLst>
            <pc:docMk/>
            <pc:sldMk cId="3657503915" sldId="399"/>
            <ac:picMk id="30" creationId="{8F0724E2-A2F7-4314-8A4B-F56CC057407B}"/>
          </ac:picMkLst>
        </pc:picChg>
        <pc:picChg chg="del">
          <ac:chgData name="Araszkiewicz Andrzej" userId="9e341745-34e7-4ba1-8a91-2806aa2249ec" providerId="ADAL" clId="{7B5483A5-063C-40A6-B5DB-6D1E7204456E}" dt="2024-05-21T06:57:40.392" v="2509" actId="478"/>
          <ac:picMkLst>
            <pc:docMk/>
            <pc:sldMk cId="3657503915" sldId="399"/>
            <ac:picMk id="32" creationId="{52AC5153-4740-4D10-8A4D-9ADFF7379D82}"/>
          </ac:picMkLst>
        </pc:picChg>
        <pc:picChg chg="del">
          <ac:chgData name="Araszkiewicz Andrzej" userId="9e341745-34e7-4ba1-8a91-2806aa2249ec" providerId="ADAL" clId="{7B5483A5-063C-40A6-B5DB-6D1E7204456E}" dt="2024-05-21T06:57:40.392" v="2509" actId="478"/>
          <ac:picMkLst>
            <pc:docMk/>
            <pc:sldMk cId="3657503915" sldId="399"/>
            <ac:picMk id="33" creationId="{430BEE67-F70D-4006-A325-A041FFF52FE9}"/>
          </ac:picMkLst>
        </pc:picChg>
        <pc:picChg chg="mod">
          <ac:chgData name="Araszkiewicz Andrzej" userId="9e341745-34e7-4ba1-8a91-2806aa2249ec" providerId="ADAL" clId="{7B5483A5-063C-40A6-B5DB-6D1E7204456E}" dt="2024-05-21T06:57:37.794" v="2508" actId="1076"/>
          <ac:picMkLst>
            <pc:docMk/>
            <pc:sldMk cId="3657503915" sldId="399"/>
            <ac:picMk id="37" creationId="{00000000-0000-0000-0000-000000000000}"/>
          </ac:picMkLst>
        </pc:picChg>
        <pc:cxnChg chg="del">
          <ac:chgData name="Araszkiewicz Andrzej" userId="9e341745-34e7-4ba1-8a91-2806aa2249ec" providerId="ADAL" clId="{7B5483A5-063C-40A6-B5DB-6D1E7204456E}" dt="2024-05-17T04:47:30.716" v="1712" actId="478"/>
          <ac:cxnSpMkLst>
            <pc:docMk/>
            <pc:sldMk cId="3657503915" sldId="399"/>
            <ac:cxnSpMk id="36" creationId="{00230D79-BF85-4998-9476-80BD8A53B5D5}"/>
          </ac:cxnSpMkLst>
        </pc:cxnChg>
        <pc:cxnChg chg="del">
          <ac:chgData name="Araszkiewicz Andrzej" userId="9e341745-34e7-4ba1-8a91-2806aa2249ec" providerId="ADAL" clId="{7B5483A5-063C-40A6-B5DB-6D1E7204456E}" dt="2024-05-17T04:47:30.716" v="1712" actId="478"/>
          <ac:cxnSpMkLst>
            <pc:docMk/>
            <pc:sldMk cId="3657503915" sldId="399"/>
            <ac:cxnSpMk id="38" creationId="{91447985-53AA-4456-BC4B-6C722601434B}"/>
          </ac:cxnSpMkLst>
        </pc:cxnChg>
      </pc:sldChg>
      <pc:sldChg chg="addSp delSp modSp add mod">
        <pc:chgData name="Araszkiewicz Andrzej" userId="9e341745-34e7-4ba1-8a91-2806aa2249ec" providerId="ADAL" clId="{7B5483A5-063C-40A6-B5DB-6D1E7204456E}" dt="2024-05-21T09:36:23.980" v="2994" actId="14861"/>
        <pc:sldMkLst>
          <pc:docMk/>
          <pc:sldMk cId="646837900" sldId="400"/>
        </pc:sldMkLst>
        <pc:spChg chg="add del mod">
          <ac:chgData name="Araszkiewicz Andrzej" userId="9e341745-34e7-4ba1-8a91-2806aa2249ec" providerId="ADAL" clId="{7B5483A5-063C-40A6-B5DB-6D1E7204456E}" dt="2024-05-21T09:36:23.980" v="2994" actId="14861"/>
          <ac:spMkLst>
            <pc:docMk/>
            <pc:sldMk cId="646837900" sldId="400"/>
            <ac:spMk id="2" creationId="{7920ECFC-80F4-DAF1-E052-CAD85D865C80}"/>
          </ac:spMkLst>
        </pc:spChg>
        <pc:spChg chg="add del mod">
          <ac:chgData name="Araszkiewicz Andrzej" userId="9e341745-34e7-4ba1-8a91-2806aa2249ec" providerId="ADAL" clId="{7B5483A5-063C-40A6-B5DB-6D1E7204456E}" dt="2024-05-21T09:36:23.980" v="2994" actId="14861"/>
          <ac:spMkLst>
            <pc:docMk/>
            <pc:sldMk cId="646837900" sldId="400"/>
            <ac:spMk id="4" creationId="{BCA96803-3D05-2D2A-D6AF-9FEC4CB30A53}"/>
          </ac:spMkLst>
        </pc:spChg>
        <pc:spChg chg="add del mod">
          <ac:chgData name="Araszkiewicz Andrzej" userId="9e341745-34e7-4ba1-8a91-2806aa2249ec" providerId="ADAL" clId="{7B5483A5-063C-40A6-B5DB-6D1E7204456E}" dt="2024-05-21T09:36:23.980" v="2994" actId="14861"/>
          <ac:spMkLst>
            <pc:docMk/>
            <pc:sldMk cId="646837900" sldId="400"/>
            <ac:spMk id="5" creationId="{CFC62F2C-73A9-4619-7D87-B15FDCBDBA51}"/>
          </ac:spMkLst>
        </pc:spChg>
        <pc:spChg chg="add del mod">
          <ac:chgData name="Araszkiewicz Andrzej" userId="9e341745-34e7-4ba1-8a91-2806aa2249ec" providerId="ADAL" clId="{7B5483A5-063C-40A6-B5DB-6D1E7204456E}" dt="2024-05-21T09:36:23.980" v="2994" actId="14861"/>
          <ac:spMkLst>
            <pc:docMk/>
            <pc:sldMk cId="646837900" sldId="400"/>
            <ac:spMk id="7" creationId="{32D55010-4E79-B78A-4F9D-DBCBB901AA1E}"/>
          </ac:spMkLst>
        </pc:spChg>
        <pc:spChg chg="del">
          <ac:chgData name="Araszkiewicz Andrzej" userId="9e341745-34e7-4ba1-8a91-2806aa2249ec" providerId="ADAL" clId="{7B5483A5-063C-40A6-B5DB-6D1E7204456E}" dt="2024-05-21T06:57:43.777" v="2510" actId="478"/>
          <ac:spMkLst>
            <pc:docMk/>
            <pc:sldMk cId="646837900" sldId="400"/>
            <ac:spMk id="10" creationId="{F7689B2B-6998-23A7-FC94-2B10A1452B7F}"/>
          </ac:spMkLst>
        </pc:spChg>
        <pc:spChg chg="del">
          <ac:chgData name="Araszkiewicz Andrzej" userId="9e341745-34e7-4ba1-8a91-2806aa2249ec" providerId="ADAL" clId="{7B5483A5-063C-40A6-B5DB-6D1E7204456E}" dt="2024-05-21T06:57:43.777" v="2510" actId="478"/>
          <ac:spMkLst>
            <pc:docMk/>
            <pc:sldMk cId="646837900" sldId="400"/>
            <ac:spMk id="14" creationId="{5FF57FF1-B20C-4D61-9BD8-CCED050BBDC1}"/>
          </ac:spMkLst>
        </pc:spChg>
        <pc:spChg chg="del">
          <ac:chgData name="Araszkiewicz Andrzej" userId="9e341745-34e7-4ba1-8a91-2806aa2249ec" providerId="ADAL" clId="{7B5483A5-063C-40A6-B5DB-6D1E7204456E}" dt="2024-05-21T06:57:43.777" v="2510" actId="478"/>
          <ac:spMkLst>
            <pc:docMk/>
            <pc:sldMk cId="646837900" sldId="400"/>
            <ac:spMk id="15" creationId="{92630229-FF56-4D84-8321-841120EB1710}"/>
          </ac:spMkLst>
        </pc:spChg>
        <pc:spChg chg="del">
          <ac:chgData name="Araszkiewicz Andrzej" userId="9e341745-34e7-4ba1-8a91-2806aa2249ec" providerId="ADAL" clId="{7B5483A5-063C-40A6-B5DB-6D1E7204456E}" dt="2024-05-21T06:57:43.777" v="2510" actId="478"/>
          <ac:spMkLst>
            <pc:docMk/>
            <pc:sldMk cId="646837900" sldId="400"/>
            <ac:spMk id="16" creationId="{7D45A4E3-14BC-4330-B6E6-1341FC2B76F2}"/>
          </ac:spMkLst>
        </pc:spChg>
        <pc:spChg chg="add del mod">
          <ac:chgData name="Araszkiewicz Andrzej" userId="9e341745-34e7-4ba1-8a91-2806aa2249ec" providerId="ADAL" clId="{7B5483A5-063C-40A6-B5DB-6D1E7204456E}" dt="2024-05-21T09:36:23.980" v="2994" actId="14861"/>
          <ac:spMkLst>
            <pc:docMk/>
            <pc:sldMk cId="646837900" sldId="400"/>
            <ac:spMk id="17" creationId="{169B61E3-A022-4ACA-B571-F4411B86A305}"/>
          </ac:spMkLst>
        </pc:spChg>
        <pc:spChg chg="del">
          <ac:chgData name="Araszkiewicz Andrzej" userId="9e341745-34e7-4ba1-8a91-2806aa2249ec" providerId="ADAL" clId="{7B5483A5-063C-40A6-B5DB-6D1E7204456E}" dt="2024-05-17T04:47:26.630" v="1711" actId="478"/>
          <ac:spMkLst>
            <pc:docMk/>
            <pc:sldMk cId="646837900" sldId="400"/>
            <ac:spMk id="27" creationId="{D9B83060-FFE5-4D9B-B825-1ACD7FAC1504}"/>
          </ac:spMkLst>
        </pc:spChg>
        <pc:spChg chg="del">
          <ac:chgData name="Araszkiewicz Andrzej" userId="9e341745-34e7-4ba1-8a91-2806aa2249ec" providerId="ADAL" clId="{7B5483A5-063C-40A6-B5DB-6D1E7204456E}" dt="2024-05-17T04:47:26.630" v="1711" actId="478"/>
          <ac:spMkLst>
            <pc:docMk/>
            <pc:sldMk cId="646837900" sldId="400"/>
            <ac:spMk id="148" creationId="{0EB1FAB2-F889-45BE-B512-6988D063BA4D}"/>
          </ac:spMkLst>
        </pc:spChg>
        <pc:spChg chg="del">
          <ac:chgData name="Araszkiewicz Andrzej" userId="9e341745-34e7-4ba1-8a91-2806aa2249ec" providerId="ADAL" clId="{7B5483A5-063C-40A6-B5DB-6D1E7204456E}" dt="2024-05-17T04:47:26.630" v="1711" actId="478"/>
          <ac:spMkLst>
            <pc:docMk/>
            <pc:sldMk cId="646837900" sldId="400"/>
            <ac:spMk id="149" creationId="{5B80465C-AFE4-4C39-AB52-9AA8F68AF690}"/>
          </ac:spMkLst>
        </pc:spChg>
        <pc:spChg chg="del">
          <ac:chgData name="Araszkiewicz Andrzej" userId="9e341745-34e7-4ba1-8a91-2806aa2249ec" providerId="ADAL" clId="{7B5483A5-063C-40A6-B5DB-6D1E7204456E}" dt="2024-05-17T04:47:26.630" v="1711" actId="478"/>
          <ac:spMkLst>
            <pc:docMk/>
            <pc:sldMk cId="646837900" sldId="400"/>
            <ac:spMk id="152" creationId="{68AECADB-242C-4031-A706-B5A87F16E243}"/>
          </ac:spMkLst>
        </pc:spChg>
        <pc:spChg chg="del">
          <ac:chgData name="Araszkiewicz Andrzej" userId="9e341745-34e7-4ba1-8a91-2806aa2249ec" providerId="ADAL" clId="{7B5483A5-063C-40A6-B5DB-6D1E7204456E}" dt="2024-05-17T04:47:26.630" v="1711" actId="478"/>
          <ac:spMkLst>
            <pc:docMk/>
            <pc:sldMk cId="646837900" sldId="400"/>
            <ac:spMk id="155" creationId="{C45AE8A8-EFFB-4D0F-971E-2D917BD6E380}"/>
          </ac:spMkLst>
        </pc:spChg>
        <pc:spChg chg="del">
          <ac:chgData name="Araszkiewicz Andrzej" userId="9e341745-34e7-4ba1-8a91-2806aa2249ec" providerId="ADAL" clId="{7B5483A5-063C-40A6-B5DB-6D1E7204456E}" dt="2024-05-17T04:47:26.630" v="1711" actId="478"/>
          <ac:spMkLst>
            <pc:docMk/>
            <pc:sldMk cId="646837900" sldId="400"/>
            <ac:spMk id="161" creationId="{EE5BAA69-7AC2-4699-B901-4C0E1F5D9E7D}"/>
          </ac:spMkLst>
        </pc:spChg>
        <pc:spChg chg="del">
          <ac:chgData name="Araszkiewicz Andrzej" userId="9e341745-34e7-4ba1-8a91-2806aa2249ec" providerId="ADAL" clId="{7B5483A5-063C-40A6-B5DB-6D1E7204456E}" dt="2024-05-17T04:47:26.630" v="1711" actId="478"/>
          <ac:spMkLst>
            <pc:docMk/>
            <pc:sldMk cId="646837900" sldId="400"/>
            <ac:spMk id="193" creationId="{8D725DF9-3711-4A0D-8F79-8CC7E52DF269}"/>
          </ac:spMkLst>
        </pc:spChg>
        <pc:grpChg chg="del">
          <ac:chgData name="Araszkiewicz Andrzej" userId="9e341745-34e7-4ba1-8a91-2806aa2249ec" providerId="ADAL" clId="{7B5483A5-063C-40A6-B5DB-6D1E7204456E}" dt="2024-05-17T04:47:26.630" v="1711" actId="478"/>
          <ac:grpSpMkLst>
            <pc:docMk/>
            <pc:sldMk cId="646837900" sldId="400"/>
            <ac:grpSpMk id="141" creationId="{3F9FB116-74AE-49C2-A60D-D51399C5FA6D}"/>
          </ac:grpSpMkLst>
        </pc:grpChg>
        <pc:picChg chg="add del mod">
          <ac:chgData name="Araszkiewicz Andrzej" userId="9e341745-34e7-4ba1-8a91-2806aa2249ec" providerId="ADAL" clId="{7B5483A5-063C-40A6-B5DB-6D1E7204456E}" dt="2024-05-21T09:36:23.980" v="2994" actId="14861"/>
          <ac:picMkLst>
            <pc:docMk/>
            <pc:sldMk cId="646837900" sldId="400"/>
            <ac:picMk id="13" creationId="{FE1636F5-ACF9-74D5-B105-F1FA79EF8676}"/>
          </ac:picMkLst>
        </pc:picChg>
        <pc:picChg chg="add del mod">
          <ac:chgData name="Araszkiewicz Andrzej" userId="9e341745-34e7-4ba1-8a91-2806aa2249ec" providerId="ADAL" clId="{7B5483A5-063C-40A6-B5DB-6D1E7204456E}" dt="2024-05-21T09:36:23.980" v="2994" actId="14861"/>
          <ac:picMkLst>
            <pc:docMk/>
            <pc:sldMk cId="646837900" sldId="400"/>
            <ac:picMk id="18" creationId="{6C5D17C2-2578-4C03-B667-11BA353E0ACD}"/>
          </ac:picMkLst>
        </pc:picChg>
        <pc:picChg chg="del">
          <ac:chgData name="Araszkiewicz Andrzej" userId="9e341745-34e7-4ba1-8a91-2806aa2249ec" providerId="ADAL" clId="{7B5483A5-063C-40A6-B5DB-6D1E7204456E}" dt="2024-05-21T06:57:43.777" v="2510" actId="478"/>
          <ac:picMkLst>
            <pc:docMk/>
            <pc:sldMk cId="646837900" sldId="400"/>
            <ac:picMk id="19" creationId="{B5CE451A-82C6-429F-A3EA-75ABF5E31008}"/>
          </ac:picMkLst>
        </pc:picChg>
        <pc:picChg chg="del">
          <ac:chgData name="Araszkiewicz Andrzej" userId="9e341745-34e7-4ba1-8a91-2806aa2249ec" providerId="ADAL" clId="{7B5483A5-063C-40A6-B5DB-6D1E7204456E}" dt="2024-05-21T06:57:43.777" v="2510" actId="478"/>
          <ac:picMkLst>
            <pc:docMk/>
            <pc:sldMk cId="646837900" sldId="400"/>
            <ac:picMk id="20" creationId="{D0BB70E9-F551-4051-93B7-DFA3D956AEB3}"/>
          </ac:picMkLst>
        </pc:picChg>
        <pc:picChg chg="add del mod">
          <ac:chgData name="Araszkiewicz Andrzej" userId="9e341745-34e7-4ba1-8a91-2806aa2249ec" providerId="ADAL" clId="{7B5483A5-063C-40A6-B5DB-6D1E7204456E}" dt="2024-05-21T09:36:23.980" v="2994" actId="14861"/>
          <ac:picMkLst>
            <pc:docMk/>
            <pc:sldMk cId="646837900" sldId="400"/>
            <ac:picMk id="21" creationId="{6F4234AF-B450-4EEB-5A07-4B6B8BF3DABC}"/>
          </ac:picMkLst>
        </pc:picChg>
        <pc:picChg chg="add del mod">
          <ac:chgData name="Araszkiewicz Andrzej" userId="9e341745-34e7-4ba1-8a91-2806aa2249ec" providerId="ADAL" clId="{7B5483A5-063C-40A6-B5DB-6D1E7204456E}" dt="2024-05-21T09:36:23.980" v="2994" actId="14861"/>
          <ac:picMkLst>
            <pc:docMk/>
            <pc:sldMk cId="646837900" sldId="400"/>
            <ac:picMk id="22" creationId="{83DF89EE-4D55-261F-8F9F-5657206841C6}"/>
          </ac:picMkLst>
        </pc:picChg>
        <pc:picChg chg="del">
          <ac:chgData name="Araszkiewicz Andrzej" userId="9e341745-34e7-4ba1-8a91-2806aa2249ec" providerId="ADAL" clId="{7B5483A5-063C-40A6-B5DB-6D1E7204456E}" dt="2024-05-21T06:57:43.777" v="2510" actId="478"/>
          <ac:picMkLst>
            <pc:docMk/>
            <pc:sldMk cId="646837900" sldId="400"/>
            <ac:picMk id="24" creationId="{CA6E6725-1A75-4B08-BEBE-D8B5C94E334C}"/>
          </ac:picMkLst>
        </pc:picChg>
        <pc:picChg chg="del">
          <ac:chgData name="Araszkiewicz Andrzej" userId="9e341745-34e7-4ba1-8a91-2806aa2249ec" providerId="ADAL" clId="{7B5483A5-063C-40A6-B5DB-6D1E7204456E}" dt="2024-05-21T06:57:43.777" v="2510" actId="478"/>
          <ac:picMkLst>
            <pc:docMk/>
            <pc:sldMk cId="646837900" sldId="400"/>
            <ac:picMk id="26" creationId="{F5506D88-A360-4CE0-9DBE-F0DC997A0503}"/>
          </ac:picMkLst>
        </pc:picChg>
        <pc:picChg chg="del">
          <ac:chgData name="Araszkiewicz Andrzej" userId="9e341745-34e7-4ba1-8a91-2806aa2249ec" providerId="ADAL" clId="{7B5483A5-063C-40A6-B5DB-6D1E7204456E}" dt="2024-05-17T04:47:26.630" v="1711" actId="478"/>
          <ac:picMkLst>
            <pc:docMk/>
            <pc:sldMk cId="646837900" sldId="400"/>
            <ac:picMk id="28" creationId="{8FC8CFC6-CD1E-429C-A447-EEE36A9B4630}"/>
          </ac:picMkLst>
        </pc:picChg>
        <pc:picChg chg="del">
          <ac:chgData name="Araszkiewicz Andrzej" userId="9e341745-34e7-4ba1-8a91-2806aa2249ec" providerId="ADAL" clId="{7B5483A5-063C-40A6-B5DB-6D1E7204456E}" dt="2024-05-17T04:47:26.630" v="1711" actId="478"/>
          <ac:picMkLst>
            <pc:docMk/>
            <pc:sldMk cId="646837900" sldId="400"/>
            <ac:picMk id="30" creationId="{8F0724E2-A2F7-4314-8A4B-F56CC057407B}"/>
          </ac:picMkLst>
        </pc:picChg>
        <pc:picChg chg="del">
          <ac:chgData name="Araszkiewicz Andrzej" userId="9e341745-34e7-4ba1-8a91-2806aa2249ec" providerId="ADAL" clId="{7B5483A5-063C-40A6-B5DB-6D1E7204456E}" dt="2024-05-21T06:57:43.777" v="2510" actId="478"/>
          <ac:picMkLst>
            <pc:docMk/>
            <pc:sldMk cId="646837900" sldId="400"/>
            <ac:picMk id="32" creationId="{52AC5153-4740-4D10-8A4D-9ADFF7379D82}"/>
          </ac:picMkLst>
        </pc:picChg>
        <pc:picChg chg="del">
          <ac:chgData name="Araszkiewicz Andrzej" userId="9e341745-34e7-4ba1-8a91-2806aa2249ec" providerId="ADAL" clId="{7B5483A5-063C-40A6-B5DB-6D1E7204456E}" dt="2024-05-21T06:57:43.777" v="2510" actId="478"/>
          <ac:picMkLst>
            <pc:docMk/>
            <pc:sldMk cId="646837900" sldId="400"/>
            <ac:picMk id="33" creationId="{430BEE67-F70D-4006-A325-A041FFF52FE9}"/>
          </ac:picMkLst>
        </pc:picChg>
        <pc:cxnChg chg="del">
          <ac:chgData name="Araszkiewicz Andrzej" userId="9e341745-34e7-4ba1-8a91-2806aa2249ec" providerId="ADAL" clId="{7B5483A5-063C-40A6-B5DB-6D1E7204456E}" dt="2024-05-17T04:47:26.630" v="1711" actId="478"/>
          <ac:cxnSpMkLst>
            <pc:docMk/>
            <pc:sldMk cId="646837900" sldId="400"/>
            <ac:cxnSpMk id="38" creationId="{91447985-53AA-4456-BC4B-6C722601434B}"/>
          </ac:cxnSpMkLst>
        </pc:cxnChg>
      </pc:sldChg>
      <pc:sldChg chg="addSp delSp modSp add mod">
        <pc:chgData name="Araszkiewicz Andrzej" userId="9e341745-34e7-4ba1-8a91-2806aa2249ec" providerId="ADAL" clId="{7B5483A5-063C-40A6-B5DB-6D1E7204456E}" dt="2024-05-21T08:40:17.315" v="2914" actId="14861"/>
        <pc:sldMkLst>
          <pc:docMk/>
          <pc:sldMk cId="814586517" sldId="401"/>
        </pc:sldMkLst>
        <pc:spChg chg="mod">
          <ac:chgData name="Araszkiewicz Andrzej" userId="9e341745-34e7-4ba1-8a91-2806aa2249ec" providerId="ADAL" clId="{7B5483A5-063C-40A6-B5DB-6D1E7204456E}" dt="2024-05-21T08:40:17.315" v="2914" actId="14861"/>
          <ac:spMkLst>
            <pc:docMk/>
            <pc:sldMk cId="814586517" sldId="401"/>
            <ac:spMk id="10" creationId="{F7689B2B-6998-23A7-FC94-2B10A1452B7F}"/>
          </ac:spMkLst>
        </pc:spChg>
        <pc:spChg chg="add del mod">
          <ac:chgData name="Araszkiewicz Andrzej" userId="9e341745-34e7-4ba1-8a91-2806aa2249ec" providerId="ADAL" clId="{7B5483A5-063C-40A6-B5DB-6D1E7204456E}" dt="2024-05-21T08:40:17.315" v="2914" actId="14861"/>
          <ac:spMkLst>
            <pc:docMk/>
            <pc:sldMk cId="814586517" sldId="401"/>
            <ac:spMk id="14" creationId="{5FF57FF1-B20C-4D61-9BD8-CCED050BBDC1}"/>
          </ac:spMkLst>
        </pc:spChg>
        <pc:spChg chg="add del mod">
          <ac:chgData name="Araszkiewicz Andrzej" userId="9e341745-34e7-4ba1-8a91-2806aa2249ec" providerId="ADAL" clId="{7B5483A5-063C-40A6-B5DB-6D1E7204456E}" dt="2024-05-21T08:40:17.315" v="2914" actId="14861"/>
          <ac:spMkLst>
            <pc:docMk/>
            <pc:sldMk cId="814586517" sldId="401"/>
            <ac:spMk id="15" creationId="{92630229-FF56-4D84-8321-841120EB1710}"/>
          </ac:spMkLst>
        </pc:spChg>
        <pc:spChg chg="mod">
          <ac:chgData name="Araszkiewicz Andrzej" userId="9e341745-34e7-4ba1-8a91-2806aa2249ec" providerId="ADAL" clId="{7B5483A5-063C-40A6-B5DB-6D1E7204456E}" dt="2024-05-21T08:40:17.315" v="2914" actId="14861"/>
          <ac:spMkLst>
            <pc:docMk/>
            <pc:sldMk cId="814586517" sldId="401"/>
            <ac:spMk id="16" creationId="{7D45A4E3-14BC-4330-B6E6-1341FC2B76F2}"/>
          </ac:spMkLst>
        </pc:spChg>
        <pc:spChg chg="mod">
          <ac:chgData name="Araszkiewicz Andrzej" userId="9e341745-34e7-4ba1-8a91-2806aa2249ec" providerId="ADAL" clId="{7B5483A5-063C-40A6-B5DB-6D1E7204456E}" dt="2024-05-21T08:40:17.315" v="2914" actId="14861"/>
          <ac:spMkLst>
            <pc:docMk/>
            <pc:sldMk cId="814586517" sldId="401"/>
            <ac:spMk id="17" creationId="{169B61E3-A022-4ACA-B571-F4411B86A305}"/>
          </ac:spMkLst>
        </pc:spChg>
        <pc:spChg chg="mod">
          <ac:chgData name="Araszkiewicz Andrzej" userId="9e341745-34e7-4ba1-8a91-2806aa2249ec" providerId="ADAL" clId="{7B5483A5-063C-40A6-B5DB-6D1E7204456E}" dt="2024-05-21T08:40:17.315" v="2914" actId="14861"/>
          <ac:spMkLst>
            <pc:docMk/>
            <pc:sldMk cId="814586517" sldId="401"/>
            <ac:spMk id="27" creationId="{D9B83060-FFE5-4D9B-B825-1ACD7FAC1504}"/>
          </ac:spMkLst>
        </pc:spChg>
        <pc:picChg chg="add mod">
          <ac:chgData name="Araszkiewicz Andrzej" userId="9e341745-34e7-4ba1-8a91-2806aa2249ec" providerId="ADAL" clId="{7B5483A5-063C-40A6-B5DB-6D1E7204456E}" dt="2024-05-21T06:34:58.797" v="2419"/>
          <ac:picMkLst>
            <pc:docMk/>
            <pc:sldMk cId="814586517" sldId="401"/>
            <ac:picMk id="2" creationId="{52AC5153-4740-4D10-8A4D-9ADFF7379D82}"/>
          </ac:picMkLst>
        </pc:picChg>
        <pc:picChg chg="add mod">
          <ac:chgData name="Araszkiewicz Andrzej" userId="9e341745-34e7-4ba1-8a91-2806aa2249ec" providerId="ADAL" clId="{7B5483A5-063C-40A6-B5DB-6D1E7204456E}" dt="2024-05-21T06:35:02.108" v="2421"/>
          <ac:picMkLst>
            <pc:docMk/>
            <pc:sldMk cId="814586517" sldId="401"/>
            <ac:picMk id="4" creationId="{391A5C2C-EF99-D51C-417E-BCE15398732A}"/>
          </ac:picMkLst>
        </pc:picChg>
        <pc:picChg chg="add mod">
          <ac:chgData name="Araszkiewicz Andrzej" userId="9e341745-34e7-4ba1-8a91-2806aa2249ec" providerId="ADAL" clId="{7B5483A5-063C-40A6-B5DB-6D1E7204456E}" dt="2024-05-21T08:40:17.315" v="2914" actId="14861"/>
          <ac:picMkLst>
            <pc:docMk/>
            <pc:sldMk cId="814586517" sldId="401"/>
            <ac:picMk id="5" creationId="{4430B9A7-A93E-38D4-1EC2-E7165F054120}"/>
          </ac:picMkLst>
        </pc:picChg>
        <pc:picChg chg="mod">
          <ac:chgData name="Araszkiewicz Andrzej" userId="9e341745-34e7-4ba1-8a91-2806aa2249ec" providerId="ADAL" clId="{7B5483A5-063C-40A6-B5DB-6D1E7204456E}" dt="2024-05-21T08:40:17.315" v="2914" actId="14861"/>
          <ac:picMkLst>
            <pc:docMk/>
            <pc:sldMk cId="814586517" sldId="401"/>
            <ac:picMk id="18" creationId="{6C5D17C2-2578-4C03-B667-11BA353E0ACD}"/>
          </ac:picMkLst>
        </pc:picChg>
        <pc:picChg chg="add del">
          <ac:chgData name="Araszkiewicz Andrzej" userId="9e341745-34e7-4ba1-8a91-2806aa2249ec" providerId="ADAL" clId="{7B5483A5-063C-40A6-B5DB-6D1E7204456E}" dt="2024-05-21T06:35:06.898" v="2424" actId="478"/>
          <ac:picMkLst>
            <pc:docMk/>
            <pc:sldMk cId="814586517" sldId="401"/>
            <ac:picMk id="19" creationId="{B5CE451A-82C6-429F-A3EA-75ABF5E31008}"/>
          </ac:picMkLst>
        </pc:picChg>
        <pc:picChg chg="del">
          <ac:chgData name="Araszkiewicz Andrzej" userId="9e341745-34e7-4ba1-8a91-2806aa2249ec" providerId="ADAL" clId="{7B5483A5-063C-40A6-B5DB-6D1E7204456E}" dt="2024-05-21T06:35:25.012" v="2428" actId="21"/>
          <ac:picMkLst>
            <pc:docMk/>
            <pc:sldMk cId="814586517" sldId="401"/>
            <ac:picMk id="20" creationId="{D0BB70E9-F551-4051-93B7-DFA3D956AEB3}"/>
          </ac:picMkLst>
        </pc:picChg>
        <pc:picChg chg="del">
          <ac:chgData name="Araszkiewicz Andrzej" userId="9e341745-34e7-4ba1-8a91-2806aa2249ec" providerId="ADAL" clId="{7B5483A5-063C-40A6-B5DB-6D1E7204456E}" dt="2024-05-21T06:35:29.039" v="2429" actId="478"/>
          <ac:picMkLst>
            <pc:docMk/>
            <pc:sldMk cId="814586517" sldId="401"/>
            <ac:picMk id="24" creationId="{CA6E6725-1A75-4B08-BEBE-D8B5C94E334C}"/>
          </ac:picMkLst>
        </pc:picChg>
        <pc:picChg chg="mod">
          <ac:chgData name="Araszkiewicz Andrzej" userId="9e341745-34e7-4ba1-8a91-2806aa2249ec" providerId="ADAL" clId="{7B5483A5-063C-40A6-B5DB-6D1E7204456E}" dt="2024-05-21T08:40:17.315" v="2914" actId="14861"/>
          <ac:picMkLst>
            <pc:docMk/>
            <pc:sldMk cId="814586517" sldId="401"/>
            <ac:picMk id="26" creationId="{F5506D88-A360-4CE0-9DBE-F0DC997A0503}"/>
          </ac:picMkLst>
        </pc:picChg>
        <pc:picChg chg="del">
          <ac:chgData name="Araszkiewicz Andrzej" userId="9e341745-34e7-4ba1-8a91-2806aa2249ec" providerId="ADAL" clId="{7B5483A5-063C-40A6-B5DB-6D1E7204456E}" dt="2024-05-21T06:35:32.998" v="2430" actId="478"/>
          <ac:picMkLst>
            <pc:docMk/>
            <pc:sldMk cId="814586517" sldId="401"/>
            <ac:picMk id="28" creationId="{8FC8CFC6-CD1E-429C-A447-EEE36A9B4630}"/>
          </ac:picMkLst>
        </pc:picChg>
        <pc:picChg chg="mod">
          <ac:chgData name="Araszkiewicz Andrzej" userId="9e341745-34e7-4ba1-8a91-2806aa2249ec" providerId="ADAL" clId="{7B5483A5-063C-40A6-B5DB-6D1E7204456E}" dt="2024-05-21T08:40:17.315" v="2914" actId="14861"/>
          <ac:picMkLst>
            <pc:docMk/>
            <pc:sldMk cId="814586517" sldId="401"/>
            <ac:picMk id="30" creationId="{8F0724E2-A2F7-4314-8A4B-F56CC057407B}"/>
          </ac:picMkLst>
        </pc:picChg>
        <pc:picChg chg="del">
          <ac:chgData name="Araszkiewicz Andrzej" userId="9e341745-34e7-4ba1-8a91-2806aa2249ec" providerId="ADAL" clId="{7B5483A5-063C-40A6-B5DB-6D1E7204456E}" dt="2024-05-21T06:34:57.156" v="2417" actId="21"/>
          <ac:picMkLst>
            <pc:docMk/>
            <pc:sldMk cId="814586517" sldId="401"/>
            <ac:picMk id="32" creationId="{52AC5153-4740-4D10-8A4D-9ADFF7379D82}"/>
          </ac:picMkLst>
        </pc:picChg>
        <pc:picChg chg="mod">
          <ac:chgData name="Araszkiewicz Andrzej" userId="9e341745-34e7-4ba1-8a91-2806aa2249ec" providerId="ADAL" clId="{7B5483A5-063C-40A6-B5DB-6D1E7204456E}" dt="2024-05-21T08:40:17.315" v="2914" actId="14861"/>
          <ac:picMkLst>
            <pc:docMk/>
            <pc:sldMk cId="814586517" sldId="401"/>
            <ac:picMk id="33" creationId="{430BEE67-F70D-4006-A325-A041FFF52FE9}"/>
          </ac:picMkLst>
        </pc:picChg>
      </pc:sldChg>
      <pc:sldChg chg="addSp delSp modSp add del mod">
        <pc:chgData name="Araszkiewicz Andrzej" userId="9e341745-34e7-4ba1-8a91-2806aa2249ec" providerId="ADAL" clId="{7B5483A5-063C-40A6-B5DB-6D1E7204456E}" dt="2024-05-22T07:36:17.633" v="3849" actId="47"/>
        <pc:sldMkLst>
          <pc:docMk/>
          <pc:sldMk cId="3311953101" sldId="402"/>
        </pc:sldMkLst>
        <pc:spChg chg="add del mod">
          <ac:chgData name="Araszkiewicz Andrzej" userId="9e341745-34e7-4ba1-8a91-2806aa2249ec" providerId="ADAL" clId="{7B5483A5-063C-40A6-B5DB-6D1E7204456E}" dt="2024-05-17T07:28:08.958" v="2058" actId="478"/>
          <ac:spMkLst>
            <pc:docMk/>
            <pc:sldMk cId="3311953101" sldId="402"/>
            <ac:spMk id="2" creationId="{FE1EB491-53FE-53F5-3018-82CA319394D2}"/>
          </ac:spMkLst>
        </pc:spChg>
        <pc:spChg chg="add mod">
          <ac:chgData name="Araszkiewicz Andrzej" userId="9e341745-34e7-4ba1-8a91-2806aa2249ec" providerId="ADAL" clId="{7B5483A5-063C-40A6-B5DB-6D1E7204456E}" dt="2024-05-17T07:25:09.019" v="2020"/>
          <ac:spMkLst>
            <pc:docMk/>
            <pc:sldMk cId="3311953101" sldId="402"/>
            <ac:spMk id="4" creationId="{330E9578-9916-6B30-7643-A994836FBFCA}"/>
          </ac:spMkLst>
        </pc:spChg>
        <pc:spChg chg="add mod">
          <ac:chgData name="Araszkiewicz Andrzej" userId="9e341745-34e7-4ba1-8a91-2806aa2249ec" providerId="ADAL" clId="{7B5483A5-063C-40A6-B5DB-6D1E7204456E}" dt="2024-05-17T07:28:54.733" v="2066" actId="207"/>
          <ac:spMkLst>
            <pc:docMk/>
            <pc:sldMk cId="3311953101" sldId="402"/>
            <ac:spMk id="6" creationId="{F63EA1AD-2368-0EFA-5943-46484CA016E6}"/>
          </ac:spMkLst>
        </pc:spChg>
      </pc:sldChg>
      <pc:sldChg chg="addSp modSp add del mod">
        <pc:chgData name="Araszkiewicz Andrzej" userId="9e341745-34e7-4ba1-8a91-2806aa2249ec" providerId="ADAL" clId="{7B5483A5-063C-40A6-B5DB-6D1E7204456E}" dt="2024-05-22T07:36:17.633" v="3849" actId="47"/>
        <pc:sldMkLst>
          <pc:docMk/>
          <pc:sldMk cId="1635566611" sldId="403"/>
        </pc:sldMkLst>
        <pc:spChg chg="add mod">
          <ac:chgData name="Araszkiewicz Andrzej" userId="9e341745-34e7-4ba1-8a91-2806aa2249ec" providerId="ADAL" clId="{7B5483A5-063C-40A6-B5DB-6D1E7204456E}" dt="2024-05-17T07:25:23.163" v="2022"/>
          <ac:spMkLst>
            <pc:docMk/>
            <pc:sldMk cId="1635566611" sldId="403"/>
            <ac:spMk id="2" creationId="{7F435F78-F5A2-2370-00C1-ED51146904CF}"/>
          </ac:spMkLst>
        </pc:spChg>
        <pc:spChg chg="add mod">
          <ac:chgData name="Araszkiewicz Andrzej" userId="9e341745-34e7-4ba1-8a91-2806aa2249ec" providerId="ADAL" clId="{7B5483A5-063C-40A6-B5DB-6D1E7204456E}" dt="2024-05-17T07:27:07.077" v="2039"/>
          <ac:spMkLst>
            <pc:docMk/>
            <pc:sldMk cId="1635566611" sldId="403"/>
            <ac:spMk id="4" creationId="{34B99F71-61AE-BFCB-FB0D-9B3641FD47EF}"/>
          </ac:spMkLst>
        </pc:spChg>
        <pc:spChg chg="add mod">
          <ac:chgData name="Araszkiewicz Andrzej" userId="9e341745-34e7-4ba1-8a91-2806aa2249ec" providerId="ADAL" clId="{7B5483A5-063C-40A6-B5DB-6D1E7204456E}" dt="2024-05-17T07:27:07.077" v="2039"/>
          <ac:spMkLst>
            <pc:docMk/>
            <pc:sldMk cId="1635566611" sldId="403"/>
            <ac:spMk id="6" creationId="{790E5BA5-4A03-3B81-18B6-5797C022E637}"/>
          </ac:spMkLst>
        </pc:spChg>
        <pc:spChg chg="add mod">
          <ac:chgData name="Araszkiewicz Andrzej" userId="9e341745-34e7-4ba1-8a91-2806aa2249ec" providerId="ADAL" clId="{7B5483A5-063C-40A6-B5DB-6D1E7204456E}" dt="2024-05-17T07:28:42.960" v="2064" actId="207"/>
          <ac:spMkLst>
            <pc:docMk/>
            <pc:sldMk cId="1635566611" sldId="403"/>
            <ac:spMk id="7" creationId="{24A922E2-28E3-5D46-1C6B-3590F3F60CCA}"/>
          </ac:spMkLst>
        </pc:spChg>
      </pc:sldChg>
      <pc:sldChg chg="add del">
        <pc:chgData name="Araszkiewicz Andrzej" userId="9e341745-34e7-4ba1-8a91-2806aa2249ec" providerId="ADAL" clId="{7B5483A5-063C-40A6-B5DB-6D1E7204456E}" dt="2024-05-17T07:29:01.712" v="2067" actId="47"/>
        <pc:sldMkLst>
          <pc:docMk/>
          <pc:sldMk cId="3340544259" sldId="404"/>
        </pc:sldMkLst>
      </pc:sldChg>
      <pc:sldChg chg="addSp delSp modSp add del mod">
        <pc:chgData name="Araszkiewicz Andrzej" userId="9e341745-34e7-4ba1-8a91-2806aa2249ec" providerId="ADAL" clId="{7B5483A5-063C-40A6-B5DB-6D1E7204456E}" dt="2024-05-22T07:36:17.633" v="3849" actId="47"/>
        <pc:sldMkLst>
          <pc:docMk/>
          <pc:sldMk cId="3769045090" sldId="405"/>
        </pc:sldMkLst>
        <pc:spChg chg="del">
          <ac:chgData name="Araszkiewicz Andrzej" userId="9e341745-34e7-4ba1-8a91-2806aa2249ec" providerId="ADAL" clId="{7B5483A5-063C-40A6-B5DB-6D1E7204456E}" dt="2024-05-17T07:26:30.085" v="2034" actId="478"/>
          <ac:spMkLst>
            <pc:docMk/>
            <pc:sldMk cId="3769045090" sldId="405"/>
            <ac:spMk id="2" creationId="{FE1EB491-53FE-53F5-3018-82CA319394D2}"/>
          </ac:spMkLst>
        </pc:spChg>
        <pc:spChg chg="add del mod">
          <ac:chgData name="Araszkiewicz Andrzej" userId="9e341745-34e7-4ba1-8a91-2806aa2249ec" providerId="ADAL" clId="{7B5483A5-063C-40A6-B5DB-6D1E7204456E}" dt="2024-05-17T07:27:57.204" v="2055" actId="478"/>
          <ac:spMkLst>
            <pc:docMk/>
            <pc:sldMk cId="3769045090" sldId="405"/>
            <ac:spMk id="6" creationId="{234E395D-CA66-6361-9F7D-F72EDC8ED23E}"/>
          </ac:spMkLst>
        </pc:spChg>
        <pc:spChg chg="add mod">
          <ac:chgData name="Araszkiewicz Andrzej" userId="9e341745-34e7-4ba1-8a91-2806aa2249ec" providerId="ADAL" clId="{7B5483A5-063C-40A6-B5DB-6D1E7204456E}" dt="2024-05-17T07:25:59.771" v="2030"/>
          <ac:spMkLst>
            <pc:docMk/>
            <pc:sldMk cId="3769045090" sldId="405"/>
            <ac:spMk id="7" creationId="{63BC9E34-CED6-7A53-07E4-695914B09757}"/>
          </ac:spMkLst>
        </pc:spChg>
        <pc:spChg chg="add mod">
          <ac:chgData name="Araszkiewicz Andrzej" userId="9e341745-34e7-4ba1-8a91-2806aa2249ec" providerId="ADAL" clId="{7B5483A5-063C-40A6-B5DB-6D1E7204456E}" dt="2024-05-17T07:28:50.388" v="2065" actId="207"/>
          <ac:spMkLst>
            <pc:docMk/>
            <pc:sldMk cId="3769045090" sldId="405"/>
            <ac:spMk id="11" creationId="{A60A7D76-0529-D414-051B-2F03E6920244}"/>
          </ac:spMkLst>
        </pc:spChg>
      </pc:sldChg>
      <pc:sldChg chg="addSp delSp modSp add mod ord">
        <pc:chgData name="Araszkiewicz Andrzej" userId="9e341745-34e7-4ba1-8a91-2806aa2249ec" providerId="ADAL" clId="{7B5483A5-063C-40A6-B5DB-6D1E7204456E}" dt="2024-05-17T07:43:48.795" v="2116" actId="1076"/>
        <pc:sldMkLst>
          <pc:docMk/>
          <pc:sldMk cId="2141979899" sldId="406"/>
        </pc:sldMkLst>
        <pc:spChg chg="del mod">
          <ac:chgData name="Araszkiewicz Andrzej" userId="9e341745-34e7-4ba1-8a91-2806aa2249ec" providerId="ADAL" clId="{7B5483A5-063C-40A6-B5DB-6D1E7204456E}" dt="2024-05-17T07:43:43.712" v="2115" actId="478"/>
          <ac:spMkLst>
            <pc:docMk/>
            <pc:sldMk cId="2141979899" sldId="406"/>
            <ac:spMk id="2" creationId="{BD7B5C39-70E0-7259-854E-C713458F0E61}"/>
          </ac:spMkLst>
        </pc:spChg>
        <pc:picChg chg="add mod">
          <ac:chgData name="Araszkiewicz Andrzej" userId="9e341745-34e7-4ba1-8a91-2806aa2249ec" providerId="ADAL" clId="{7B5483A5-063C-40A6-B5DB-6D1E7204456E}" dt="2024-05-17T07:43:48.795" v="2116" actId="1076"/>
          <ac:picMkLst>
            <pc:docMk/>
            <pc:sldMk cId="2141979899" sldId="406"/>
            <ac:picMk id="5" creationId="{60EAD511-2F75-5A0D-5286-E1EE24158DDA}"/>
          </ac:picMkLst>
        </pc:picChg>
        <pc:picChg chg="del">
          <ac:chgData name="Araszkiewicz Andrzej" userId="9e341745-34e7-4ba1-8a91-2806aa2249ec" providerId="ADAL" clId="{7B5483A5-063C-40A6-B5DB-6D1E7204456E}" dt="2024-05-17T07:43:30.198" v="2106" actId="478"/>
          <ac:picMkLst>
            <pc:docMk/>
            <pc:sldMk cId="2141979899" sldId="406"/>
            <ac:picMk id="15" creationId="{54A26F91-B68B-9F10-07AB-E29E0B1DFBCE}"/>
          </ac:picMkLst>
        </pc:picChg>
        <pc:picChg chg="del">
          <ac:chgData name="Araszkiewicz Andrzej" userId="9e341745-34e7-4ba1-8a91-2806aa2249ec" providerId="ADAL" clId="{7B5483A5-063C-40A6-B5DB-6D1E7204456E}" dt="2024-05-17T07:43:30.198" v="2106" actId="478"/>
          <ac:picMkLst>
            <pc:docMk/>
            <pc:sldMk cId="2141979899" sldId="406"/>
            <ac:picMk id="17" creationId="{4DD64C12-E6B7-43D7-D4BF-821F481372DD}"/>
          </ac:picMkLst>
        </pc:picChg>
      </pc:sldChg>
      <pc:sldChg chg="modSp mod">
        <pc:chgData name="Araszkiewicz Andrzej" userId="9e341745-34e7-4ba1-8a91-2806aa2249ec" providerId="ADAL" clId="{7B5483A5-063C-40A6-B5DB-6D1E7204456E}" dt="2024-05-21T07:01:02.192" v="2527" actId="20577"/>
        <pc:sldMkLst>
          <pc:docMk/>
          <pc:sldMk cId="2037835109" sldId="407"/>
        </pc:sldMkLst>
        <pc:spChg chg="mod">
          <ac:chgData name="Araszkiewicz Andrzej" userId="9e341745-34e7-4ba1-8a91-2806aa2249ec" providerId="ADAL" clId="{7B5483A5-063C-40A6-B5DB-6D1E7204456E}" dt="2024-05-21T07:01:02.192" v="2527" actId="20577"/>
          <ac:spMkLst>
            <pc:docMk/>
            <pc:sldMk cId="2037835109" sldId="407"/>
            <ac:spMk id="8" creationId="{14D9174C-DF71-494A-90BC-2EB4496C626F}"/>
          </ac:spMkLst>
        </pc:spChg>
        <pc:picChg chg="mod">
          <ac:chgData name="Araszkiewicz Andrzej" userId="9e341745-34e7-4ba1-8a91-2806aa2249ec" providerId="ADAL" clId="{7B5483A5-063C-40A6-B5DB-6D1E7204456E}" dt="2024-05-21T05:32:51.738" v="2399" actId="14861"/>
          <ac:picMkLst>
            <pc:docMk/>
            <pc:sldMk cId="2037835109" sldId="407"/>
            <ac:picMk id="11" creationId="{3E4BBF74-802A-406C-8B3C-8FEEDE4BE8B8}"/>
          </ac:picMkLst>
        </pc:picChg>
      </pc:sldChg>
      <pc:sldChg chg="modSp mod">
        <pc:chgData name="Araszkiewicz Andrzej" userId="9e341745-34e7-4ba1-8a91-2806aa2249ec" providerId="ADAL" clId="{7B5483A5-063C-40A6-B5DB-6D1E7204456E}" dt="2024-05-21T07:01:08.731" v="2532" actId="20577"/>
        <pc:sldMkLst>
          <pc:docMk/>
          <pc:sldMk cId="2206136601" sldId="408"/>
        </pc:sldMkLst>
        <pc:spChg chg="mod">
          <ac:chgData name="Araszkiewicz Andrzej" userId="9e341745-34e7-4ba1-8a91-2806aa2249ec" providerId="ADAL" clId="{7B5483A5-063C-40A6-B5DB-6D1E7204456E}" dt="2024-05-21T07:01:08.731" v="2532" actId="20577"/>
          <ac:spMkLst>
            <pc:docMk/>
            <pc:sldMk cId="2206136601" sldId="408"/>
            <ac:spMk id="8" creationId="{14D9174C-DF71-494A-90BC-2EB4496C626F}"/>
          </ac:spMkLst>
        </pc:spChg>
        <pc:spChg chg="mod">
          <ac:chgData name="Araszkiewicz Andrzej" userId="9e341745-34e7-4ba1-8a91-2806aa2249ec" providerId="ADAL" clId="{7B5483A5-063C-40A6-B5DB-6D1E7204456E}" dt="2024-05-21T05:32:48.527" v="2398" actId="208"/>
          <ac:spMkLst>
            <pc:docMk/>
            <pc:sldMk cId="2206136601" sldId="408"/>
            <ac:spMk id="24" creationId="{666DD668-048A-44ED-AA92-65B9A2D8D01C}"/>
          </ac:spMkLst>
        </pc:spChg>
        <pc:spChg chg="mod">
          <ac:chgData name="Araszkiewicz Andrzej" userId="9e341745-34e7-4ba1-8a91-2806aa2249ec" providerId="ADAL" clId="{7B5483A5-063C-40A6-B5DB-6D1E7204456E}" dt="2024-05-21T05:32:48.527" v="2398" actId="208"/>
          <ac:spMkLst>
            <pc:docMk/>
            <pc:sldMk cId="2206136601" sldId="408"/>
            <ac:spMk id="25" creationId="{BC50CFC0-2A2F-4305-88F5-6E4364C3AE7F}"/>
          </ac:spMkLst>
        </pc:spChg>
        <pc:spChg chg="mod">
          <ac:chgData name="Araszkiewicz Andrzej" userId="9e341745-34e7-4ba1-8a91-2806aa2249ec" providerId="ADAL" clId="{7B5483A5-063C-40A6-B5DB-6D1E7204456E}" dt="2024-05-21T05:32:48.527" v="2398" actId="208"/>
          <ac:spMkLst>
            <pc:docMk/>
            <pc:sldMk cId="2206136601" sldId="408"/>
            <ac:spMk id="26" creationId="{61766F6C-6A32-474B-8FD8-1E8C1AA09EF8}"/>
          </ac:spMkLst>
        </pc:spChg>
        <pc:picChg chg="mod">
          <ac:chgData name="Araszkiewicz Andrzej" userId="9e341745-34e7-4ba1-8a91-2806aa2249ec" providerId="ADAL" clId="{7B5483A5-063C-40A6-B5DB-6D1E7204456E}" dt="2024-05-21T05:32:48.527" v="2398" actId="208"/>
          <ac:picMkLst>
            <pc:docMk/>
            <pc:sldMk cId="2206136601" sldId="408"/>
            <ac:picMk id="14" creationId="{EE312464-240F-441A-B5DD-86A5A91D28BB}"/>
          </ac:picMkLst>
        </pc:picChg>
      </pc:sldChg>
      <pc:sldChg chg="modSp mod">
        <pc:chgData name="Araszkiewicz Andrzej" userId="9e341745-34e7-4ba1-8a91-2806aa2249ec" providerId="ADAL" clId="{7B5483A5-063C-40A6-B5DB-6D1E7204456E}" dt="2024-05-21T07:01:13.496" v="2535" actId="20577"/>
        <pc:sldMkLst>
          <pc:docMk/>
          <pc:sldMk cId="3803405954" sldId="409"/>
        </pc:sldMkLst>
        <pc:spChg chg="mod">
          <ac:chgData name="Araszkiewicz Andrzej" userId="9e341745-34e7-4ba1-8a91-2806aa2249ec" providerId="ADAL" clId="{7B5483A5-063C-40A6-B5DB-6D1E7204456E}" dt="2024-05-21T07:01:13.496" v="2535" actId="20577"/>
          <ac:spMkLst>
            <pc:docMk/>
            <pc:sldMk cId="3803405954" sldId="409"/>
            <ac:spMk id="8" creationId="{14D9174C-DF71-494A-90BC-2EB4496C626F}"/>
          </ac:spMkLst>
        </pc:spChg>
        <pc:spChg chg="mod">
          <ac:chgData name="Araszkiewicz Andrzej" userId="9e341745-34e7-4ba1-8a91-2806aa2249ec" providerId="ADAL" clId="{7B5483A5-063C-40A6-B5DB-6D1E7204456E}" dt="2024-05-21T05:32:41.554" v="2396" actId="14861"/>
          <ac:spMkLst>
            <pc:docMk/>
            <pc:sldMk cId="3803405954" sldId="409"/>
            <ac:spMk id="18" creationId="{0950C531-9C49-4523-B8DB-F21F3F4A1D13}"/>
          </ac:spMkLst>
        </pc:spChg>
        <pc:spChg chg="mod">
          <ac:chgData name="Araszkiewicz Andrzej" userId="9e341745-34e7-4ba1-8a91-2806aa2249ec" providerId="ADAL" clId="{7B5483A5-063C-40A6-B5DB-6D1E7204456E}" dt="2024-05-21T05:32:41.554" v="2396" actId="14861"/>
          <ac:spMkLst>
            <pc:docMk/>
            <pc:sldMk cId="3803405954" sldId="409"/>
            <ac:spMk id="19" creationId="{6C496E73-E186-42B1-8247-60FFBDCB0F47}"/>
          </ac:spMkLst>
        </pc:spChg>
        <pc:picChg chg="mod">
          <ac:chgData name="Araszkiewicz Andrzej" userId="9e341745-34e7-4ba1-8a91-2806aa2249ec" providerId="ADAL" clId="{7B5483A5-063C-40A6-B5DB-6D1E7204456E}" dt="2024-05-21T05:32:41.554" v="2396" actId="14861"/>
          <ac:picMkLst>
            <pc:docMk/>
            <pc:sldMk cId="3803405954" sldId="409"/>
            <ac:picMk id="16" creationId="{4DEB57E0-333B-441C-BB21-3666BD2ACDA7}"/>
          </ac:picMkLst>
        </pc:picChg>
      </pc:sldChg>
      <pc:sldChg chg="modSp mod">
        <pc:chgData name="Araszkiewicz Andrzej" userId="9e341745-34e7-4ba1-8a91-2806aa2249ec" providerId="ADAL" clId="{7B5483A5-063C-40A6-B5DB-6D1E7204456E}" dt="2024-05-21T09:36:46.901" v="2998" actId="14861"/>
        <pc:sldMkLst>
          <pc:docMk/>
          <pc:sldMk cId="827973781" sldId="410"/>
        </pc:sldMkLst>
        <pc:spChg chg="mod">
          <ac:chgData name="Araszkiewicz Andrzej" userId="9e341745-34e7-4ba1-8a91-2806aa2249ec" providerId="ADAL" clId="{7B5483A5-063C-40A6-B5DB-6D1E7204456E}" dt="2024-05-21T09:36:46.901" v="2998" actId="14861"/>
          <ac:spMkLst>
            <pc:docMk/>
            <pc:sldMk cId="827973781" sldId="410"/>
            <ac:spMk id="4" creationId="{8E6D01D9-D006-4469-9D00-26AA29B7787E}"/>
          </ac:spMkLst>
        </pc:spChg>
        <pc:spChg chg="mod">
          <ac:chgData name="Araszkiewicz Andrzej" userId="9e341745-34e7-4ba1-8a91-2806aa2249ec" providerId="ADAL" clId="{7B5483A5-063C-40A6-B5DB-6D1E7204456E}" dt="2024-05-21T07:01:20.214" v="2539" actId="20577"/>
          <ac:spMkLst>
            <pc:docMk/>
            <pc:sldMk cId="827973781" sldId="410"/>
            <ac:spMk id="11" creationId="{F820BFAC-3950-4123-81BE-EDEB6A1B56E1}"/>
          </ac:spMkLst>
        </pc:spChg>
        <pc:picChg chg="mod">
          <ac:chgData name="Araszkiewicz Andrzej" userId="9e341745-34e7-4ba1-8a91-2806aa2249ec" providerId="ADAL" clId="{7B5483A5-063C-40A6-B5DB-6D1E7204456E}" dt="2024-05-21T05:32:26.258" v="2392" actId="14861"/>
          <ac:picMkLst>
            <pc:docMk/>
            <pc:sldMk cId="827973781" sldId="410"/>
            <ac:picMk id="13" creationId="{3BCB47D2-9DF0-4E79-8FF3-5A13B47D6807}"/>
          </ac:picMkLst>
        </pc:picChg>
        <pc:picChg chg="mod">
          <ac:chgData name="Araszkiewicz Andrzej" userId="9e341745-34e7-4ba1-8a91-2806aa2249ec" providerId="ADAL" clId="{7B5483A5-063C-40A6-B5DB-6D1E7204456E}" dt="2024-05-21T05:32:26.258" v="2392" actId="14861"/>
          <ac:picMkLst>
            <pc:docMk/>
            <pc:sldMk cId="827973781" sldId="410"/>
            <ac:picMk id="15" creationId="{54A26F91-B68B-9F10-07AB-E29E0B1DFBCE}"/>
          </ac:picMkLst>
        </pc:picChg>
        <pc:picChg chg="mod">
          <ac:chgData name="Araszkiewicz Andrzej" userId="9e341745-34e7-4ba1-8a91-2806aa2249ec" providerId="ADAL" clId="{7B5483A5-063C-40A6-B5DB-6D1E7204456E}" dt="2024-05-21T05:32:26.258" v="2392" actId="14861"/>
          <ac:picMkLst>
            <pc:docMk/>
            <pc:sldMk cId="827973781" sldId="410"/>
            <ac:picMk id="17" creationId="{4DD64C12-E6B7-43D7-D4BF-821F481372DD}"/>
          </ac:picMkLst>
        </pc:picChg>
      </pc:sldChg>
      <pc:sldChg chg="del">
        <pc:chgData name="Araszkiewicz Andrzej" userId="9e341745-34e7-4ba1-8a91-2806aa2249ec" providerId="ADAL" clId="{7B5483A5-063C-40A6-B5DB-6D1E7204456E}" dt="2024-05-21T06:57:25.561" v="2503" actId="47"/>
        <pc:sldMkLst>
          <pc:docMk/>
          <pc:sldMk cId="2001198955" sldId="411"/>
        </pc:sldMkLst>
      </pc:sldChg>
      <pc:sldChg chg="addSp delSp modSp mod">
        <pc:chgData name="Araszkiewicz Andrzej" userId="9e341745-34e7-4ba1-8a91-2806aa2249ec" providerId="ADAL" clId="{7B5483A5-063C-40A6-B5DB-6D1E7204456E}" dt="2024-05-21T07:01:22.994" v="2540" actId="20577"/>
        <pc:sldMkLst>
          <pc:docMk/>
          <pc:sldMk cId="1668568125" sldId="412"/>
        </pc:sldMkLst>
        <pc:spChg chg="mod">
          <ac:chgData name="Araszkiewicz Andrzej" userId="9e341745-34e7-4ba1-8a91-2806aa2249ec" providerId="ADAL" clId="{7B5483A5-063C-40A6-B5DB-6D1E7204456E}" dt="2024-05-21T07:01:22.994" v="2540" actId="20577"/>
          <ac:spMkLst>
            <pc:docMk/>
            <pc:sldMk cId="1668568125" sldId="412"/>
            <ac:spMk id="11" creationId="{F820BFAC-3950-4123-81BE-EDEB6A1B56E1}"/>
          </ac:spMkLst>
        </pc:spChg>
        <pc:spChg chg="del mod">
          <ac:chgData name="Araszkiewicz Andrzej" userId="9e341745-34e7-4ba1-8a91-2806aa2249ec" providerId="ADAL" clId="{7B5483A5-063C-40A6-B5DB-6D1E7204456E}" dt="2024-05-21T05:30:09.039" v="2382"/>
          <ac:spMkLst>
            <pc:docMk/>
            <pc:sldMk cId="1668568125" sldId="412"/>
            <ac:spMk id="13" creationId="{17CC0CC4-3AC4-4602-B000-5CB2C05012C6}"/>
          </ac:spMkLst>
        </pc:spChg>
        <pc:picChg chg="add del">
          <ac:chgData name="Araszkiewicz Andrzej" userId="9e341745-34e7-4ba1-8a91-2806aa2249ec" providerId="ADAL" clId="{7B5483A5-063C-40A6-B5DB-6D1E7204456E}" dt="2024-05-21T05:22:41.297" v="2304" actId="22"/>
          <ac:picMkLst>
            <pc:docMk/>
            <pc:sldMk cId="1668568125" sldId="412"/>
            <ac:picMk id="4" creationId="{5CD4476E-96E7-1DFB-A1CD-2FE048C6E655}"/>
          </ac:picMkLst>
        </pc:picChg>
        <pc:picChg chg="add mod modCrop">
          <ac:chgData name="Araszkiewicz Andrzej" userId="9e341745-34e7-4ba1-8a91-2806aa2249ec" providerId="ADAL" clId="{7B5483A5-063C-40A6-B5DB-6D1E7204456E}" dt="2024-05-21T05:29:31.666" v="2372" actId="208"/>
          <ac:picMkLst>
            <pc:docMk/>
            <pc:sldMk cId="1668568125" sldId="412"/>
            <ac:picMk id="6" creationId="{984E499E-D06E-C49C-C924-80C50EC93A4C}"/>
          </ac:picMkLst>
        </pc:picChg>
        <pc:picChg chg="add del mod modCrop">
          <ac:chgData name="Araszkiewicz Andrzej" userId="9e341745-34e7-4ba1-8a91-2806aa2249ec" providerId="ADAL" clId="{7B5483A5-063C-40A6-B5DB-6D1E7204456E}" dt="2024-05-21T05:30:09.520" v="2383" actId="478"/>
          <ac:picMkLst>
            <pc:docMk/>
            <pc:sldMk cId="1668568125" sldId="412"/>
            <ac:picMk id="8" creationId="{29BA4C25-39AF-CBE8-DF38-8DC3523124F1}"/>
          </ac:picMkLst>
        </pc:picChg>
        <pc:picChg chg="add del mod modCrop">
          <ac:chgData name="Araszkiewicz Andrzej" userId="9e341745-34e7-4ba1-8a91-2806aa2249ec" providerId="ADAL" clId="{7B5483A5-063C-40A6-B5DB-6D1E7204456E}" dt="2024-05-21T05:30:09.039" v="2380" actId="478"/>
          <ac:picMkLst>
            <pc:docMk/>
            <pc:sldMk cId="1668568125" sldId="412"/>
            <ac:picMk id="16" creationId="{3A3FFCD5-1CBF-A7E7-6CF2-1D7F2B134411}"/>
          </ac:picMkLst>
        </pc:picChg>
        <pc:picChg chg="del">
          <ac:chgData name="Araszkiewicz Andrzej" userId="9e341745-34e7-4ba1-8a91-2806aa2249ec" providerId="ADAL" clId="{7B5483A5-063C-40A6-B5DB-6D1E7204456E}" dt="2024-05-21T05:15:54.382" v="2302" actId="478"/>
          <ac:picMkLst>
            <pc:docMk/>
            <pc:sldMk cId="1668568125" sldId="412"/>
            <ac:picMk id="17" creationId="{DBF2BEB0-C2A0-4BF7-9838-3108A53ACA49}"/>
          </ac:picMkLst>
        </pc:picChg>
      </pc:sldChg>
      <pc:sldChg chg="addSp delSp modSp del mod">
        <pc:chgData name="Araszkiewicz Andrzej" userId="9e341745-34e7-4ba1-8a91-2806aa2249ec" providerId="ADAL" clId="{7B5483A5-063C-40A6-B5DB-6D1E7204456E}" dt="2024-05-21T09:46:07.098" v="3453" actId="47"/>
        <pc:sldMkLst>
          <pc:docMk/>
          <pc:sldMk cId="76532911" sldId="413"/>
        </pc:sldMkLst>
        <pc:picChg chg="add del mod">
          <ac:chgData name="Araszkiewicz Andrzej" userId="9e341745-34e7-4ba1-8a91-2806aa2249ec" providerId="ADAL" clId="{7B5483A5-063C-40A6-B5DB-6D1E7204456E}" dt="2024-05-21T09:45:38.587" v="3452" actId="478"/>
          <ac:picMkLst>
            <pc:docMk/>
            <pc:sldMk cId="76532911" sldId="413"/>
            <ac:picMk id="4" creationId="{AC1728A5-578D-1A87-E919-8C4474324873}"/>
          </ac:picMkLst>
        </pc:picChg>
        <pc:picChg chg="add del mod">
          <ac:chgData name="Araszkiewicz Andrzej" userId="9e341745-34e7-4ba1-8a91-2806aa2249ec" providerId="ADAL" clId="{7B5483A5-063C-40A6-B5DB-6D1E7204456E}" dt="2024-05-21T09:45:34.955" v="3451" actId="478"/>
          <ac:picMkLst>
            <pc:docMk/>
            <pc:sldMk cId="76532911" sldId="413"/>
            <ac:picMk id="5" creationId="{A0A32095-9C71-413A-BE5F-7535CABA9125}"/>
          </ac:picMkLst>
        </pc:picChg>
        <pc:picChg chg="del">
          <ac:chgData name="Araszkiewicz Andrzej" userId="9e341745-34e7-4ba1-8a91-2806aa2249ec" providerId="ADAL" clId="{7B5483A5-063C-40A6-B5DB-6D1E7204456E}" dt="2024-05-21T09:42:10.139" v="3321" actId="478"/>
          <ac:picMkLst>
            <pc:docMk/>
            <pc:sldMk cId="76532911" sldId="413"/>
            <ac:picMk id="13" creationId="{C1745CA9-EEE1-4A30-831D-77DC7104FC1A}"/>
          </ac:picMkLst>
        </pc:picChg>
        <pc:picChg chg="add del mod">
          <ac:chgData name="Araszkiewicz Andrzej" userId="9e341745-34e7-4ba1-8a91-2806aa2249ec" providerId="ADAL" clId="{7B5483A5-063C-40A6-B5DB-6D1E7204456E}" dt="2024-05-21T09:45:03.613" v="3440" actId="478"/>
          <ac:picMkLst>
            <pc:docMk/>
            <pc:sldMk cId="76532911" sldId="413"/>
            <ac:picMk id="1026" creationId="{120CECEB-517D-439C-96EC-8B0F94127790}"/>
          </ac:picMkLst>
        </pc:picChg>
      </pc:sldChg>
      <pc:sldChg chg="addSp modSp mod">
        <pc:chgData name="Araszkiewicz Andrzej" userId="9e341745-34e7-4ba1-8a91-2806aa2249ec" providerId="ADAL" clId="{7B5483A5-063C-40A6-B5DB-6D1E7204456E}" dt="2024-05-21T05:33:18.307" v="2402" actId="208"/>
        <pc:sldMkLst>
          <pc:docMk/>
          <pc:sldMk cId="3425808597" sldId="414"/>
        </pc:sldMkLst>
        <pc:picChg chg="add mod ord">
          <ac:chgData name="Araszkiewicz Andrzej" userId="9e341745-34e7-4ba1-8a91-2806aa2249ec" providerId="ADAL" clId="{7B5483A5-063C-40A6-B5DB-6D1E7204456E}" dt="2024-05-21T05:33:18.307" v="2402" actId="208"/>
          <ac:picMkLst>
            <pc:docMk/>
            <pc:sldMk cId="3425808597" sldId="414"/>
            <ac:picMk id="4" creationId="{EEA83636-2CE6-28CD-F496-134ACDDB3A32}"/>
          </ac:picMkLst>
        </pc:picChg>
        <pc:picChg chg="mod">
          <ac:chgData name="Araszkiewicz Andrzej" userId="9e341745-34e7-4ba1-8a91-2806aa2249ec" providerId="ADAL" clId="{7B5483A5-063C-40A6-B5DB-6D1E7204456E}" dt="2024-05-21T05:33:18.307" v="2402" actId="208"/>
          <ac:picMkLst>
            <pc:docMk/>
            <pc:sldMk cId="3425808597" sldId="414"/>
            <ac:picMk id="1026" creationId="{120CECEB-517D-439C-96EC-8B0F94127790}"/>
          </ac:picMkLst>
        </pc:picChg>
      </pc:sldChg>
      <pc:sldChg chg="addSp modSp add del mod">
        <pc:chgData name="Araszkiewicz Andrzej" userId="9e341745-34e7-4ba1-8a91-2806aa2249ec" providerId="ADAL" clId="{7B5483A5-063C-40A6-B5DB-6D1E7204456E}" dt="2024-05-21T05:09:38.298" v="2238" actId="47"/>
        <pc:sldMkLst>
          <pc:docMk/>
          <pc:sldMk cId="9890272" sldId="415"/>
        </pc:sldMkLst>
        <pc:picChg chg="add mod">
          <ac:chgData name="Araszkiewicz Andrzej" userId="9e341745-34e7-4ba1-8a91-2806aa2249ec" providerId="ADAL" clId="{7B5483A5-063C-40A6-B5DB-6D1E7204456E}" dt="2024-05-21T05:08:33.789" v="2231" actId="1076"/>
          <ac:picMkLst>
            <pc:docMk/>
            <pc:sldMk cId="9890272" sldId="415"/>
            <ac:picMk id="5" creationId="{1F9DE879-B0C5-0087-3FE6-7E2AB5DAD354}"/>
          </ac:picMkLst>
        </pc:picChg>
        <pc:picChg chg="mod">
          <ac:chgData name="Araszkiewicz Andrzej" userId="9e341745-34e7-4ba1-8a91-2806aa2249ec" providerId="ADAL" clId="{7B5483A5-063C-40A6-B5DB-6D1E7204456E}" dt="2024-05-21T05:08:33.789" v="2231" actId="1076"/>
          <ac:picMkLst>
            <pc:docMk/>
            <pc:sldMk cId="9890272" sldId="415"/>
            <ac:picMk id="13" creationId="{C1745CA9-EEE1-4A30-831D-77DC7104FC1A}"/>
          </ac:picMkLst>
        </pc:picChg>
        <pc:picChg chg="mod">
          <ac:chgData name="Araszkiewicz Andrzej" userId="9e341745-34e7-4ba1-8a91-2806aa2249ec" providerId="ADAL" clId="{7B5483A5-063C-40A6-B5DB-6D1E7204456E}" dt="2024-05-21T05:08:33.789" v="2231" actId="1076"/>
          <ac:picMkLst>
            <pc:docMk/>
            <pc:sldMk cId="9890272" sldId="415"/>
            <ac:picMk id="1026" creationId="{120CECEB-517D-439C-96EC-8B0F94127790}"/>
          </ac:picMkLst>
        </pc:picChg>
      </pc:sldChg>
      <pc:sldChg chg="addSp delSp modSp add mod">
        <pc:chgData name="Araszkiewicz Andrzej" userId="9e341745-34e7-4ba1-8a91-2806aa2249ec" providerId="ADAL" clId="{7B5483A5-063C-40A6-B5DB-6D1E7204456E}" dt="2024-05-21T09:46:21.479" v="3456" actId="478"/>
        <pc:sldMkLst>
          <pc:docMk/>
          <pc:sldMk cId="2426778792" sldId="416"/>
        </pc:sldMkLst>
        <pc:picChg chg="mod ord">
          <ac:chgData name="Araszkiewicz Andrzej" userId="9e341745-34e7-4ba1-8a91-2806aa2249ec" providerId="ADAL" clId="{7B5483A5-063C-40A6-B5DB-6D1E7204456E}" dt="2024-05-21T05:33:20.681" v="2403" actId="208"/>
          <ac:picMkLst>
            <pc:docMk/>
            <pc:sldMk cId="2426778792" sldId="416"/>
            <ac:picMk id="4" creationId="{EEA83636-2CE6-28CD-F496-134ACDDB3A32}"/>
          </ac:picMkLst>
        </pc:picChg>
        <pc:picChg chg="mod">
          <ac:chgData name="Araszkiewicz Andrzej" userId="9e341745-34e7-4ba1-8a91-2806aa2249ec" providerId="ADAL" clId="{7B5483A5-063C-40A6-B5DB-6D1E7204456E}" dt="2024-05-21T05:10:15.357" v="2248" actId="1076"/>
          <ac:picMkLst>
            <pc:docMk/>
            <pc:sldMk cId="2426778792" sldId="416"/>
            <ac:picMk id="13" creationId="{C1745CA9-EEE1-4A30-831D-77DC7104FC1A}"/>
          </ac:picMkLst>
        </pc:picChg>
        <pc:picChg chg="add del mod">
          <ac:chgData name="Araszkiewicz Andrzej" userId="9e341745-34e7-4ba1-8a91-2806aa2249ec" providerId="ADAL" clId="{7B5483A5-063C-40A6-B5DB-6D1E7204456E}" dt="2024-05-21T09:46:21.479" v="3456" actId="478"/>
          <ac:picMkLst>
            <pc:docMk/>
            <pc:sldMk cId="2426778792" sldId="416"/>
            <ac:picMk id="1026" creationId="{120CECEB-517D-439C-96EC-8B0F94127790}"/>
          </ac:picMkLst>
        </pc:picChg>
      </pc:sldChg>
      <pc:sldChg chg="delSp add del mod">
        <pc:chgData name="Araszkiewicz Andrzej" userId="9e341745-34e7-4ba1-8a91-2806aa2249ec" providerId="ADAL" clId="{7B5483A5-063C-40A6-B5DB-6D1E7204456E}" dt="2024-05-21T06:40:00.150" v="2496" actId="47"/>
        <pc:sldMkLst>
          <pc:docMk/>
          <pc:sldMk cId="3299921918" sldId="417"/>
        </pc:sldMkLst>
        <pc:spChg chg="del">
          <ac:chgData name="Araszkiewicz Andrzej" userId="9e341745-34e7-4ba1-8a91-2806aa2249ec" providerId="ADAL" clId="{7B5483A5-063C-40A6-B5DB-6D1E7204456E}" dt="2024-05-21T05:13:15.951" v="2254" actId="478"/>
          <ac:spMkLst>
            <pc:docMk/>
            <pc:sldMk cId="3299921918" sldId="417"/>
            <ac:spMk id="10" creationId="{F7689B2B-6998-23A7-FC94-2B10A1452B7F}"/>
          </ac:spMkLst>
        </pc:spChg>
        <pc:spChg chg="del">
          <ac:chgData name="Araszkiewicz Andrzej" userId="9e341745-34e7-4ba1-8a91-2806aa2249ec" providerId="ADAL" clId="{7B5483A5-063C-40A6-B5DB-6D1E7204456E}" dt="2024-05-21T05:13:15.951" v="2254" actId="478"/>
          <ac:spMkLst>
            <pc:docMk/>
            <pc:sldMk cId="3299921918" sldId="417"/>
            <ac:spMk id="16" creationId="{1F6BF07A-432C-4B3A-BAE8-159F5695CE28}"/>
          </ac:spMkLst>
        </pc:spChg>
        <pc:picChg chg="del">
          <ac:chgData name="Araszkiewicz Andrzej" userId="9e341745-34e7-4ba1-8a91-2806aa2249ec" providerId="ADAL" clId="{7B5483A5-063C-40A6-B5DB-6D1E7204456E}" dt="2024-05-21T05:13:17.646" v="2255" actId="478"/>
          <ac:picMkLst>
            <pc:docMk/>
            <pc:sldMk cId="3299921918" sldId="417"/>
            <ac:picMk id="5" creationId="{54F27E25-641E-D66A-7F5E-81838F15AAE4}"/>
          </ac:picMkLst>
        </pc:picChg>
      </pc:sldChg>
      <pc:sldChg chg="delSp add del ord">
        <pc:chgData name="Araszkiewicz Andrzej" userId="9e341745-34e7-4ba1-8a91-2806aa2249ec" providerId="ADAL" clId="{7B5483A5-063C-40A6-B5DB-6D1E7204456E}" dt="2024-05-21T06:39:59.264" v="2495" actId="47"/>
        <pc:sldMkLst>
          <pc:docMk/>
          <pc:sldMk cId="1113786809" sldId="418"/>
        </pc:sldMkLst>
        <pc:spChg chg="del">
          <ac:chgData name="Araszkiewicz Andrzej" userId="9e341745-34e7-4ba1-8a91-2806aa2249ec" providerId="ADAL" clId="{7B5483A5-063C-40A6-B5DB-6D1E7204456E}" dt="2024-05-21T05:13:35.030" v="2259" actId="478"/>
          <ac:spMkLst>
            <pc:docMk/>
            <pc:sldMk cId="1113786809" sldId="418"/>
            <ac:spMk id="10" creationId="{F7689B2B-6998-23A7-FC94-2B10A1452B7F}"/>
          </ac:spMkLst>
        </pc:spChg>
        <pc:spChg chg="del">
          <ac:chgData name="Araszkiewicz Andrzej" userId="9e341745-34e7-4ba1-8a91-2806aa2249ec" providerId="ADAL" clId="{7B5483A5-063C-40A6-B5DB-6D1E7204456E}" dt="2024-05-21T05:13:35.030" v="2259" actId="478"/>
          <ac:spMkLst>
            <pc:docMk/>
            <pc:sldMk cId="1113786809" sldId="418"/>
            <ac:spMk id="14" creationId="{BBFD5D98-3CFC-4AE9-8EB5-EF1E6CB3A9C7}"/>
          </ac:spMkLst>
        </pc:spChg>
        <pc:spChg chg="del">
          <ac:chgData name="Araszkiewicz Andrzej" userId="9e341745-34e7-4ba1-8a91-2806aa2249ec" providerId="ADAL" clId="{7B5483A5-063C-40A6-B5DB-6D1E7204456E}" dt="2024-05-21T05:13:35.030" v="2259" actId="478"/>
          <ac:spMkLst>
            <pc:docMk/>
            <pc:sldMk cId="1113786809" sldId="418"/>
            <ac:spMk id="16" creationId="{7991C83C-9A29-488D-A9A0-AACC07A6F80B}"/>
          </ac:spMkLst>
        </pc:spChg>
        <pc:picChg chg="del">
          <ac:chgData name="Araszkiewicz Andrzej" userId="9e341745-34e7-4ba1-8a91-2806aa2249ec" providerId="ADAL" clId="{7B5483A5-063C-40A6-B5DB-6D1E7204456E}" dt="2024-05-21T05:13:35.030" v="2259" actId="478"/>
          <ac:picMkLst>
            <pc:docMk/>
            <pc:sldMk cId="1113786809" sldId="418"/>
            <ac:picMk id="7" creationId="{13C4C19E-5848-4642-8281-91539E5D67A1}"/>
          </ac:picMkLst>
        </pc:picChg>
        <pc:picChg chg="del">
          <ac:chgData name="Araszkiewicz Andrzej" userId="9e341745-34e7-4ba1-8a91-2806aa2249ec" providerId="ADAL" clId="{7B5483A5-063C-40A6-B5DB-6D1E7204456E}" dt="2024-05-21T05:13:35.030" v="2259" actId="478"/>
          <ac:picMkLst>
            <pc:docMk/>
            <pc:sldMk cId="1113786809" sldId="418"/>
            <ac:picMk id="17" creationId="{7A3B9EDC-5B7C-4ABA-90F2-83F2FF7AE0C2}"/>
          </ac:picMkLst>
        </pc:picChg>
      </pc:sldChg>
      <pc:sldChg chg="modSp add mod">
        <pc:chgData name="Araszkiewicz Andrzej" userId="9e341745-34e7-4ba1-8a91-2806aa2249ec" providerId="ADAL" clId="{7B5483A5-063C-40A6-B5DB-6D1E7204456E}" dt="2024-05-21T07:00:55.851" v="2524" actId="14100"/>
        <pc:sldMkLst>
          <pc:docMk/>
          <pc:sldMk cId="1619777118" sldId="419"/>
        </pc:sldMkLst>
        <pc:spChg chg="mod">
          <ac:chgData name="Araszkiewicz Andrzej" userId="9e341745-34e7-4ba1-8a91-2806aa2249ec" providerId="ADAL" clId="{7B5483A5-063C-40A6-B5DB-6D1E7204456E}" dt="2024-05-21T07:00:55.851" v="2524" actId="14100"/>
          <ac:spMkLst>
            <pc:docMk/>
            <pc:sldMk cId="1619777118" sldId="419"/>
            <ac:spMk id="8" creationId="{14D9174C-DF71-494A-90BC-2EB4496C626F}"/>
          </ac:spMkLst>
        </pc:spChg>
        <pc:picChg chg="mod">
          <ac:chgData name="Araszkiewicz Andrzej" userId="9e341745-34e7-4ba1-8a91-2806aa2249ec" providerId="ADAL" clId="{7B5483A5-063C-40A6-B5DB-6D1E7204456E}" dt="2024-05-21T05:32:57.819" v="2400" actId="14861"/>
          <ac:picMkLst>
            <pc:docMk/>
            <pc:sldMk cId="1619777118" sldId="419"/>
            <ac:picMk id="23" creationId="{8EADAD9F-1B4F-44CE-8271-BD7172EEAA95}"/>
          </ac:picMkLst>
        </pc:picChg>
      </pc:sldChg>
      <pc:sldChg chg="add del">
        <pc:chgData name="Araszkiewicz Andrzej" userId="9e341745-34e7-4ba1-8a91-2806aa2249ec" providerId="ADAL" clId="{7B5483A5-063C-40A6-B5DB-6D1E7204456E}" dt="2024-05-21T06:39:17.531" v="2494" actId="47"/>
        <pc:sldMkLst>
          <pc:docMk/>
          <pc:sldMk cId="3794079256" sldId="420"/>
        </pc:sldMkLst>
      </pc:sldChg>
      <pc:sldChg chg="delSp modSp add mod">
        <pc:chgData name="Araszkiewicz Andrzej" userId="9e341745-34e7-4ba1-8a91-2806aa2249ec" providerId="ADAL" clId="{7B5483A5-063C-40A6-B5DB-6D1E7204456E}" dt="2024-05-21T07:01:25.276" v="2541" actId="20577"/>
        <pc:sldMkLst>
          <pc:docMk/>
          <pc:sldMk cId="1033713747" sldId="421"/>
        </pc:sldMkLst>
        <pc:spChg chg="mod">
          <ac:chgData name="Araszkiewicz Andrzej" userId="9e341745-34e7-4ba1-8a91-2806aa2249ec" providerId="ADAL" clId="{7B5483A5-063C-40A6-B5DB-6D1E7204456E}" dt="2024-05-21T07:01:25.276" v="2541" actId="20577"/>
          <ac:spMkLst>
            <pc:docMk/>
            <pc:sldMk cId="1033713747" sldId="421"/>
            <ac:spMk id="11" creationId="{F820BFAC-3950-4123-81BE-EDEB6A1B56E1}"/>
          </ac:spMkLst>
        </pc:spChg>
        <pc:spChg chg="mod">
          <ac:chgData name="Araszkiewicz Andrzej" userId="9e341745-34e7-4ba1-8a91-2806aa2249ec" providerId="ADAL" clId="{7B5483A5-063C-40A6-B5DB-6D1E7204456E}" dt="2024-05-21T05:31:53.535" v="2388" actId="2711"/>
          <ac:spMkLst>
            <pc:docMk/>
            <pc:sldMk cId="1033713747" sldId="421"/>
            <ac:spMk id="13" creationId="{17CC0CC4-3AC4-4602-B000-5CB2C05012C6}"/>
          </ac:spMkLst>
        </pc:spChg>
        <pc:picChg chg="mod">
          <ac:chgData name="Araszkiewicz Andrzej" userId="9e341745-34e7-4ba1-8a91-2806aa2249ec" providerId="ADAL" clId="{7B5483A5-063C-40A6-B5DB-6D1E7204456E}" dt="2024-05-21T06:39:02.934" v="2493"/>
          <ac:picMkLst>
            <pc:docMk/>
            <pc:sldMk cId="1033713747" sldId="421"/>
            <ac:picMk id="8" creationId="{29BA4C25-39AF-CBE8-DF38-8DC3523124F1}"/>
          </ac:picMkLst>
        </pc:picChg>
        <pc:picChg chg="del">
          <ac:chgData name="Araszkiewicz Andrzej" userId="9e341745-34e7-4ba1-8a91-2806aa2249ec" providerId="ADAL" clId="{7B5483A5-063C-40A6-B5DB-6D1E7204456E}" dt="2024-05-21T05:30:20.588" v="2385" actId="478"/>
          <ac:picMkLst>
            <pc:docMk/>
            <pc:sldMk cId="1033713747" sldId="421"/>
            <ac:picMk id="16" creationId="{3A3FFCD5-1CBF-A7E7-6CF2-1D7F2B134411}"/>
          </ac:picMkLst>
        </pc:picChg>
      </pc:sldChg>
      <pc:sldChg chg="modSp add mod modNotesTx">
        <pc:chgData name="Araszkiewicz Andrzej" userId="9e341745-34e7-4ba1-8a91-2806aa2249ec" providerId="ADAL" clId="{7B5483A5-063C-40A6-B5DB-6D1E7204456E}" dt="2024-05-22T07:57:47.466" v="3992"/>
        <pc:sldMkLst>
          <pc:docMk/>
          <pc:sldMk cId="3111656801" sldId="422"/>
        </pc:sldMkLst>
        <pc:spChg chg="mod">
          <ac:chgData name="Araszkiewicz Andrzej" userId="9e341745-34e7-4ba1-8a91-2806aa2249ec" providerId="ADAL" clId="{7B5483A5-063C-40A6-B5DB-6D1E7204456E}" dt="2024-05-21T07:01:27.259" v="2542" actId="20577"/>
          <ac:spMkLst>
            <pc:docMk/>
            <pc:sldMk cId="3111656801" sldId="422"/>
            <ac:spMk id="11" creationId="{F820BFAC-3950-4123-81BE-EDEB6A1B56E1}"/>
          </ac:spMkLst>
        </pc:spChg>
        <pc:spChg chg="mod">
          <ac:chgData name="Araszkiewicz Andrzej" userId="9e341745-34e7-4ba1-8a91-2806aa2249ec" providerId="ADAL" clId="{7B5483A5-063C-40A6-B5DB-6D1E7204456E}" dt="2024-05-21T05:32:13.811" v="2390" actId="207"/>
          <ac:spMkLst>
            <pc:docMk/>
            <pc:sldMk cId="3111656801" sldId="422"/>
            <ac:spMk id="13" creationId="{17CC0CC4-3AC4-4602-B000-5CB2C05012C6}"/>
          </ac:spMkLst>
        </pc:spChg>
        <pc:picChg chg="mod">
          <ac:chgData name="Araszkiewicz Andrzej" userId="9e341745-34e7-4ba1-8a91-2806aa2249ec" providerId="ADAL" clId="{7B5483A5-063C-40A6-B5DB-6D1E7204456E}" dt="2024-05-21T05:29:57.756" v="2378" actId="14100"/>
          <ac:picMkLst>
            <pc:docMk/>
            <pc:sldMk cId="3111656801" sldId="422"/>
            <ac:picMk id="16" creationId="{3A3FFCD5-1CBF-A7E7-6CF2-1D7F2B134411}"/>
          </ac:picMkLst>
        </pc:picChg>
      </pc:sldChg>
      <pc:sldChg chg="add">
        <pc:chgData name="Araszkiewicz Andrzej" userId="9e341745-34e7-4ba1-8a91-2806aa2249ec" providerId="ADAL" clId="{7B5483A5-063C-40A6-B5DB-6D1E7204456E}" dt="2024-05-21T07:38:42.750" v="2772" actId="2890"/>
        <pc:sldMkLst>
          <pc:docMk/>
          <pc:sldMk cId="1686192585" sldId="423"/>
        </pc:sldMkLst>
      </pc:sldChg>
      <pc:sldChg chg="delSp add mod">
        <pc:chgData name="Araszkiewicz Andrzej" userId="9e341745-34e7-4ba1-8a91-2806aa2249ec" providerId="ADAL" clId="{7B5483A5-063C-40A6-B5DB-6D1E7204456E}" dt="2024-05-21T09:46:09.392" v="3454" actId="478"/>
        <pc:sldMkLst>
          <pc:docMk/>
          <pc:sldMk cId="3470971" sldId="424"/>
        </pc:sldMkLst>
        <pc:picChg chg="del">
          <ac:chgData name="Araszkiewicz Andrzej" userId="9e341745-34e7-4ba1-8a91-2806aa2249ec" providerId="ADAL" clId="{7B5483A5-063C-40A6-B5DB-6D1E7204456E}" dt="2024-05-21T09:46:09.392" v="3454" actId="478"/>
          <ac:picMkLst>
            <pc:docMk/>
            <pc:sldMk cId="3470971" sldId="424"/>
            <ac:picMk id="4" creationId="{AC1728A5-578D-1A87-E919-8C4474324873}"/>
          </ac:picMkLst>
        </pc:picChg>
      </pc:sldChg>
      <pc:sldChg chg="add mod ord modTransition modShow modNotesTx">
        <pc:chgData name="Araszkiewicz Andrzej" userId="9e341745-34e7-4ba1-8a91-2806aa2249ec" providerId="ADAL" clId="{7B5483A5-063C-40A6-B5DB-6D1E7204456E}" dt="2024-05-22T07:57:24.993" v="3989"/>
        <pc:sldMkLst>
          <pc:docMk/>
          <pc:sldMk cId="238720373" sldId="425"/>
        </pc:sldMkLst>
      </pc:sldChg>
      <pc:sldChg chg="add del ord">
        <pc:chgData name="Araszkiewicz Andrzej" userId="9e341745-34e7-4ba1-8a91-2806aa2249ec" providerId="ADAL" clId="{7B5483A5-063C-40A6-B5DB-6D1E7204456E}" dt="2024-05-21T09:46:07.098" v="3453" actId="47"/>
        <pc:sldMkLst>
          <pc:docMk/>
          <pc:sldMk cId="3424955347" sldId="425"/>
        </pc:sldMkLst>
      </pc:sldChg>
      <pc:sldChg chg="addSp delSp modSp add del mod">
        <pc:chgData name="Araszkiewicz Andrzej" userId="9e341745-34e7-4ba1-8a91-2806aa2249ec" providerId="ADAL" clId="{7B5483A5-063C-40A6-B5DB-6D1E7204456E}" dt="2024-05-21T09:46:07.098" v="3453" actId="47"/>
        <pc:sldMkLst>
          <pc:docMk/>
          <pc:sldMk cId="1933512864" sldId="426"/>
        </pc:sldMkLst>
        <pc:picChg chg="del">
          <ac:chgData name="Araszkiewicz Andrzej" userId="9e341745-34e7-4ba1-8a91-2806aa2249ec" providerId="ADAL" clId="{7B5483A5-063C-40A6-B5DB-6D1E7204456E}" dt="2024-05-21T09:45:12.668" v="3444" actId="478"/>
          <ac:picMkLst>
            <pc:docMk/>
            <pc:sldMk cId="1933512864" sldId="426"/>
            <ac:picMk id="5" creationId="{A0A32095-9C71-413A-BE5F-7535CABA9125}"/>
          </ac:picMkLst>
        </pc:picChg>
        <pc:picChg chg="add del mod">
          <ac:chgData name="Araszkiewicz Andrzej" userId="9e341745-34e7-4ba1-8a91-2806aa2249ec" providerId="ADAL" clId="{7B5483A5-063C-40A6-B5DB-6D1E7204456E}" dt="2024-05-21T09:45:27.129" v="3448"/>
          <ac:picMkLst>
            <pc:docMk/>
            <pc:sldMk cId="1933512864" sldId="426"/>
            <ac:picMk id="1026" creationId="{120CECEB-517D-439C-96EC-8B0F94127790}"/>
          </ac:picMkLst>
        </pc:picChg>
      </pc:sldChg>
      <pc:sldChg chg="addSp delSp modSp add mod">
        <pc:chgData name="Araszkiewicz Andrzej" userId="9e341745-34e7-4ba1-8a91-2806aa2249ec" providerId="ADAL" clId="{7B5483A5-063C-40A6-B5DB-6D1E7204456E}" dt="2024-05-22T07:55:28.450" v="3970"/>
        <pc:sldMkLst>
          <pc:docMk/>
          <pc:sldMk cId="4248204907" sldId="426"/>
        </pc:sldMkLst>
        <pc:spChg chg="del mod">
          <ac:chgData name="Araszkiewicz Andrzej" userId="9e341745-34e7-4ba1-8a91-2806aa2249ec" providerId="ADAL" clId="{7B5483A5-063C-40A6-B5DB-6D1E7204456E}" dt="2024-05-22T07:55:21.126" v="3968" actId="478"/>
          <ac:spMkLst>
            <pc:docMk/>
            <pc:sldMk cId="4248204907" sldId="426"/>
            <ac:spMk id="4" creationId="{0A574771-965A-7B46-E51B-91AE8FADD9E4}"/>
          </ac:spMkLst>
        </pc:spChg>
        <pc:spChg chg="add mod">
          <ac:chgData name="Araszkiewicz Andrzej" userId="9e341745-34e7-4ba1-8a91-2806aa2249ec" providerId="ADAL" clId="{7B5483A5-063C-40A6-B5DB-6D1E7204456E}" dt="2024-05-22T07:55:28.450" v="3970"/>
          <ac:spMkLst>
            <pc:docMk/>
            <pc:sldMk cId="4248204907" sldId="426"/>
            <ac:spMk id="5" creationId="{7262B6BD-B443-2392-C5E1-2CBAE8F3EB66}"/>
          </ac:spMkLst>
        </pc:spChg>
        <pc:picChg chg="add mod">
          <ac:chgData name="Araszkiewicz Andrzej" userId="9e341745-34e7-4ba1-8a91-2806aa2249ec" providerId="ADAL" clId="{7B5483A5-063C-40A6-B5DB-6D1E7204456E}" dt="2024-05-21T10:25:00.362" v="3834"/>
          <ac:picMkLst>
            <pc:docMk/>
            <pc:sldMk cId="4248204907" sldId="426"/>
            <ac:picMk id="2" creationId="{BCD4AF71-CFE1-BCC5-AFFB-623635C8EE86}"/>
          </ac:picMkLst>
        </pc:picChg>
        <pc:picChg chg="del">
          <ac:chgData name="Araszkiewicz Andrzej" userId="9e341745-34e7-4ba1-8a91-2806aa2249ec" providerId="ADAL" clId="{7B5483A5-063C-40A6-B5DB-6D1E7204456E}" dt="2024-05-21T10:24:59.460" v="3833" actId="478"/>
          <ac:picMkLst>
            <pc:docMk/>
            <pc:sldMk cId="4248204907" sldId="426"/>
            <ac:picMk id="14" creationId="{BCD4AF71-CFE1-BCC5-AFFB-623635C8EE86}"/>
          </ac:picMkLst>
        </pc:picChg>
        <pc:picChg chg="del mod">
          <ac:chgData name="Araszkiewicz Andrzej" userId="9e341745-34e7-4ba1-8a91-2806aa2249ec" providerId="ADAL" clId="{7B5483A5-063C-40A6-B5DB-6D1E7204456E}" dt="2024-05-21T10:24:59.076" v="3832" actId="478"/>
          <ac:picMkLst>
            <pc:docMk/>
            <pc:sldMk cId="4248204907" sldId="426"/>
            <ac:picMk id="18" creationId="{8E303BF4-7AF6-01C3-8E25-043819C42382}"/>
          </ac:picMkLst>
        </pc:picChg>
      </pc:sldChg>
      <pc:sldChg chg="delSp modSp add del mod">
        <pc:chgData name="Araszkiewicz Andrzej" userId="9e341745-34e7-4ba1-8a91-2806aa2249ec" providerId="ADAL" clId="{7B5483A5-063C-40A6-B5DB-6D1E7204456E}" dt="2024-05-21T10:25:04.947" v="3835" actId="47"/>
        <pc:sldMkLst>
          <pc:docMk/>
          <pc:sldMk cId="2451899331" sldId="427"/>
        </pc:sldMkLst>
        <pc:picChg chg="del mod">
          <ac:chgData name="Araszkiewicz Andrzej" userId="9e341745-34e7-4ba1-8a91-2806aa2249ec" providerId="ADAL" clId="{7B5483A5-063C-40A6-B5DB-6D1E7204456E}" dt="2024-05-21T10:24:57.523" v="3831" actId="21"/>
          <ac:picMkLst>
            <pc:docMk/>
            <pc:sldMk cId="2451899331" sldId="427"/>
            <ac:picMk id="14" creationId="{BCD4AF71-CFE1-BCC5-AFFB-623635C8EE86}"/>
          </ac:picMkLst>
        </pc:picChg>
      </pc:sldChg>
      <pc:sldChg chg="addSp delSp modSp add mod">
        <pc:chgData name="Araszkiewicz Andrzej" userId="9e341745-34e7-4ba1-8a91-2806aa2249ec" providerId="ADAL" clId="{7B5483A5-063C-40A6-B5DB-6D1E7204456E}" dt="2024-05-22T07:55:30.498" v="3971"/>
        <pc:sldMkLst>
          <pc:docMk/>
          <pc:sldMk cId="2240020592" sldId="428"/>
        </pc:sldMkLst>
        <pc:spChg chg="add mod">
          <ac:chgData name="Araszkiewicz Andrzej" userId="9e341745-34e7-4ba1-8a91-2806aa2249ec" providerId="ADAL" clId="{7B5483A5-063C-40A6-B5DB-6D1E7204456E}" dt="2024-05-22T07:55:30.498" v="3971"/>
          <ac:spMkLst>
            <pc:docMk/>
            <pc:sldMk cId="2240020592" sldId="428"/>
            <ac:spMk id="2" creationId="{2F3E4C39-6E71-6179-5980-162DC9B98E30}"/>
          </ac:spMkLst>
        </pc:spChg>
        <pc:spChg chg="del">
          <ac:chgData name="Araszkiewicz Andrzej" userId="9e341745-34e7-4ba1-8a91-2806aa2249ec" providerId="ADAL" clId="{7B5483A5-063C-40A6-B5DB-6D1E7204456E}" dt="2024-05-22T07:55:24.119" v="3969" actId="478"/>
          <ac:spMkLst>
            <pc:docMk/>
            <pc:sldMk cId="2240020592" sldId="428"/>
            <ac:spMk id="4" creationId="{0A574771-965A-7B46-E51B-91AE8FADD9E4}"/>
          </ac:spMkLst>
        </pc:spChg>
        <pc:picChg chg="mod modCrop">
          <ac:chgData name="Araszkiewicz Andrzej" userId="9e341745-34e7-4ba1-8a91-2806aa2249ec" providerId="ADAL" clId="{7B5483A5-063C-40A6-B5DB-6D1E7204456E}" dt="2024-05-21T10:25:38.967" v="3841" actId="18131"/>
          <ac:picMkLst>
            <pc:docMk/>
            <pc:sldMk cId="2240020592" sldId="428"/>
            <ac:picMk id="18" creationId="{8E303BF4-7AF6-01C3-8E25-043819C42382}"/>
          </ac:picMkLst>
        </pc:picChg>
      </pc:sldChg>
      <pc:sldChg chg="delSp del mod">
        <pc:chgData name="Araszkiewicz Andrzej" userId="9e341745-34e7-4ba1-8a91-2806aa2249ec" providerId="ADAL" clId="{7B5483A5-063C-40A6-B5DB-6D1E7204456E}" dt="2024-05-22T07:57:21.034" v="3988" actId="47"/>
        <pc:sldMkLst>
          <pc:docMk/>
          <pc:sldMk cId="2394195237" sldId="429"/>
        </pc:sldMkLst>
        <pc:spChg chg="del">
          <ac:chgData name="Araszkiewicz Andrzej" userId="9e341745-34e7-4ba1-8a91-2806aa2249ec" providerId="ADAL" clId="{7B5483A5-063C-40A6-B5DB-6D1E7204456E}" dt="2024-05-22T07:56:35.427" v="3972" actId="478"/>
          <ac:spMkLst>
            <pc:docMk/>
            <pc:sldMk cId="2394195237" sldId="429"/>
            <ac:spMk id="15" creationId="{74550ECF-E73E-450B-8FAA-CC7A62BF6FF2}"/>
          </ac:spMkLst>
        </pc:spChg>
      </pc:sldChg>
      <pc:sldChg chg="modTransition modNotesTx">
        <pc:chgData name="Araszkiewicz Andrzej" userId="9e341745-34e7-4ba1-8a91-2806aa2249ec" providerId="ADAL" clId="{7B5483A5-063C-40A6-B5DB-6D1E7204456E}" dt="2024-05-22T07:57:28.172" v="3990"/>
        <pc:sldMkLst>
          <pc:docMk/>
          <pc:sldMk cId="3436596047" sldId="430"/>
        </pc:sldMkLst>
      </pc:sldChg>
      <pc:sldChg chg="add modNotesTx">
        <pc:chgData name="Araszkiewicz Andrzej" userId="9e341745-34e7-4ba1-8a91-2806aa2249ec" providerId="ADAL" clId="{7B5483A5-063C-40A6-B5DB-6D1E7204456E}" dt="2024-05-22T07:59:07.135" v="3997" actId="6549"/>
        <pc:sldMkLst>
          <pc:docMk/>
          <pc:sldMk cId="663743785" sldId="431"/>
        </pc:sldMkLst>
      </pc:sldChg>
      <pc:sldChg chg="addSp delSp modSp add del mod">
        <pc:chgData name="Araszkiewicz Andrzej" userId="9e341745-34e7-4ba1-8a91-2806aa2249ec" providerId="ADAL" clId="{7B5483A5-063C-40A6-B5DB-6D1E7204456E}" dt="2024-05-22T07:42:06.756" v="3922" actId="2696"/>
        <pc:sldMkLst>
          <pc:docMk/>
          <pc:sldMk cId="4262947163" sldId="431"/>
        </pc:sldMkLst>
        <pc:spChg chg="mod">
          <ac:chgData name="Araszkiewicz Andrzej" userId="9e341745-34e7-4ba1-8a91-2806aa2249ec" providerId="ADAL" clId="{7B5483A5-063C-40A6-B5DB-6D1E7204456E}" dt="2024-05-22T07:41:36.499" v="3921" actId="122"/>
          <ac:spMkLst>
            <pc:docMk/>
            <pc:sldMk cId="4262947163" sldId="431"/>
            <ac:spMk id="5" creationId="{0B418CFF-F392-68D7-3739-2F2844B790E8}"/>
          </ac:spMkLst>
        </pc:spChg>
        <pc:spChg chg="del">
          <ac:chgData name="Araszkiewicz Andrzej" userId="9e341745-34e7-4ba1-8a91-2806aa2249ec" providerId="ADAL" clId="{7B5483A5-063C-40A6-B5DB-6D1E7204456E}" dt="2024-05-22T07:39:09.760" v="3880" actId="478"/>
          <ac:spMkLst>
            <pc:docMk/>
            <pc:sldMk cId="4262947163" sldId="431"/>
            <ac:spMk id="30" creationId="{1FAC7C97-E8CD-FBCC-EC19-FFEA161A2E43}"/>
          </ac:spMkLst>
        </pc:spChg>
        <pc:grpChg chg="del">
          <ac:chgData name="Araszkiewicz Andrzej" userId="9e341745-34e7-4ba1-8a91-2806aa2249ec" providerId="ADAL" clId="{7B5483A5-063C-40A6-B5DB-6D1E7204456E}" dt="2024-05-22T07:39:05.105" v="3879" actId="478"/>
          <ac:grpSpMkLst>
            <pc:docMk/>
            <pc:sldMk cId="4262947163" sldId="431"/>
            <ac:grpSpMk id="25" creationId="{252D06E5-56F8-8A04-2807-C1D2C90694A9}"/>
          </ac:grpSpMkLst>
        </pc:grpChg>
        <pc:picChg chg="add mod">
          <ac:chgData name="Araszkiewicz Andrzej" userId="9e341745-34e7-4ba1-8a91-2806aa2249ec" providerId="ADAL" clId="{7B5483A5-063C-40A6-B5DB-6D1E7204456E}" dt="2024-05-22T07:40:16.387" v="3894" actId="1076"/>
          <ac:picMkLst>
            <pc:docMk/>
            <pc:sldMk cId="4262947163" sldId="431"/>
            <ac:picMk id="2" creationId="{430E43DD-6AAE-8389-6D01-9F97D2522225}"/>
          </ac:picMkLst>
        </pc:picChg>
        <pc:picChg chg="add mod">
          <ac:chgData name="Araszkiewicz Andrzej" userId="9e341745-34e7-4ba1-8a91-2806aa2249ec" providerId="ADAL" clId="{7B5483A5-063C-40A6-B5DB-6D1E7204456E}" dt="2024-05-22T07:40:20.851" v="3896" actId="1076"/>
          <ac:picMkLst>
            <pc:docMk/>
            <pc:sldMk cId="4262947163" sldId="431"/>
            <ac:picMk id="4" creationId="{14AD6554-6005-5EEA-D2E0-E50138EE1B56}"/>
          </ac:picMkLst>
        </pc:picChg>
        <pc:picChg chg="add mod">
          <ac:chgData name="Araszkiewicz Andrzej" userId="9e341745-34e7-4ba1-8a91-2806aa2249ec" providerId="ADAL" clId="{7B5483A5-063C-40A6-B5DB-6D1E7204456E}" dt="2024-05-22T07:40:27.443" v="3898" actId="1076"/>
          <ac:picMkLst>
            <pc:docMk/>
            <pc:sldMk cId="4262947163" sldId="431"/>
            <ac:picMk id="6" creationId="{D256F5FD-CFEA-DF27-84B1-481D949F001C}"/>
          </ac:picMkLst>
        </pc:picChg>
        <pc:picChg chg="add mod">
          <ac:chgData name="Araszkiewicz Andrzej" userId="9e341745-34e7-4ba1-8a91-2806aa2249ec" providerId="ADAL" clId="{7B5483A5-063C-40A6-B5DB-6D1E7204456E}" dt="2024-05-22T07:40:33.889" v="3900" actId="1076"/>
          <ac:picMkLst>
            <pc:docMk/>
            <pc:sldMk cId="4262947163" sldId="431"/>
            <ac:picMk id="7" creationId="{70A72BA3-4389-6808-92AC-1BA3AD1AF535}"/>
          </ac:picMkLst>
        </pc:picChg>
        <pc:picChg chg="add mod">
          <ac:chgData name="Araszkiewicz Andrzej" userId="9e341745-34e7-4ba1-8a91-2806aa2249ec" providerId="ADAL" clId="{7B5483A5-063C-40A6-B5DB-6D1E7204456E}" dt="2024-05-22T07:40:44.794" v="3902" actId="1076"/>
          <ac:picMkLst>
            <pc:docMk/>
            <pc:sldMk cId="4262947163" sldId="431"/>
            <ac:picMk id="10" creationId="{DCA0730C-73B1-CC78-C1BC-FEF6C3F43745}"/>
          </ac:picMkLst>
        </pc:picChg>
        <pc:picChg chg="add mod">
          <ac:chgData name="Araszkiewicz Andrzej" userId="9e341745-34e7-4ba1-8a91-2806aa2249ec" providerId="ADAL" clId="{7B5483A5-063C-40A6-B5DB-6D1E7204456E}" dt="2024-05-22T07:40:51.979" v="3904" actId="1076"/>
          <ac:picMkLst>
            <pc:docMk/>
            <pc:sldMk cId="4262947163" sldId="431"/>
            <ac:picMk id="11" creationId="{B19576E4-EA5B-BE70-F534-137845AE68F1}"/>
          </ac:picMkLst>
        </pc:picChg>
        <pc:picChg chg="add mod">
          <ac:chgData name="Araszkiewicz Andrzej" userId="9e341745-34e7-4ba1-8a91-2806aa2249ec" providerId="ADAL" clId="{7B5483A5-063C-40A6-B5DB-6D1E7204456E}" dt="2024-05-22T07:40:57.578" v="3906" actId="1076"/>
          <ac:picMkLst>
            <pc:docMk/>
            <pc:sldMk cId="4262947163" sldId="431"/>
            <ac:picMk id="14" creationId="{3D6EEE43-EFA1-8745-66BD-2F1671346758}"/>
          </ac:picMkLst>
        </pc:picChg>
        <pc:picChg chg="add mod">
          <ac:chgData name="Araszkiewicz Andrzej" userId="9e341745-34e7-4ba1-8a91-2806aa2249ec" providerId="ADAL" clId="{7B5483A5-063C-40A6-B5DB-6D1E7204456E}" dt="2024-05-22T07:41:21.042" v="3916" actId="1076"/>
          <ac:picMkLst>
            <pc:docMk/>
            <pc:sldMk cId="4262947163" sldId="431"/>
            <ac:picMk id="15" creationId="{98ACC4E0-1298-CD36-ACD1-5826AE6B211C}"/>
          </ac:picMkLst>
        </pc:picChg>
        <pc:picChg chg="add mod">
          <ac:chgData name="Araszkiewicz Andrzej" userId="9e341745-34e7-4ba1-8a91-2806aa2249ec" providerId="ADAL" clId="{7B5483A5-063C-40A6-B5DB-6D1E7204456E}" dt="2024-05-22T07:41:27.060" v="3918" actId="1076"/>
          <ac:picMkLst>
            <pc:docMk/>
            <pc:sldMk cId="4262947163" sldId="431"/>
            <ac:picMk id="16" creationId="{9B9C1243-F99C-CD41-376D-3072A74A6084}"/>
          </ac:picMkLst>
        </pc:picChg>
        <pc:picChg chg="add mod">
          <ac:chgData name="Araszkiewicz Andrzej" userId="9e341745-34e7-4ba1-8a91-2806aa2249ec" providerId="ADAL" clId="{7B5483A5-063C-40A6-B5DB-6D1E7204456E}" dt="2024-05-22T07:41:34.865" v="3920" actId="1076"/>
          <ac:picMkLst>
            <pc:docMk/>
            <pc:sldMk cId="4262947163" sldId="431"/>
            <ac:picMk id="17" creationId="{0124FD8B-8876-D97B-E979-49462AED0077}"/>
          </ac:picMkLst>
        </pc:picChg>
        <pc:picChg chg="del mod">
          <ac:chgData name="Araszkiewicz Andrzej" userId="9e341745-34e7-4ba1-8a91-2806aa2249ec" providerId="ADAL" clId="{7B5483A5-063C-40A6-B5DB-6D1E7204456E}" dt="2024-05-22T07:39:12.825" v="3881" actId="478"/>
          <ac:picMkLst>
            <pc:docMk/>
            <pc:sldMk cId="4262947163" sldId="431"/>
            <ac:picMk id="27" creationId="{C3BE8360-445C-69DB-AAF1-2293B13DA18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9325D9A8-5BFD-45CE-952A-2EE3D8671B10}" type="datetimeFigureOut">
              <a:rPr lang="pl-PL" smtClean="0"/>
              <a:pPr/>
              <a:t>11.06.2024</a:t>
            </a:fld>
            <a:endParaRPr lang="pl-PL"/>
          </a:p>
        </p:txBody>
      </p:sp>
      <p:sp>
        <p:nvSpPr>
          <p:cNvPr id="4" name="Symbol zastępczy stopki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4D681FA7-16F4-4565-9A90-6BF2FA78070C}" type="slidenum">
              <a:rPr lang="pl-PL" smtClean="0"/>
              <a:pPr/>
              <a:t>‹#›</a:t>
            </a:fld>
            <a:endParaRPr lang="pl-PL"/>
          </a:p>
        </p:txBody>
      </p:sp>
    </p:spTree>
    <p:extLst>
      <p:ext uri="{BB962C8B-B14F-4D97-AF65-F5344CB8AC3E}">
        <p14:creationId xmlns:p14="http://schemas.microsoft.com/office/powerpoint/2010/main" val="413325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63A160F-AC3E-4FD8-BD4F-719A5D294802}" type="datetimeFigureOut">
              <a:rPr lang="pl-PL" smtClean="0"/>
              <a:pPr/>
              <a:t>11.06.2024</a:t>
            </a:fld>
            <a:endParaRPr lang="pl-PL" dirty="0"/>
          </a:p>
        </p:txBody>
      </p:sp>
      <p:sp>
        <p:nvSpPr>
          <p:cNvPr id="4" name="Symbol zastępczy obrazu slajd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3E0F5A4-2DED-4027-94C0-B1849FAF4FAF}" type="slidenum">
              <a:rPr lang="pl-PL" smtClean="0"/>
              <a:pPr/>
              <a:t>‹#›</a:t>
            </a:fld>
            <a:endParaRPr lang="pl-PL" dirty="0"/>
          </a:p>
        </p:txBody>
      </p:sp>
    </p:spTree>
    <p:extLst>
      <p:ext uri="{BB962C8B-B14F-4D97-AF65-F5344CB8AC3E}">
        <p14:creationId xmlns:p14="http://schemas.microsoft.com/office/powerpoint/2010/main" val="46841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a:t>
            </a:fld>
            <a:endParaRPr lang="pl-PL" dirty="0"/>
          </a:p>
        </p:txBody>
      </p:sp>
    </p:spTree>
    <p:extLst>
      <p:ext uri="{BB962C8B-B14F-4D97-AF65-F5344CB8AC3E}">
        <p14:creationId xmlns:p14="http://schemas.microsoft.com/office/powerpoint/2010/main" val="1135400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Szanowni Państwo,</a:t>
            </a:r>
          </a:p>
          <a:p>
            <a:r>
              <a:rPr lang="pl-PL" dirty="0"/>
              <a:t>Powyższe zdjęcie przedstawia parter na tarasie wschodnim Ogrodu barokowego w Wilanowie. Przedstawię Państwu poszczególne etapy w jaki sposób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a:t>
            </a:fld>
            <a:endParaRPr lang="pl-PL" dirty="0"/>
          </a:p>
        </p:txBody>
      </p:sp>
    </p:spTree>
    <p:extLst>
      <p:ext uri="{BB962C8B-B14F-4D97-AF65-F5344CB8AC3E}">
        <p14:creationId xmlns:p14="http://schemas.microsoft.com/office/powerpoint/2010/main" val="520482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 opracowujemy widoczny tutaj model rzeczywistości i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3</a:t>
            </a:fld>
            <a:endParaRPr lang="pl-PL" dirty="0"/>
          </a:p>
        </p:txBody>
      </p:sp>
    </p:spTree>
    <p:extLst>
      <p:ext uri="{BB962C8B-B14F-4D97-AF65-F5344CB8AC3E}">
        <p14:creationId xmlns:p14="http://schemas.microsoft.com/office/powerpoint/2010/main" val="2057042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 ostatecznie wykonywany jest gotowy arkusz </a:t>
            </a:r>
            <a:r>
              <a:rPr lang="pl-PL" dirty="0" err="1"/>
              <a:t>tyflomapy</a:t>
            </a:r>
            <a:r>
              <a:rPr lang="pl-PL" dirty="0"/>
              <a:t>.</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4</a:t>
            </a:fld>
            <a:endParaRPr lang="pl-PL" dirty="0"/>
          </a:p>
        </p:txBody>
      </p:sp>
    </p:spTree>
    <p:extLst>
      <p:ext uri="{BB962C8B-B14F-4D97-AF65-F5344CB8AC3E}">
        <p14:creationId xmlns:p14="http://schemas.microsoft.com/office/powerpoint/2010/main" val="3736052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Ogólny schemat widoczny na tym slajdzie jest w zasadzie identyczny ze schematem opracowania klasycznej płaskiej mapy. W pierwszej kolejności wybierane są dane źródłowe, następnie opracowywany jest ogólny projekt mapy, następuje generalizacja treści mapy, jej redakcja i na koniec druk. W swojej prezentacji omówię po krótce każdy z tych elementów.</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5</a:t>
            </a:fld>
            <a:endParaRPr lang="pl-PL" dirty="0"/>
          </a:p>
        </p:txBody>
      </p:sp>
    </p:spTree>
    <p:extLst>
      <p:ext uri="{BB962C8B-B14F-4D97-AF65-F5344CB8AC3E}">
        <p14:creationId xmlns:p14="http://schemas.microsoft.com/office/powerpoint/2010/main" val="26579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Podstawowym źródłem danych, które wykorzystywaliśmy w opracowaniu mapy były dwie bazy: Baza Danych Obiektów Topograficznych oraz Open </a:t>
            </a:r>
            <a:r>
              <a:rPr lang="pl-PL" dirty="0" err="1"/>
              <a:t>Street</a:t>
            </a:r>
            <a:r>
              <a:rPr lang="pl-PL" dirty="0"/>
              <a:t> Map. Po lewej stronie widzą Państwo porównanie dostępnych obiektów w obu bazach. Szczegóły mogą Państwo znaleźć w artykule, w którym opisaliśmy użyteczność obu baz. Generalnie należy stwierdzić, że bazy się uzupełniają.</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6</a:t>
            </a:fld>
            <a:endParaRPr lang="pl-PL" dirty="0"/>
          </a:p>
        </p:txBody>
      </p:sp>
    </p:spTree>
    <p:extLst>
      <p:ext uri="{BB962C8B-B14F-4D97-AF65-F5344CB8AC3E}">
        <p14:creationId xmlns:p14="http://schemas.microsoft.com/office/powerpoint/2010/main" val="51787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Dodatkowo w opracowaniu </a:t>
            </a:r>
            <a:r>
              <a:rPr lang="pl-PL" dirty="0" err="1"/>
              <a:t>tyflomapk</a:t>
            </a:r>
            <a:r>
              <a:rPr lang="pl-PL" dirty="0"/>
              <a:t> </a:t>
            </a:r>
            <a:r>
              <a:rPr lang="pl-PL" dirty="0" err="1"/>
              <a:t>wykorzystuwaliśmy</a:t>
            </a:r>
            <a:r>
              <a:rPr lang="pl-PL" dirty="0"/>
              <a:t> zdjęcia satelitarne lub lotnicze, tutaj przykład </a:t>
            </a:r>
            <a:r>
              <a:rPr lang="pl-PL" dirty="0" err="1"/>
              <a:t>ortofotomapy</a:t>
            </a:r>
            <a:r>
              <a:rPr lang="pl-PL" dirty="0"/>
              <a:t> Warszawy.</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7</a:t>
            </a:fld>
            <a:endParaRPr lang="pl-PL" dirty="0"/>
          </a:p>
        </p:txBody>
      </p:sp>
    </p:spTree>
    <p:extLst>
      <p:ext uri="{BB962C8B-B14F-4D97-AF65-F5344CB8AC3E}">
        <p14:creationId xmlns:p14="http://schemas.microsoft.com/office/powerpoint/2010/main" val="3461249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Jednak i tak zawsze niezawodną metodą identyfikacji poszczególnych obiektów w parku i pozyskania informacji o położeniu była wizyta w parku i pomiar </a:t>
            </a:r>
            <a:r>
              <a:rPr lang="pl-PL" dirty="0" err="1"/>
              <a:t>szczegółow</a:t>
            </a:r>
            <a:r>
              <a:rPr lang="pl-PL" dirty="0"/>
              <a:t>. Tutaj widzą Państwo posągi w Ogrodzie w Wilanowie.</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8</a:t>
            </a:fld>
            <a:endParaRPr lang="pl-PL" dirty="0"/>
          </a:p>
        </p:txBody>
      </p:sp>
    </p:spTree>
    <p:extLst>
      <p:ext uri="{BB962C8B-B14F-4D97-AF65-F5344CB8AC3E}">
        <p14:creationId xmlns:p14="http://schemas.microsoft.com/office/powerpoint/2010/main" val="406920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Kolejny etap to wybór obszaru opracowania i wpasowanie go w przewidziane miejsce na arkuszu </a:t>
            </a:r>
            <a:r>
              <a:rPr lang="pl-PL" dirty="0" err="1"/>
              <a:t>tyflomapu</a:t>
            </a:r>
            <a:r>
              <a:rPr lang="pl-PL" dirty="0"/>
              <a:t>. </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9</a:t>
            </a:fld>
            <a:endParaRPr lang="pl-PL" dirty="0"/>
          </a:p>
        </p:txBody>
      </p:sp>
    </p:spTree>
    <p:extLst>
      <p:ext uri="{BB962C8B-B14F-4D97-AF65-F5344CB8AC3E}">
        <p14:creationId xmlns:p14="http://schemas.microsoft.com/office/powerpoint/2010/main" val="1623895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Po lewej stronie widzą Państwo zdjęcia lotnicze Ogrodu japońskiego we Wrocławiu w dwóch skalach; po prawej projekt arkusza, który zastosowaliśmy w naszych rozwiązaniach. W zależności od poziomu szczegółowości opracowywanej mapy skala była dopasowana tak by na arkuszu zmieścił się cały obszar parku lub jego fragment. Na tej podstawie wybierana była treść mapy, czyli poszczególne obiekty stanowiące o układzie parku, jego roślinności, wodach i elementach architektury. W ramach generalizacji upraszczana była także geometria elementów powierzchniowych i liniowych oraz ograniczana liczba elementów punktowych.</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10</a:t>
            </a:fld>
            <a:endParaRPr lang="pl-PL" dirty="0"/>
          </a:p>
        </p:txBody>
      </p:sp>
    </p:spTree>
    <p:extLst>
      <p:ext uri="{BB962C8B-B14F-4D97-AF65-F5344CB8AC3E}">
        <p14:creationId xmlns:p14="http://schemas.microsoft.com/office/powerpoint/2010/main" val="417065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ten sposób powstawała mapa podkładowa, którą tu Państwo widzicie na przykładzie Ogrodu japońskiego we Wrocławiu. Zawiera ona osie obiektów liniowych (np. alejki, strumienie), granice form roślinnych oraz znaczniki lokalizacji elementów punktowych.</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11</a:t>
            </a:fld>
            <a:endParaRPr lang="pl-PL" dirty="0"/>
          </a:p>
        </p:txBody>
      </p:sp>
    </p:spTree>
    <p:extLst>
      <p:ext uri="{BB962C8B-B14F-4D97-AF65-F5344CB8AC3E}">
        <p14:creationId xmlns:p14="http://schemas.microsoft.com/office/powerpoint/2010/main" val="830289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kolejnym kroku nakładane są znaki liniowe. Tutaj widzicie Państwo alejki (podwójna linia) oraz strumień (gruba linia).</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12</a:t>
            </a:fld>
            <a:endParaRPr lang="pl-PL" dirty="0"/>
          </a:p>
        </p:txBody>
      </p:sp>
    </p:spTree>
    <p:extLst>
      <p:ext uri="{BB962C8B-B14F-4D97-AF65-F5344CB8AC3E}">
        <p14:creationId xmlns:p14="http://schemas.microsoft.com/office/powerpoint/2010/main" val="4094962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Kolejny krok to naniesienie obszarów powierzchniowych zachowując odstępy zapewniające lepsze rozpoznanie granic pomiędzy elementami. Podstawowe wartości odstępów to 4 dla znaków o tej samej wysokości i 2 mm dla znaków o różnej wysokości. W zasadach redakcji przewidzieliśmy także wyjątki, które wynikały z uwag i komentarzy osób niewidomych podczas przeprowadzonych testów.</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13</a:t>
            </a:fld>
            <a:endParaRPr lang="pl-PL" dirty="0"/>
          </a:p>
        </p:txBody>
      </p:sp>
    </p:spTree>
    <p:extLst>
      <p:ext uri="{BB962C8B-B14F-4D97-AF65-F5344CB8AC3E}">
        <p14:creationId xmlns:p14="http://schemas.microsoft.com/office/powerpoint/2010/main" val="572702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Ostatni element to naniesienie znaków punktowych, także z zachowaniem odstępów.</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14</a:t>
            </a:fld>
            <a:endParaRPr lang="pl-PL" dirty="0"/>
          </a:p>
        </p:txBody>
      </p:sp>
    </p:spTree>
    <p:extLst>
      <p:ext uri="{BB962C8B-B14F-4D97-AF65-F5344CB8AC3E}">
        <p14:creationId xmlns:p14="http://schemas.microsoft.com/office/powerpoint/2010/main" val="3705370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Tutaj widzicie Państwo fragment mapy Parku w Krasiczynie z zaznaczonymi elementami liniowymi, obszarami zielonymi i znakami punktowymi. Ostatnim etapem opracowania treści mapy jest naniesienie deseni tworzących znaki powierzchniowe, które są odpowiednio docięte do granic obszarów.</a:t>
            </a:r>
          </a:p>
          <a:p>
            <a:endParaRPr lang="pl-PL" dirty="0"/>
          </a:p>
          <a:p>
            <a:r>
              <a:rPr lang="pl-PL" dirty="0"/>
              <a:t>Całość tych prac może być z powodzeniem wykonywana w programach </a:t>
            </a:r>
            <a:r>
              <a:rPr lang="pl-PL" dirty="0" err="1"/>
              <a:t>gisowych</a:t>
            </a:r>
            <a:r>
              <a:rPr lang="pl-PL" dirty="0"/>
              <a:t>, czy grafiki wektorowej.</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15</a:t>
            </a:fld>
            <a:endParaRPr lang="pl-PL" dirty="0"/>
          </a:p>
        </p:txBody>
      </p:sp>
    </p:spTree>
    <p:extLst>
      <p:ext uri="{BB962C8B-B14F-4D97-AF65-F5344CB8AC3E}">
        <p14:creationId xmlns:p14="http://schemas.microsoft.com/office/powerpoint/2010/main" val="3781126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My jednak wykorzystujemy do tego oprogramowanie </a:t>
            </a:r>
            <a:r>
              <a:rPr lang="pl-PL" dirty="0" err="1"/>
              <a:t>Rinoceros</a:t>
            </a:r>
            <a:r>
              <a:rPr lang="pl-PL" dirty="0"/>
              <a:t>, które służy do modelowania 3D. Po pierwsze mamy lepszą kontrolę na geometrią poszczególnych obiektów oraz w łatwy sposób możemy przekształcić nasz model płaski w bryłę na potrzeby drukowania w innych technikach druku 3D.</a:t>
            </a:r>
          </a:p>
          <a:p>
            <a:endParaRPr lang="pl-PL" dirty="0"/>
          </a:p>
          <a:p>
            <a:r>
              <a:rPr lang="pl-PL" dirty="0"/>
              <a:t>I tak po prawej stronie widzicie </a:t>
            </a:r>
            <a:r>
              <a:rPr lang="pl-PL" dirty="0" err="1"/>
              <a:t>Państow</a:t>
            </a:r>
            <a:r>
              <a:rPr lang="pl-PL" dirty="0"/>
              <a:t> model parku w Krasiczynie z wyniesionym alejkami, strumieniem i pojedynczymi drzewami.</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16</a:t>
            </a:fld>
            <a:endParaRPr lang="pl-PL" dirty="0"/>
          </a:p>
        </p:txBody>
      </p:sp>
    </p:spTree>
    <p:extLst>
      <p:ext uri="{BB962C8B-B14F-4D97-AF65-F5344CB8AC3E}">
        <p14:creationId xmlns:p14="http://schemas.microsoft.com/office/powerpoint/2010/main" val="364759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ten sposób przygotowywany jest model całego arkusza </a:t>
            </a:r>
            <a:r>
              <a:rPr lang="pl-PL" dirty="0" err="1"/>
              <a:t>tyflomapy</a:t>
            </a:r>
            <a:r>
              <a:rPr lang="pl-PL" dirty="0"/>
              <a:t> (wraz z </a:t>
            </a:r>
            <a:r>
              <a:rPr lang="pl-PL" dirty="0" err="1"/>
              <a:t>legentą</a:t>
            </a:r>
            <a:r>
              <a:rPr lang="pl-PL" dirty="0"/>
              <a:t> i prawym marginesem). Na poszczególnych warstwach przechowujemy elementy druku wypukłego zależnie od jego nominalnej wysokości. Tutaj przykład Ogrodu tarasowego w </a:t>
            </a:r>
            <a:r>
              <a:rPr lang="pl-PL" dirty="0" err="1"/>
              <a:t>Książau</a:t>
            </a:r>
            <a:r>
              <a:rPr lang="pl-PL" dirty="0"/>
              <a:t>.</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17</a:t>
            </a:fld>
            <a:endParaRPr lang="pl-PL" dirty="0"/>
          </a:p>
        </p:txBody>
      </p:sp>
    </p:spTree>
    <p:extLst>
      <p:ext uri="{BB962C8B-B14F-4D97-AF65-F5344CB8AC3E}">
        <p14:creationId xmlns:p14="http://schemas.microsoft.com/office/powerpoint/2010/main" val="2078014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Na oddzielnych warstwach przechowywane są elementu do druku kolorowego, jako że nasze mapy są przeznaczone zarówno dla osób niewidomych jak i słabowidzących. Zaznaczę tutaj, że poszczególne znaki w wariancie kolorowym różnią się od tych dla druku wypukłego. Linie są nieco grubsze, wybrane znaki punktowe są wypełnione.</a:t>
            </a:r>
          </a:p>
          <a:p>
            <a:endParaRPr lang="pl-PL" dirty="0"/>
          </a:p>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Taki model jest już gotowy do druku. Dla wybranej przez nas techniki druku przygotowujemy do 8 plików, które przy ustalonych parametrach drukowanie przekładają się na 11 warstw druku.</a:t>
            </a:r>
          </a:p>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18</a:t>
            </a:fld>
            <a:endParaRPr lang="pl-PL" dirty="0"/>
          </a:p>
        </p:txBody>
      </p:sp>
    </p:spTree>
    <p:extLst>
      <p:ext uri="{BB962C8B-B14F-4D97-AF65-F5344CB8AC3E}">
        <p14:creationId xmlns:p14="http://schemas.microsoft.com/office/powerpoint/2010/main" val="1601155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Pierwsza warstwa jest warstwą kolorowego podkładu. Tutaj przykład dla Parku w Arkadii.</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19</a:t>
            </a:fld>
            <a:endParaRPr lang="pl-PL" dirty="0"/>
          </a:p>
        </p:txBody>
      </p:sp>
    </p:spTree>
    <p:extLst>
      <p:ext uri="{BB962C8B-B14F-4D97-AF65-F5344CB8AC3E}">
        <p14:creationId xmlns:p14="http://schemas.microsoft.com/office/powerpoint/2010/main" val="1727196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Kolejne warstwy zawierają te elementu, które powinny być drukowane na poszczególnych wysokościach. Dla warstwy 0.5 mm plik obejmuje wszystkie elementy.</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20</a:t>
            </a:fld>
            <a:endParaRPr lang="pl-PL" dirty="0"/>
          </a:p>
        </p:txBody>
      </p:sp>
    </p:spTree>
    <p:extLst>
      <p:ext uri="{BB962C8B-B14F-4D97-AF65-F5344CB8AC3E}">
        <p14:creationId xmlns:p14="http://schemas.microsoft.com/office/powerpoint/2010/main" val="1271873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Kolejne warstwy obejmują ich coraz mniej.</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21</a:t>
            </a:fld>
            <a:endParaRPr lang="pl-PL" dirty="0"/>
          </a:p>
        </p:txBody>
      </p:sp>
    </p:spTree>
    <p:extLst>
      <p:ext uri="{BB962C8B-B14F-4D97-AF65-F5344CB8AC3E}">
        <p14:creationId xmlns:p14="http://schemas.microsoft.com/office/powerpoint/2010/main" val="2115341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I mniej.</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22</a:t>
            </a:fld>
            <a:endParaRPr lang="pl-PL" dirty="0"/>
          </a:p>
        </p:txBody>
      </p:sp>
    </p:spTree>
    <p:extLst>
      <p:ext uri="{BB962C8B-B14F-4D97-AF65-F5344CB8AC3E}">
        <p14:creationId xmlns:p14="http://schemas.microsoft.com/office/powerpoint/2010/main" val="2916588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Aż ostatnie warstwy obejmują jedynie elementu punktowe.</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23</a:t>
            </a:fld>
            <a:endParaRPr lang="pl-PL" dirty="0"/>
          </a:p>
        </p:txBody>
      </p:sp>
    </p:spTree>
    <p:extLst>
      <p:ext uri="{BB962C8B-B14F-4D97-AF65-F5344CB8AC3E}">
        <p14:creationId xmlns:p14="http://schemas.microsoft.com/office/powerpoint/2010/main" val="3408627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Potem następuje wydruk mapy, który trwa ok 1 godziny, może trochę więcej.</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24</a:t>
            </a:fld>
            <a:endParaRPr lang="pl-PL" dirty="0"/>
          </a:p>
        </p:txBody>
      </p:sp>
    </p:spTree>
    <p:extLst>
      <p:ext uri="{BB962C8B-B14F-4D97-AF65-F5344CB8AC3E}">
        <p14:creationId xmlns:p14="http://schemas.microsoft.com/office/powerpoint/2010/main" val="3204129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Do każdej opracowanej </a:t>
            </a:r>
            <a:r>
              <a:rPr lang="pl-PL" dirty="0" err="1"/>
              <a:t>tyflomapy</a:t>
            </a:r>
            <a:r>
              <a:rPr lang="pl-PL" dirty="0"/>
              <a:t> przygotowaliśmy także </a:t>
            </a:r>
            <a:r>
              <a:rPr lang="pl-PL" dirty="0" err="1"/>
              <a:t>audiodeskrypcje</a:t>
            </a:r>
            <a:r>
              <a:rPr lang="pl-PL" dirty="0"/>
              <a:t>. Zawiera ona informacje jak korzystać z </a:t>
            </a:r>
            <a:r>
              <a:rPr lang="pl-PL" dirty="0" err="1"/>
              <a:t>tyflomapy</a:t>
            </a:r>
            <a:r>
              <a:rPr lang="pl-PL" dirty="0"/>
              <a:t>, opis stanowiący wsparcie przy jej poznawaniu oraz najważniejsze informacje o samym parku, której dotyczą.</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25</a:t>
            </a:fld>
            <a:endParaRPr lang="pl-PL" dirty="0"/>
          </a:p>
        </p:txBody>
      </p:sp>
    </p:spTree>
    <p:extLst>
      <p:ext uri="{BB962C8B-B14F-4D97-AF65-F5344CB8AC3E}">
        <p14:creationId xmlns:p14="http://schemas.microsoft.com/office/powerpoint/2010/main" val="3331165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Wszystkie opracowane mapy zostały poddane testom i weryfikacji przez osoby niewidome i słabowidzące. Mapy, które Państwo mieli okazję zobaczyć i poczuć w czasie przerwy kawowej uwzględniają większość uwag, które zostały zgłoszone. Nawet po ostatniej sesji, gdzie osoby testowały już praktycznie gotowe i kompletne arkusze </a:t>
            </a:r>
            <a:r>
              <a:rPr lang="pl-PL" dirty="0" err="1"/>
              <a:t>tyflomap</a:t>
            </a:r>
            <a:r>
              <a:rPr lang="pl-PL" dirty="0"/>
              <a:t> wprowadziliśmy niewielkie korekty, tak by odbiór naszych </a:t>
            </a:r>
            <a:r>
              <a:rPr lang="pl-PL" dirty="0" err="1"/>
              <a:t>tyflomat</a:t>
            </a:r>
            <a:r>
              <a:rPr lang="pl-PL" dirty="0"/>
              <a:t> był jak najlepszy.</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26</a:t>
            </a:fld>
            <a:endParaRPr lang="pl-PL" dirty="0"/>
          </a:p>
        </p:txBody>
      </p:sp>
    </p:spTree>
    <p:extLst>
      <p:ext uri="{BB962C8B-B14F-4D97-AF65-F5344CB8AC3E}">
        <p14:creationId xmlns:p14="http://schemas.microsoft.com/office/powerpoint/2010/main" val="4178220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Testowaliśmy różne materiały, na których można drukować. W zasadzie jest tutaj dowolność. Nasze ostateczne mapy przygotowaliśmy na </a:t>
            </a:r>
            <a:r>
              <a:rPr lang="pl-PL" dirty="0" err="1"/>
              <a:t>twarym</a:t>
            </a:r>
            <a:r>
              <a:rPr lang="pl-PL" dirty="0"/>
              <a:t> PCV oraz papierze syntetycznym. Jednak na naszym stoisku możecie zobaczyć także inne podkłady. Tutaj na zdjęciu widzicie wydruk na oszlifowanej sklejce.</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27</a:t>
            </a:fld>
            <a:endParaRPr lang="pl-PL" dirty="0"/>
          </a:p>
        </p:txBody>
      </p:sp>
    </p:spTree>
    <p:extLst>
      <p:ext uri="{BB962C8B-B14F-4D97-AF65-F5344CB8AC3E}">
        <p14:creationId xmlns:p14="http://schemas.microsoft.com/office/powerpoint/2010/main" val="2283137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r>
              <a:rPr lang="pl-PL" dirty="0"/>
              <a:t>Dziękuję za uwagę.</a:t>
            </a:r>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28</a:t>
            </a:fld>
            <a:endParaRPr lang="pl-PL" dirty="0"/>
          </a:p>
        </p:txBody>
      </p:sp>
    </p:spTree>
    <p:extLst>
      <p:ext uri="{BB962C8B-B14F-4D97-AF65-F5344CB8AC3E}">
        <p14:creationId xmlns:p14="http://schemas.microsoft.com/office/powerpoint/2010/main" val="1000105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3E0F5A4-2DED-4027-94C0-B1849FAF4FAF}" type="slidenum">
              <a:rPr lang="pl-PL" smtClean="0"/>
              <a:pPr/>
              <a:t>29</a:t>
            </a:fld>
            <a:endParaRPr lang="pl-PL" dirty="0"/>
          </a:p>
        </p:txBody>
      </p:sp>
    </p:spTree>
    <p:extLst>
      <p:ext uri="{BB962C8B-B14F-4D97-AF65-F5344CB8AC3E}">
        <p14:creationId xmlns:p14="http://schemas.microsoft.com/office/powerpoint/2010/main" val="2249083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30"/>
            <a:ext cx="10363200" cy="1470025"/>
          </a:xfrm>
        </p:spPr>
        <p:txBody>
          <a:bodyPr/>
          <a:lstStyle/>
          <a:p>
            <a:r>
              <a:rPr lang="pl-PL"/>
              <a:t>Kliknij, aby edytować styl</a:t>
            </a:r>
          </a:p>
        </p:txBody>
      </p:sp>
      <p:sp>
        <p:nvSpPr>
          <p:cNvPr id="3" name="Podtytu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963244995"/>
      </p:ext>
    </p:extLst>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604249341"/>
      </p:ext>
    </p:extLst>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5"/>
            <a:ext cx="10363200" cy="13620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444439910"/>
      </p:ext>
    </p:extLst>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484360761"/>
      </p:ext>
    </p:extLst>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185535075"/>
      </p:ext>
    </p:extLst>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1808072097"/>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3242605435"/>
      </p:ext>
    </p:extLst>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3" y="273050"/>
            <a:ext cx="4011084" cy="1162050"/>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3213303572"/>
      </p:ext>
    </p:extLst>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831918618"/>
      </p:ext>
    </p:extLst>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2285020688"/>
      </p:ext>
    </p:extLst>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43"/>
            <a:ext cx="27432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74643"/>
            <a:ext cx="80264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987E09A5-983C-4434-B2C4-8685808CE939}" type="datetimeFigureOut">
              <a:rPr lang="pl-PL" smtClean="0"/>
              <a:pPr/>
              <a:t>11.06.2024</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615439279"/>
      </p:ext>
    </p:extLst>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7E09A5-983C-4434-B2C4-8685808CE939}" type="datetimeFigureOut">
              <a:rPr lang="pl-PL" smtClean="0"/>
              <a:pPr/>
              <a:t>11.06.2024</a:t>
            </a:fld>
            <a:endParaRPr lang="pl-PL" dirty="0"/>
          </a:p>
        </p:txBody>
      </p:sp>
      <p:sp>
        <p:nvSpPr>
          <p:cNvPr id="5" name="Symbol zastępczy stopki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68FF55-46E5-4E48-B623-2D7F4805E0FD}" type="slidenum">
              <a:rPr lang="pl-PL" smtClean="0"/>
              <a:pPr/>
              <a:t>‹#›</a:t>
            </a:fld>
            <a:endParaRPr lang="pl-PL" dirty="0"/>
          </a:p>
        </p:txBody>
      </p:sp>
    </p:spTree>
    <p:extLst>
      <p:ext uri="{BB962C8B-B14F-4D97-AF65-F5344CB8AC3E}">
        <p14:creationId xmlns:p14="http://schemas.microsoft.com/office/powerpoint/2010/main" val="412487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8.jpeg"/><Relationship Id="rId4" Type="http://schemas.openxmlformats.org/officeDocument/2006/relationships/image" Target="../media/image7.svg"/><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9.jpe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8.jpeg"/><Relationship Id="rId5" Type="http://schemas.openxmlformats.org/officeDocument/2006/relationships/image" Target="../media/image7.svg"/><Relationship Id="rId10" Type="http://schemas.openxmlformats.org/officeDocument/2006/relationships/image" Target="../media/image5.jpeg"/><Relationship Id="rId4" Type="http://schemas.openxmlformats.org/officeDocument/2006/relationships/image" Target="../media/image6.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0.jpe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8.jpeg"/><Relationship Id="rId5" Type="http://schemas.openxmlformats.org/officeDocument/2006/relationships/image" Target="../media/image7.svg"/><Relationship Id="rId10" Type="http://schemas.openxmlformats.org/officeDocument/2006/relationships/image" Target="../media/image5.jpeg"/><Relationship Id="rId4" Type="http://schemas.openxmlformats.org/officeDocument/2006/relationships/image" Target="../media/image6.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svg"/><Relationship Id="rId11" Type="http://schemas.openxmlformats.org/officeDocument/2006/relationships/image" Target="../media/image14.png"/><Relationship Id="rId5" Type="http://schemas.openxmlformats.org/officeDocument/2006/relationships/image" Target="../media/image2.png"/><Relationship Id="rId10" Type="http://schemas.openxmlformats.org/officeDocument/2006/relationships/image" Target="../media/image13.png"/><Relationship Id="rId4" Type="http://schemas.openxmlformats.org/officeDocument/2006/relationships/image" Target="../media/image5.jpe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18.png"/><Relationship Id="rId4" Type="http://schemas.openxmlformats.org/officeDocument/2006/relationships/image" Target="../media/image5.jpe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svg"/><Relationship Id="rId11" Type="http://schemas.openxmlformats.org/officeDocument/2006/relationships/image" Target="../media/image19.jpeg"/><Relationship Id="rId5" Type="http://schemas.openxmlformats.org/officeDocument/2006/relationships/image" Target="../media/image2.png"/><Relationship Id="rId10" Type="http://schemas.openxmlformats.org/officeDocument/2006/relationships/image" Target="../media/image18.png"/><Relationship Id="rId4" Type="http://schemas.openxmlformats.org/officeDocument/2006/relationships/image" Target="../media/image5.jpe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20.png"/><Relationship Id="rId4" Type="http://schemas.openxmlformats.org/officeDocument/2006/relationships/image" Target="../media/image5.jpe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29.jpeg"/><Relationship Id="rId4" Type="http://schemas.openxmlformats.org/officeDocument/2006/relationships/image" Target="../media/image5.jpe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10" Type="http://schemas.microsoft.com/office/2007/relationships/hdphoto" Target="../media/hdphoto2.wdp"/><Relationship Id="rId4" Type="http://schemas.openxmlformats.org/officeDocument/2006/relationships/image" Target="../media/image5.jpe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33.png"/><Relationship Id="rId4" Type="http://schemas.openxmlformats.org/officeDocument/2006/relationships/image" Target="../media/image5.jpe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 Id="rId9" Type="http://schemas.openxmlformats.org/officeDocument/2006/relationships/image" Target="../media/image35.sv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svg"/><Relationship Id="rId11" Type="http://schemas.openxmlformats.org/officeDocument/2006/relationships/image" Target="../media/image37.svg"/><Relationship Id="rId5" Type="http://schemas.openxmlformats.org/officeDocument/2006/relationships/image" Target="../media/image2.png"/><Relationship Id="rId10" Type="http://schemas.openxmlformats.org/officeDocument/2006/relationships/image" Target="../media/image36.png"/><Relationship Id="rId4" Type="http://schemas.openxmlformats.org/officeDocument/2006/relationships/image" Target="../media/image5.jpeg"/><Relationship Id="rId9" Type="http://schemas.openxmlformats.org/officeDocument/2006/relationships/image" Target="../media/image35.sv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sv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svg"/><Relationship Id="rId11" Type="http://schemas.openxmlformats.org/officeDocument/2006/relationships/image" Target="../media/image39.svg"/><Relationship Id="rId5" Type="http://schemas.openxmlformats.org/officeDocument/2006/relationships/image" Target="../media/image2.png"/><Relationship Id="rId10" Type="http://schemas.openxmlformats.org/officeDocument/2006/relationships/image" Target="../media/image38.png"/><Relationship Id="rId4" Type="http://schemas.openxmlformats.org/officeDocument/2006/relationships/image" Target="../media/image5.jpeg"/><Relationship Id="rId9" Type="http://schemas.openxmlformats.org/officeDocument/2006/relationships/image" Target="../media/image35.svg"/></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svg"/><Relationship Id="rId11" Type="http://schemas.openxmlformats.org/officeDocument/2006/relationships/image" Target="../media/image41.svg"/><Relationship Id="rId5" Type="http://schemas.openxmlformats.org/officeDocument/2006/relationships/image" Target="../media/image2.png"/><Relationship Id="rId15" Type="http://schemas.openxmlformats.org/officeDocument/2006/relationships/image" Target="../media/image37.svg"/><Relationship Id="rId10" Type="http://schemas.openxmlformats.org/officeDocument/2006/relationships/image" Target="../media/image40.png"/><Relationship Id="rId4" Type="http://schemas.openxmlformats.org/officeDocument/2006/relationships/image" Target="../media/image5.jpeg"/><Relationship Id="rId9" Type="http://schemas.openxmlformats.org/officeDocument/2006/relationships/image" Target="../media/image35.svg"/><Relationship Id="rId14"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3.sv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42.png"/><Relationship Id="rId17" Type="http://schemas.openxmlformats.org/officeDocument/2006/relationships/image" Target="../media/image37.svg"/><Relationship Id="rId2" Type="http://schemas.openxmlformats.org/officeDocument/2006/relationships/notesSlide" Target="../notesSlides/notesSlide23.xml"/><Relationship Id="rId16"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svg"/><Relationship Id="rId11" Type="http://schemas.openxmlformats.org/officeDocument/2006/relationships/image" Target="../media/image41.svg"/><Relationship Id="rId5" Type="http://schemas.openxmlformats.org/officeDocument/2006/relationships/image" Target="../media/image2.png"/><Relationship Id="rId15" Type="http://schemas.openxmlformats.org/officeDocument/2006/relationships/image" Target="../media/image39.svg"/><Relationship Id="rId10" Type="http://schemas.openxmlformats.org/officeDocument/2006/relationships/image" Target="../media/image40.png"/><Relationship Id="rId4" Type="http://schemas.openxmlformats.org/officeDocument/2006/relationships/image" Target="../media/image5.jpeg"/><Relationship Id="rId9" Type="http://schemas.openxmlformats.org/officeDocument/2006/relationships/image" Target="../media/image35.svg"/><Relationship Id="rId1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5.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44.png"/><Relationship Id="rId10" Type="http://schemas.openxmlformats.org/officeDocument/2006/relationships/image" Target="../media/image4.png"/><Relationship Id="rId4" Type="http://schemas.openxmlformats.org/officeDocument/2006/relationships/notesSlide" Target="../notesSlides/notesSlide24.xml"/><Relationship Id="rId9" Type="http://schemas.openxmlformats.org/officeDocument/2006/relationships/image" Target="../media/image3.sv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47.png"/><Relationship Id="rId4" Type="http://schemas.openxmlformats.org/officeDocument/2006/relationships/image" Target="../media/image5.jpeg"/><Relationship Id="rId9" Type="http://schemas.openxmlformats.org/officeDocument/2006/relationships/image" Target="../media/image46.png"/></Relationships>
</file>

<file path=ppt/slides/_rels/slide26.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50.png"/><Relationship Id="rId4" Type="http://schemas.openxmlformats.org/officeDocument/2006/relationships/image" Target="../media/image5.jpeg"/><Relationship Id="rId9" Type="http://schemas.openxmlformats.org/officeDocument/2006/relationships/image" Target="../media/image49.png"/></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jpeg"/><Relationship Id="rId9" Type="http://schemas.microsoft.com/office/2007/relationships/hdphoto" Target="../media/hdphoto3.wdp"/></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1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notesSlide" Target="../notesSlides/notesSlide28.xml"/><Relationship Id="rId16"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3.svg"/><Relationship Id="rId11" Type="http://schemas.openxmlformats.org/officeDocument/2006/relationships/image" Target="../media/image55.png"/><Relationship Id="rId5" Type="http://schemas.openxmlformats.org/officeDocument/2006/relationships/image" Target="../media/image2.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5.jpeg"/><Relationship Id="rId9" Type="http://schemas.openxmlformats.org/officeDocument/2006/relationships/image" Target="../media/image53.png"/><Relationship Id="rId14" Type="http://schemas.openxmlformats.org/officeDocument/2006/relationships/image" Target="../media/image58.pn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7.jpeg"/><Relationship Id="rId3" Type="http://schemas.openxmlformats.org/officeDocument/2006/relationships/image" Target="../media/image62.png"/><Relationship Id="rId7" Type="http://schemas.openxmlformats.org/officeDocument/2006/relationships/image" Target="../media/image5.jpeg"/><Relationship Id="rId12"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5.gif"/><Relationship Id="rId5" Type="http://schemas.openxmlformats.org/officeDocument/2006/relationships/image" Target="../media/image64.png"/><Relationship Id="rId10" Type="http://schemas.openxmlformats.org/officeDocument/2006/relationships/image" Target="../media/image4.png"/><Relationship Id="rId4" Type="http://schemas.openxmlformats.org/officeDocument/2006/relationships/image" Target="../media/image63.png"/><Relationship Id="rId9"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id="{8A6422E9-0DF6-0F93-35B3-C89426AB4C0B}"/>
              </a:ext>
            </a:extLst>
          </p:cNvPr>
          <p:cNvGrpSpPr/>
          <p:nvPr/>
        </p:nvGrpSpPr>
        <p:grpSpPr>
          <a:xfrm>
            <a:off x="0" y="3070"/>
            <a:ext cx="12192000" cy="1049665"/>
            <a:chOff x="0" y="3070"/>
            <a:chExt cx="12192000" cy="1049665"/>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grpSp>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 name="pole tekstowe 3">
            <a:extLst>
              <a:ext uri="{FF2B5EF4-FFF2-40B4-BE49-F238E27FC236}">
                <a16:creationId xmlns:a16="http://schemas.microsoft.com/office/drawing/2014/main" id="{8715EDE0-CBA3-FA24-C780-D3AABCA91A64}"/>
              </a:ext>
            </a:extLst>
          </p:cNvPr>
          <p:cNvSpPr txBox="1"/>
          <p:nvPr/>
        </p:nvSpPr>
        <p:spPr>
          <a:xfrm>
            <a:off x="146956" y="5981982"/>
            <a:ext cx="11593288" cy="584775"/>
          </a:xfrm>
          <a:prstGeom prst="rect">
            <a:avLst/>
          </a:prstGeom>
          <a:noFill/>
        </p:spPr>
        <p:txBody>
          <a:bodyPr wrap="square">
            <a:spAutoFit/>
          </a:bodyPr>
          <a:lstStyle/>
          <a:p>
            <a:pPr algn="ctr"/>
            <a:r>
              <a:rPr lang="pl-PL" sz="1600" b="0" i="0" dirty="0">
                <a:effectLst/>
                <a:latin typeface="Montserrat Light" panose="00000400000000000000" pitchFamily="2" charset="-18"/>
              </a:rPr>
              <a:t>Konferencj</a:t>
            </a:r>
            <a:r>
              <a:rPr lang="pl-PL" sz="1600" dirty="0">
                <a:latin typeface="Montserrat Light" panose="00000400000000000000" pitchFamily="2" charset="-18"/>
              </a:rPr>
              <a:t>a podsumowująca projekt pt. „</a:t>
            </a:r>
            <a:r>
              <a:rPr lang="pl-PL" sz="1600" b="0" i="0" dirty="0">
                <a:effectLst/>
                <a:latin typeface="Montserrat Light" panose="00000400000000000000" pitchFamily="2" charset="-18"/>
              </a:rPr>
              <a:t>Technologia opracowania </a:t>
            </a:r>
            <a:r>
              <a:rPr lang="pl-PL" sz="1600" b="0" i="0" dirty="0" err="1">
                <a:effectLst/>
                <a:latin typeface="Montserrat Light" panose="00000400000000000000" pitchFamily="2" charset="-18"/>
              </a:rPr>
              <a:t>tyflomap</a:t>
            </a:r>
            <a:r>
              <a:rPr lang="pl-PL" sz="1600" b="0" i="0" dirty="0">
                <a:effectLst/>
                <a:latin typeface="Montserrat Light" panose="00000400000000000000" pitchFamily="2" charset="-18"/>
              </a:rPr>
              <a:t> zabytkowych założeń parkowych”</a:t>
            </a:r>
          </a:p>
          <a:p>
            <a:pPr algn="ctr"/>
            <a:r>
              <a:rPr lang="pl-PL" sz="1600" dirty="0">
                <a:latin typeface="Montserrat Light" panose="00000400000000000000" pitchFamily="2" charset="-18"/>
              </a:rPr>
              <a:t>23 maja 2024 r., Warszawa</a:t>
            </a:r>
          </a:p>
        </p:txBody>
      </p:sp>
      <p:sp>
        <p:nvSpPr>
          <p:cNvPr id="5" name="pole tekstowe 4">
            <a:extLst>
              <a:ext uri="{FF2B5EF4-FFF2-40B4-BE49-F238E27FC236}">
                <a16:creationId xmlns:a16="http://schemas.microsoft.com/office/drawing/2014/main" id="{9F843B9B-5DA2-C1DB-8044-F51809A3313A}"/>
              </a:ext>
            </a:extLst>
          </p:cNvPr>
          <p:cNvSpPr txBox="1"/>
          <p:nvPr/>
        </p:nvSpPr>
        <p:spPr>
          <a:xfrm>
            <a:off x="764623" y="2780928"/>
            <a:ext cx="10662755" cy="646331"/>
          </a:xfrm>
          <a:prstGeom prst="rect">
            <a:avLst/>
          </a:prstGeom>
          <a:noFill/>
        </p:spPr>
        <p:txBody>
          <a:bodyPr wrap="square">
            <a:spAutoFit/>
          </a:bodyPr>
          <a:lstStyle/>
          <a:p>
            <a:pPr algn="ctr"/>
            <a:r>
              <a:rPr lang="pl-PL" sz="3600" i="0" spc="150" dirty="0">
                <a:effectLst/>
                <a:latin typeface="Montserrat Black" panose="00000A00000000000000" pitchFamily="2" charset="-18"/>
              </a:rPr>
              <a:t>PROCES OPRACOWANIA TYFLOMAP</a:t>
            </a:r>
            <a:endParaRPr lang="pl-PL" sz="3600" spc="150" dirty="0">
              <a:solidFill>
                <a:schemeClr val="bg1"/>
              </a:solidFill>
              <a:latin typeface="Montserrat Black" panose="00000A00000000000000" pitchFamily="2" charset="-18"/>
            </a:endParaRPr>
          </a:p>
        </p:txBody>
      </p:sp>
      <p:sp>
        <p:nvSpPr>
          <p:cNvPr id="6" name="pole tekstowe 5">
            <a:extLst>
              <a:ext uri="{FF2B5EF4-FFF2-40B4-BE49-F238E27FC236}">
                <a16:creationId xmlns:a16="http://schemas.microsoft.com/office/drawing/2014/main" id="{4C19D31B-07DE-C602-9ED7-A187065CCC8D}"/>
              </a:ext>
            </a:extLst>
          </p:cNvPr>
          <p:cNvSpPr txBox="1"/>
          <p:nvPr/>
        </p:nvSpPr>
        <p:spPr>
          <a:xfrm>
            <a:off x="1019436" y="4301446"/>
            <a:ext cx="10153128" cy="907941"/>
          </a:xfrm>
          <a:prstGeom prst="rect">
            <a:avLst/>
          </a:prstGeom>
          <a:noFill/>
        </p:spPr>
        <p:txBody>
          <a:bodyPr wrap="square">
            <a:spAutoFit/>
          </a:bodyPr>
          <a:lstStyle/>
          <a:p>
            <a:pPr algn="ctr">
              <a:spcAft>
                <a:spcPts val="600"/>
              </a:spcAft>
            </a:pPr>
            <a:r>
              <a:rPr lang="pl-PL" sz="2400" i="0" dirty="0">
                <a:effectLst/>
                <a:latin typeface="Montserrat Medium" panose="00000600000000000000" pitchFamily="2" charset="-18"/>
              </a:rPr>
              <a:t>Andrzej Araszkiewicz</a:t>
            </a:r>
          </a:p>
          <a:p>
            <a:pPr algn="ctr"/>
            <a:r>
              <a:rPr lang="pl-PL" sz="2400" dirty="0">
                <a:latin typeface="Montserrat Light" panose="00000400000000000000" pitchFamily="2" charset="-18"/>
              </a:rPr>
              <a:t>Wojskowa Akademia Techniczna im. Jarosława Dąbrowskiego</a:t>
            </a:r>
          </a:p>
        </p:txBody>
      </p:sp>
    </p:spTree>
    <p:extLst>
      <p:ext uri="{BB962C8B-B14F-4D97-AF65-F5344CB8AC3E}">
        <p14:creationId xmlns:p14="http://schemas.microsoft.com/office/powerpoint/2010/main" val="29034608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Grafika 12">
            <a:extLst>
              <a:ext uri="{FF2B5EF4-FFF2-40B4-BE49-F238E27FC236}">
                <a16:creationId xmlns:a16="http://schemas.microsoft.com/office/drawing/2014/main" id="{C1745CA9-EEE1-4A30-831D-77DC7104FC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3418109" y="952184"/>
            <a:ext cx="6719451" cy="4869160"/>
          </a:xfrm>
          <a:prstGeom prst="rect">
            <a:avLst/>
          </a:prstGeom>
          <a:scene3d>
            <a:camera prst="perspectiveRelaxed" fov="3300000">
              <a:rot lat="20201255" lon="17948054" rev="4546189"/>
            </a:camera>
            <a:lightRig rig="threePt" dir="t"/>
          </a:scene3d>
        </p:spPr>
      </p:pic>
      <p:grpSp>
        <p:nvGrpSpPr>
          <p:cNvPr id="2" name="Grupa 1">
            <a:extLst>
              <a:ext uri="{FF2B5EF4-FFF2-40B4-BE49-F238E27FC236}">
                <a16:creationId xmlns:a16="http://schemas.microsoft.com/office/drawing/2014/main" id="{8A6422E9-0DF6-0F93-35B3-C89426AB4C0B}"/>
              </a:ext>
            </a:extLst>
          </p:cNvPr>
          <p:cNvGrpSpPr/>
          <p:nvPr/>
        </p:nvGrpSpPr>
        <p:grpSpPr>
          <a:xfrm>
            <a:off x="0" y="3070"/>
            <a:ext cx="12192000" cy="1049665"/>
            <a:chOff x="0" y="3070"/>
            <a:chExt cx="12192000" cy="1049665"/>
          </a:xfrm>
        </p:grpSpPr>
        <p:pic>
          <p:nvPicPr>
            <p:cNvPr id="37" name="Obraz 36"/>
            <p:cNvPicPr>
              <a:picLocks noChangeAspect="1"/>
            </p:cNvPicPr>
            <p:nvPr/>
          </p:nvPicPr>
          <p:blipFill rotWithShape="1">
            <a:blip r:embed="rId5"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grpSp>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 name="pole tekstowe 17">
            <a:extLst>
              <a:ext uri="{FF2B5EF4-FFF2-40B4-BE49-F238E27FC236}">
                <a16:creationId xmlns:a16="http://schemas.microsoft.com/office/drawing/2014/main" id="{07922881-123F-4789-B800-14868D11C62B}"/>
              </a:ext>
            </a:extLst>
          </p:cNvPr>
          <p:cNvSpPr txBox="1"/>
          <p:nvPr/>
        </p:nvSpPr>
        <p:spPr>
          <a:xfrm>
            <a:off x="2063552" y="160344"/>
            <a:ext cx="6296057" cy="523220"/>
          </a:xfrm>
          <a:prstGeom prst="rect">
            <a:avLst/>
          </a:prstGeom>
          <a:noFill/>
        </p:spPr>
        <p:txBody>
          <a:bodyPr wrap="square">
            <a:spAutoFit/>
          </a:bodyPr>
          <a:lstStyle/>
          <a:p>
            <a:pPr algn="r"/>
            <a:r>
              <a:rPr lang="pl-PL" sz="2800" i="0" spc="150" dirty="0">
                <a:effectLst/>
                <a:latin typeface="Montserrat Black" panose="00000A00000000000000" pitchFamily="2" charset="-18"/>
              </a:rPr>
              <a:t>OPRACOWANIE TYFLOMAPY</a:t>
            </a:r>
            <a:endParaRPr lang="pl-PL" sz="2800" spc="150" dirty="0">
              <a:solidFill>
                <a:schemeClr val="bg1"/>
              </a:solidFill>
              <a:latin typeface="Montserrat Black" panose="00000A00000000000000" pitchFamily="2" charset="-18"/>
            </a:endParaRPr>
          </a:p>
        </p:txBody>
      </p:sp>
      <p:pic>
        <p:nvPicPr>
          <p:cNvPr id="1026" name="Picture 2" descr="Ogród w Wilanowie">
            <a:extLst>
              <a:ext uri="{FF2B5EF4-FFF2-40B4-BE49-F238E27FC236}">
                <a16:creationId xmlns:a16="http://schemas.microsoft.com/office/drawing/2014/main" id="{120CECEB-517D-439C-96EC-8B0F9412779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2258"/>
          <a:stretch/>
        </p:blipFill>
        <p:spPr bwMode="auto">
          <a:xfrm>
            <a:off x="6600056" y="1340768"/>
            <a:ext cx="5015880" cy="4869160"/>
          </a:xfrm>
          <a:prstGeom prst="rect">
            <a:avLst/>
          </a:prstGeom>
          <a:noFill/>
          <a:ln>
            <a:solidFill>
              <a:schemeClr val="tx1"/>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9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Obraz zawierający tekst, papier, Produkty papierowe, Drukowanie&#10;&#10;Opis wygenerowany automatycznie">
            <a:extLst>
              <a:ext uri="{FF2B5EF4-FFF2-40B4-BE49-F238E27FC236}">
                <a16:creationId xmlns:a16="http://schemas.microsoft.com/office/drawing/2014/main" id="{EEA83636-2CE6-28CD-F496-134ACDDB3A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12824" y="2253268"/>
            <a:ext cx="3533822" cy="2650367"/>
          </a:xfrm>
          <a:prstGeom prst="rect">
            <a:avLst/>
          </a:prstGeom>
          <a:ln>
            <a:solidFill>
              <a:schemeClr val="tx1"/>
            </a:solidFill>
          </a:ln>
        </p:spPr>
      </p:pic>
      <p:pic>
        <p:nvPicPr>
          <p:cNvPr id="13" name="Grafika 12">
            <a:extLst>
              <a:ext uri="{FF2B5EF4-FFF2-40B4-BE49-F238E27FC236}">
                <a16:creationId xmlns:a16="http://schemas.microsoft.com/office/drawing/2014/main" id="{C1745CA9-EEE1-4A30-831D-77DC7104FC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501575" y="-522543"/>
            <a:ext cx="8931129" cy="6471823"/>
          </a:xfrm>
          <a:prstGeom prst="rect">
            <a:avLst/>
          </a:prstGeom>
          <a:scene3d>
            <a:camera prst="perspectiveRelaxed" fov="3300000">
              <a:rot lat="20201255" lon="17948054" rev="4546189"/>
            </a:camera>
            <a:lightRig rig="threePt" dir="t"/>
          </a:scene3d>
        </p:spPr>
      </p:pic>
      <p:grpSp>
        <p:nvGrpSpPr>
          <p:cNvPr id="2" name="Grupa 1">
            <a:extLst>
              <a:ext uri="{FF2B5EF4-FFF2-40B4-BE49-F238E27FC236}">
                <a16:creationId xmlns:a16="http://schemas.microsoft.com/office/drawing/2014/main" id="{8A6422E9-0DF6-0F93-35B3-C89426AB4C0B}"/>
              </a:ext>
            </a:extLst>
          </p:cNvPr>
          <p:cNvGrpSpPr/>
          <p:nvPr/>
        </p:nvGrpSpPr>
        <p:grpSpPr>
          <a:xfrm>
            <a:off x="0" y="3070"/>
            <a:ext cx="12192000" cy="1049665"/>
            <a:chOff x="0" y="3070"/>
            <a:chExt cx="12192000" cy="1049665"/>
          </a:xfrm>
        </p:grpSpPr>
        <p:pic>
          <p:nvPicPr>
            <p:cNvPr id="37" name="Obraz 36"/>
            <p:cNvPicPr>
              <a:picLocks noChangeAspect="1"/>
            </p:cNvPicPr>
            <p:nvPr/>
          </p:nvPicPr>
          <p:blipFill rotWithShape="1">
            <a:blip r:embed="rId6"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grpSp>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 name="pole tekstowe 17">
            <a:extLst>
              <a:ext uri="{FF2B5EF4-FFF2-40B4-BE49-F238E27FC236}">
                <a16:creationId xmlns:a16="http://schemas.microsoft.com/office/drawing/2014/main" id="{07922881-123F-4789-B800-14868D11C62B}"/>
              </a:ext>
            </a:extLst>
          </p:cNvPr>
          <p:cNvSpPr txBox="1"/>
          <p:nvPr/>
        </p:nvSpPr>
        <p:spPr>
          <a:xfrm>
            <a:off x="2063552" y="160344"/>
            <a:ext cx="6296057" cy="523220"/>
          </a:xfrm>
          <a:prstGeom prst="rect">
            <a:avLst/>
          </a:prstGeom>
          <a:noFill/>
        </p:spPr>
        <p:txBody>
          <a:bodyPr wrap="square">
            <a:spAutoFit/>
          </a:bodyPr>
          <a:lstStyle/>
          <a:p>
            <a:pPr algn="r"/>
            <a:r>
              <a:rPr lang="pl-PL" sz="2800" i="0" spc="150" dirty="0">
                <a:effectLst/>
                <a:latin typeface="Montserrat Black" panose="00000A00000000000000" pitchFamily="2" charset="-18"/>
              </a:rPr>
              <a:t>OPRACOWANIE TYFLOMAPY</a:t>
            </a:r>
            <a:endParaRPr lang="pl-PL" sz="2800" spc="150" dirty="0">
              <a:solidFill>
                <a:schemeClr val="bg1"/>
              </a:solidFill>
              <a:latin typeface="Montserrat Black" panose="00000A00000000000000" pitchFamily="2" charset="-18"/>
            </a:endParaRPr>
          </a:p>
        </p:txBody>
      </p:sp>
      <p:pic>
        <p:nvPicPr>
          <p:cNvPr id="1026" name="Picture 2" descr="Ogród w Wilanowie">
            <a:extLst>
              <a:ext uri="{FF2B5EF4-FFF2-40B4-BE49-F238E27FC236}">
                <a16:creationId xmlns:a16="http://schemas.microsoft.com/office/drawing/2014/main" id="{120CECEB-517D-439C-96EC-8B0F9412779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2258"/>
          <a:stretch/>
        </p:blipFill>
        <p:spPr bwMode="auto">
          <a:xfrm>
            <a:off x="-1104800" y="2253268"/>
            <a:ext cx="2736304" cy="2656264"/>
          </a:xfrm>
          <a:prstGeom prst="rect">
            <a:avLst/>
          </a:prstGeom>
          <a:noFill/>
          <a:ln>
            <a:solidFill>
              <a:schemeClr val="tx1"/>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808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Obraz zawierający tekst, papier, Produkty papierowe, Drukowanie&#10;&#10;Opis wygenerowany automatycznie">
            <a:extLst>
              <a:ext uri="{FF2B5EF4-FFF2-40B4-BE49-F238E27FC236}">
                <a16:creationId xmlns:a16="http://schemas.microsoft.com/office/drawing/2014/main" id="{EEA83636-2CE6-28CD-F496-134ACDDB3A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3561"/>
            <a:ext cx="12192000" cy="9144000"/>
          </a:xfrm>
          <a:prstGeom prst="rect">
            <a:avLst/>
          </a:prstGeom>
          <a:ln>
            <a:solidFill>
              <a:schemeClr val="tx1"/>
            </a:solidFill>
          </a:ln>
        </p:spPr>
      </p:pic>
      <p:pic>
        <p:nvPicPr>
          <p:cNvPr id="13" name="Grafika 12">
            <a:extLst>
              <a:ext uri="{FF2B5EF4-FFF2-40B4-BE49-F238E27FC236}">
                <a16:creationId xmlns:a16="http://schemas.microsoft.com/office/drawing/2014/main" id="{C1745CA9-EEE1-4A30-831D-77DC7104FC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4777208" y="1772816"/>
            <a:ext cx="4571075" cy="3312368"/>
          </a:xfrm>
          <a:prstGeom prst="rect">
            <a:avLst/>
          </a:prstGeom>
          <a:scene3d>
            <a:camera prst="perspectiveRelaxed" fov="3300000">
              <a:rot lat="20201255" lon="17948054" rev="4546189"/>
            </a:camera>
            <a:lightRig rig="threePt" dir="t"/>
          </a:scene3d>
        </p:spPr>
      </p:pic>
      <p:grpSp>
        <p:nvGrpSpPr>
          <p:cNvPr id="2" name="Grupa 1">
            <a:extLst>
              <a:ext uri="{FF2B5EF4-FFF2-40B4-BE49-F238E27FC236}">
                <a16:creationId xmlns:a16="http://schemas.microsoft.com/office/drawing/2014/main" id="{8A6422E9-0DF6-0F93-35B3-C89426AB4C0B}"/>
              </a:ext>
            </a:extLst>
          </p:cNvPr>
          <p:cNvGrpSpPr/>
          <p:nvPr/>
        </p:nvGrpSpPr>
        <p:grpSpPr>
          <a:xfrm>
            <a:off x="0" y="3070"/>
            <a:ext cx="12192000" cy="1049665"/>
            <a:chOff x="0" y="3070"/>
            <a:chExt cx="12192000" cy="1049665"/>
          </a:xfrm>
        </p:grpSpPr>
        <p:pic>
          <p:nvPicPr>
            <p:cNvPr id="37" name="Obraz 36"/>
            <p:cNvPicPr>
              <a:picLocks noChangeAspect="1"/>
            </p:cNvPicPr>
            <p:nvPr/>
          </p:nvPicPr>
          <p:blipFill rotWithShape="1">
            <a:blip r:embed="rId6"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grpSp>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 name="pole tekstowe 17">
            <a:extLst>
              <a:ext uri="{FF2B5EF4-FFF2-40B4-BE49-F238E27FC236}">
                <a16:creationId xmlns:a16="http://schemas.microsoft.com/office/drawing/2014/main" id="{07922881-123F-4789-B800-14868D11C62B}"/>
              </a:ext>
            </a:extLst>
          </p:cNvPr>
          <p:cNvSpPr txBox="1"/>
          <p:nvPr/>
        </p:nvSpPr>
        <p:spPr>
          <a:xfrm>
            <a:off x="2063552" y="160344"/>
            <a:ext cx="6296057" cy="523220"/>
          </a:xfrm>
          <a:prstGeom prst="rect">
            <a:avLst/>
          </a:prstGeom>
          <a:noFill/>
        </p:spPr>
        <p:txBody>
          <a:bodyPr wrap="square">
            <a:spAutoFit/>
          </a:bodyPr>
          <a:lstStyle/>
          <a:p>
            <a:pPr algn="r"/>
            <a:r>
              <a:rPr lang="pl-PL" sz="2800" i="0" spc="150" dirty="0">
                <a:effectLst/>
                <a:latin typeface="Montserrat Black" panose="00000A00000000000000" pitchFamily="2" charset="-18"/>
              </a:rPr>
              <a:t>OPRACOWANIE TYFLOMAPY</a:t>
            </a:r>
            <a:endParaRPr lang="pl-PL" sz="2800" spc="150" dirty="0">
              <a:solidFill>
                <a:schemeClr val="bg1"/>
              </a:solidFill>
              <a:latin typeface="Montserrat Black" panose="00000A00000000000000" pitchFamily="2" charset="-18"/>
            </a:endParaRPr>
          </a:p>
        </p:txBody>
      </p:sp>
      <p:pic>
        <p:nvPicPr>
          <p:cNvPr id="1026" name="Picture 2" descr="Ogród w Wilanowie">
            <a:extLst>
              <a:ext uri="{FF2B5EF4-FFF2-40B4-BE49-F238E27FC236}">
                <a16:creationId xmlns:a16="http://schemas.microsoft.com/office/drawing/2014/main" id="{120CECEB-517D-439C-96EC-8B0F9412779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2258"/>
          <a:stretch/>
        </p:blipFill>
        <p:spPr bwMode="auto">
          <a:xfrm>
            <a:off x="-8161584" y="2253268"/>
            <a:ext cx="2736304" cy="2656264"/>
          </a:xfrm>
          <a:prstGeom prst="rect">
            <a:avLst/>
          </a:prstGeom>
          <a:noFill/>
          <a:ln>
            <a:solidFill>
              <a:schemeClr val="tx1"/>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778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rostokąt: zaokrąglone rogi 10">
            <a:extLst>
              <a:ext uri="{FF2B5EF4-FFF2-40B4-BE49-F238E27FC236}">
                <a16:creationId xmlns:a16="http://schemas.microsoft.com/office/drawing/2014/main" id="{E0DE4DA1-7352-3E9A-5DD6-8DB6CCA25B08}"/>
              </a:ext>
            </a:extLst>
          </p:cNvPr>
          <p:cNvSpPr>
            <a:spLocks noChangeAspect="1"/>
          </p:cNvSpPr>
          <p:nvPr/>
        </p:nvSpPr>
        <p:spPr>
          <a:xfrm>
            <a:off x="2685189" y="1772127"/>
            <a:ext cx="2874315" cy="1631523"/>
          </a:xfrm>
          <a:prstGeom prst="roundRect">
            <a:avLst>
              <a:gd name="adj" fmla="val 10000"/>
            </a:avLst>
          </a:prstGeom>
          <a:blipFill dpi="0" rotWithShape="0">
            <a:blip r:embed="rId8"/>
            <a:srcRect/>
            <a:stretch>
              <a:fillRect l="-18748" t="-12886" r="-21252" b="-52604"/>
            </a:stretch>
          </a:blipFill>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endParaRPr lang="pl-PL"/>
          </a:p>
        </p:txBody>
      </p:sp>
      <p:sp>
        <p:nvSpPr>
          <p:cNvPr id="14" name="Prostokąt: zaokrąglone rogi 13">
            <a:extLst>
              <a:ext uri="{FF2B5EF4-FFF2-40B4-BE49-F238E27FC236}">
                <a16:creationId xmlns:a16="http://schemas.microsoft.com/office/drawing/2014/main" id="{496E2139-1E18-C9D1-D983-4F9055A86686}"/>
              </a:ext>
            </a:extLst>
          </p:cNvPr>
          <p:cNvSpPr>
            <a:spLocks noChangeAspect="1"/>
          </p:cNvSpPr>
          <p:nvPr/>
        </p:nvSpPr>
        <p:spPr>
          <a:xfrm>
            <a:off x="6459042" y="1779160"/>
            <a:ext cx="2874315" cy="1631523"/>
          </a:xfrm>
          <a:prstGeom prst="roundRect">
            <a:avLst>
              <a:gd name="adj" fmla="val 10000"/>
            </a:avLst>
          </a:prstGeom>
          <a:blipFill dpi="0" rotWithShape="0">
            <a:blip r:embed="rId9"/>
            <a:srcRect/>
            <a:stretch>
              <a:fillRect l="-18000" t="-26000" r="-1000" b="-17000"/>
            </a:stretch>
          </a:blipFill>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endParaRPr lang="pl-PL" dirty="0"/>
          </a:p>
        </p:txBody>
      </p:sp>
      <p:sp>
        <p:nvSpPr>
          <p:cNvPr id="15" name="Prostokąt: zaokrąglone rogi 14">
            <a:extLst>
              <a:ext uri="{FF2B5EF4-FFF2-40B4-BE49-F238E27FC236}">
                <a16:creationId xmlns:a16="http://schemas.microsoft.com/office/drawing/2014/main" id="{111E7E81-0206-71E9-DF20-9C3517A4F117}"/>
              </a:ext>
            </a:extLst>
          </p:cNvPr>
          <p:cNvSpPr>
            <a:spLocks noChangeAspect="1"/>
          </p:cNvSpPr>
          <p:nvPr/>
        </p:nvSpPr>
        <p:spPr>
          <a:xfrm>
            <a:off x="767408" y="4263078"/>
            <a:ext cx="2874315" cy="1631523"/>
          </a:xfrm>
          <a:prstGeom prst="roundRect">
            <a:avLst>
              <a:gd name="adj" fmla="val 10000"/>
            </a:avLst>
          </a:prstGeom>
          <a:blipFill dpi="0" rotWithShape="0">
            <a:blip r:embed="rId10"/>
            <a:srcRect/>
            <a:stretch>
              <a:fillRect t="8000" r="3000" b="8000"/>
            </a:stretch>
          </a:blipFill>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endParaRPr lang="pl-PL"/>
          </a:p>
        </p:txBody>
      </p:sp>
      <p:sp>
        <p:nvSpPr>
          <p:cNvPr id="16" name="Prostokąt: zaokrąglone rogi 15">
            <a:extLst>
              <a:ext uri="{FF2B5EF4-FFF2-40B4-BE49-F238E27FC236}">
                <a16:creationId xmlns:a16="http://schemas.microsoft.com/office/drawing/2014/main" id="{7EEB1F91-8A7C-623E-1427-6EEC890DF501}"/>
              </a:ext>
            </a:extLst>
          </p:cNvPr>
          <p:cNvSpPr>
            <a:spLocks noChangeAspect="1"/>
          </p:cNvSpPr>
          <p:nvPr/>
        </p:nvSpPr>
        <p:spPr>
          <a:xfrm>
            <a:off x="4585333" y="4263078"/>
            <a:ext cx="2874315" cy="1631523"/>
          </a:xfrm>
          <a:prstGeom prst="roundRect">
            <a:avLst>
              <a:gd name="adj" fmla="val 10000"/>
            </a:avLst>
          </a:prstGeom>
          <a:blipFill dpi="0" rotWithShape="0">
            <a:blip r:embed="rId11"/>
            <a:srcRect/>
            <a:stretch>
              <a:fillRect/>
            </a:stretch>
          </a:blipFill>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endParaRPr lang="pl-PL"/>
          </a:p>
        </p:txBody>
      </p:sp>
      <p:sp>
        <p:nvSpPr>
          <p:cNvPr id="17" name="Prostokąt: zaokrąglone rogi 16">
            <a:extLst>
              <a:ext uri="{FF2B5EF4-FFF2-40B4-BE49-F238E27FC236}">
                <a16:creationId xmlns:a16="http://schemas.microsoft.com/office/drawing/2014/main" id="{63775249-DDD0-653F-EC3C-39A084B2C5C8}"/>
              </a:ext>
            </a:extLst>
          </p:cNvPr>
          <p:cNvSpPr>
            <a:spLocks noChangeAspect="1"/>
          </p:cNvSpPr>
          <p:nvPr/>
        </p:nvSpPr>
        <p:spPr>
          <a:xfrm>
            <a:off x="8403258" y="4263078"/>
            <a:ext cx="2874315" cy="1631523"/>
          </a:xfrm>
          <a:prstGeom prst="roundRect">
            <a:avLst>
              <a:gd name="adj" fmla="val 10000"/>
            </a:avLst>
          </a:prstGeom>
          <a:blipFill dpi="0" rotWithShape="0">
            <a:blip r:embed="rId12" cstate="print">
              <a:extLst>
                <a:ext uri="{BEBA8EAE-BF5A-486C-A8C5-ECC9F3942E4B}">
                  <a14:imgProps xmlns:a14="http://schemas.microsoft.com/office/drawing/2010/main">
                    <a14:imgLayer r:embed="rId13">
                      <a14:imgEffect>
                        <a14:sharpenSoften amount="50000"/>
                      </a14:imgEffect>
                      <a14:imgEffect>
                        <a14:brightnessContrast bright="10000" contrast="50000"/>
                      </a14:imgEffect>
                    </a14:imgLayer>
                  </a14:imgProps>
                </a:ext>
                <a:ext uri="{28A0092B-C50C-407E-A947-70E740481C1C}">
                  <a14:useLocalDpi xmlns:a14="http://schemas.microsoft.com/office/drawing/2010/main" val="0"/>
                </a:ext>
              </a:extLst>
            </a:blip>
            <a:srcRect/>
            <a:stretch>
              <a:fillRect l="-20000" t="-51928" r="-20000" b="-51928"/>
            </a:stretch>
          </a:blipFill>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a:lstStyle/>
          <a:p>
            <a:endParaRPr lang="pl-PL"/>
          </a:p>
        </p:txBody>
      </p:sp>
      <p:cxnSp>
        <p:nvCxnSpPr>
          <p:cNvPr id="21" name="Łącznik prosty ze strzałką 20">
            <a:extLst>
              <a:ext uri="{FF2B5EF4-FFF2-40B4-BE49-F238E27FC236}">
                <a16:creationId xmlns:a16="http://schemas.microsoft.com/office/drawing/2014/main" id="{AD7591F2-4AE6-FCE0-37B0-44F28A761206}"/>
              </a:ext>
            </a:extLst>
          </p:cNvPr>
          <p:cNvCxnSpPr>
            <a:cxnSpLocks/>
            <a:stCxn id="11" idx="3"/>
            <a:endCxn id="14" idx="1"/>
          </p:cNvCxnSpPr>
          <p:nvPr/>
        </p:nvCxnSpPr>
        <p:spPr>
          <a:xfrm>
            <a:off x="5559504" y="2587889"/>
            <a:ext cx="899538" cy="703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Łącznik: łamany 27">
            <a:extLst>
              <a:ext uri="{FF2B5EF4-FFF2-40B4-BE49-F238E27FC236}">
                <a16:creationId xmlns:a16="http://schemas.microsoft.com/office/drawing/2014/main" id="{A1999D6B-1568-7569-FF67-A164BDA3DE06}"/>
              </a:ext>
            </a:extLst>
          </p:cNvPr>
          <p:cNvCxnSpPr>
            <a:stCxn id="14" idx="2"/>
            <a:endCxn id="15" idx="0"/>
          </p:cNvCxnSpPr>
          <p:nvPr/>
        </p:nvCxnSpPr>
        <p:spPr>
          <a:xfrm rot="5400000">
            <a:off x="4624186" y="991063"/>
            <a:ext cx="852395" cy="5691634"/>
          </a:xfrm>
          <a:prstGeom prst="bentConnector3">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Łącznik prosty ze strzałką 28">
            <a:extLst>
              <a:ext uri="{FF2B5EF4-FFF2-40B4-BE49-F238E27FC236}">
                <a16:creationId xmlns:a16="http://schemas.microsoft.com/office/drawing/2014/main" id="{54E6CCAB-0647-8045-B75A-5EB64C6333F3}"/>
              </a:ext>
            </a:extLst>
          </p:cNvPr>
          <p:cNvCxnSpPr>
            <a:cxnSpLocks/>
            <a:stCxn id="15" idx="3"/>
            <a:endCxn id="16" idx="1"/>
          </p:cNvCxnSpPr>
          <p:nvPr/>
        </p:nvCxnSpPr>
        <p:spPr>
          <a:xfrm>
            <a:off x="3641723" y="5078840"/>
            <a:ext cx="94361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Łącznik prosty ze strzałką 31">
            <a:extLst>
              <a:ext uri="{FF2B5EF4-FFF2-40B4-BE49-F238E27FC236}">
                <a16:creationId xmlns:a16="http://schemas.microsoft.com/office/drawing/2014/main" id="{68ECA9C0-C0F9-A212-BC9F-8752B7E4CB3C}"/>
              </a:ext>
            </a:extLst>
          </p:cNvPr>
          <p:cNvCxnSpPr>
            <a:cxnSpLocks/>
            <a:stCxn id="16" idx="3"/>
            <a:endCxn id="17" idx="1"/>
          </p:cNvCxnSpPr>
          <p:nvPr/>
        </p:nvCxnSpPr>
        <p:spPr>
          <a:xfrm>
            <a:off x="7459648" y="5078840"/>
            <a:ext cx="94361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pole tekstowe 19">
            <a:extLst>
              <a:ext uri="{FF2B5EF4-FFF2-40B4-BE49-F238E27FC236}">
                <a16:creationId xmlns:a16="http://schemas.microsoft.com/office/drawing/2014/main" id="{40D3A8DE-1B05-43BF-872B-52AAD4699D51}"/>
              </a:ext>
            </a:extLst>
          </p:cNvPr>
          <p:cNvSpPr txBox="1"/>
          <p:nvPr/>
        </p:nvSpPr>
        <p:spPr>
          <a:xfrm>
            <a:off x="2067891" y="1117711"/>
            <a:ext cx="4040564" cy="523220"/>
          </a:xfrm>
          <a:prstGeom prst="rect">
            <a:avLst/>
          </a:prstGeom>
          <a:noFill/>
        </p:spPr>
        <p:txBody>
          <a:bodyPr wrap="square">
            <a:spAutoFit/>
          </a:bodyPr>
          <a:lstStyle/>
          <a:p>
            <a:pPr algn="ctr"/>
            <a:r>
              <a:rPr lang="pl-PL" sz="2800" i="0" spc="150" dirty="0">
                <a:ln w="19050">
                  <a:noFill/>
                </a:ln>
                <a:latin typeface="Montserrat Medium" pitchFamily="2" charset="-18"/>
              </a:rPr>
              <a:t>DANE ŹRÓDŁOWE</a:t>
            </a:r>
            <a:endParaRPr lang="pl-PL" sz="2800" spc="150" dirty="0">
              <a:ln w="19050">
                <a:noFill/>
              </a:ln>
              <a:latin typeface="Montserrat Medium" pitchFamily="2" charset="-18"/>
            </a:endParaRPr>
          </a:p>
        </p:txBody>
      </p:sp>
      <p:sp>
        <p:nvSpPr>
          <p:cNvPr id="22" name="pole tekstowe 21">
            <a:extLst>
              <a:ext uri="{FF2B5EF4-FFF2-40B4-BE49-F238E27FC236}">
                <a16:creationId xmlns:a16="http://schemas.microsoft.com/office/drawing/2014/main" id="{5F5CDA9E-A92C-4E22-9733-8C72E6AED50C}"/>
              </a:ext>
            </a:extLst>
          </p:cNvPr>
          <p:cNvSpPr txBox="1"/>
          <p:nvPr/>
        </p:nvSpPr>
        <p:spPr>
          <a:xfrm>
            <a:off x="7586532" y="6002124"/>
            <a:ext cx="4371867" cy="523220"/>
          </a:xfrm>
          <a:prstGeom prst="rect">
            <a:avLst/>
          </a:prstGeom>
          <a:noFill/>
        </p:spPr>
        <p:txBody>
          <a:bodyPr wrap="square">
            <a:spAutoFit/>
          </a:bodyPr>
          <a:lstStyle/>
          <a:p>
            <a:pPr algn="ctr"/>
            <a:r>
              <a:rPr lang="pl-PL" sz="2800" i="0" spc="150" dirty="0">
                <a:ln w="19050">
                  <a:noFill/>
                </a:ln>
                <a:latin typeface="Montserrat Medium" pitchFamily="2" charset="-18"/>
              </a:rPr>
              <a:t>DRUK</a:t>
            </a:r>
            <a:endParaRPr lang="pl-PL" sz="2800" spc="150" dirty="0">
              <a:ln w="19050">
                <a:noFill/>
              </a:ln>
              <a:latin typeface="Montserrat Medium" pitchFamily="2" charset="-18"/>
            </a:endParaRPr>
          </a:p>
        </p:txBody>
      </p:sp>
      <p:sp>
        <p:nvSpPr>
          <p:cNvPr id="24" name="pole tekstowe 23">
            <a:extLst>
              <a:ext uri="{FF2B5EF4-FFF2-40B4-BE49-F238E27FC236}">
                <a16:creationId xmlns:a16="http://schemas.microsoft.com/office/drawing/2014/main" id="{38163903-EC4A-4AAC-80B3-51FE8DB221A8}"/>
              </a:ext>
            </a:extLst>
          </p:cNvPr>
          <p:cNvSpPr txBox="1"/>
          <p:nvPr/>
        </p:nvSpPr>
        <p:spPr>
          <a:xfrm>
            <a:off x="5807968" y="1124744"/>
            <a:ext cx="4040564" cy="523220"/>
          </a:xfrm>
          <a:prstGeom prst="rect">
            <a:avLst/>
          </a:prstGeom>
          <a:noFill/>
        </p:spPr>
        <p:txBody>
          <a:bodyPr wrap="square">
            <a:spAutoFit/>
          </a:bodyPr>
          <a:lstStyle/>
          <a:p>
            <a:pPr algn="ctr"/>
            <a:r>
              <a:rPr lang="pl-PL" sz="2800" i="0" spc="150" dirty="0">
                <a:ln w="19050">
                  <a:noFill/>
                </a:ln>
                <a:latin typeface="Montserrat Medium" pitchFamily="2" charset="-18"/>
              </a:rPr>
              <a:t>PROJEKT</a:t>
            </a:r>
            <a:endParaRPr lang="pl-PL" sz="2800" spc="150" dirty="0">
              <a:ln w="19050">
                <a:noFill/>
              </a:ln>
              <a:latin typeface="Montserrat Medium" pitchFamily="2" charset="-18"/>
            </a:endParaRPr>
          </a:p>
        </p:txBody>
      </p:sp>
      <p:sp>
        <p:nvSpPr>
          <p:cNvPr id="25" name="pole tekstowe 24">
            <a:extLst>
              <a:ext uri="{FF2B5EF4-FFF2-40B4-BE49-F238E27FC236}">
                <a16:creationId xmlns:a16="http://schemas.microsoft.com/office/drawing/2014/main" id="{9BE8337C-3314-4817-B8E8-ADDA79BEFA4D}"/>
              </a:ext>
            </a:extLst>
          </p:cNvPr>
          <p:cNvSpPr txBox="1"/>
          <p:nvPr/>
        </p:nvSpPr>
        <p:spPr>
          <a:xfrm>
            <a:off x="150110" y="6002124"/>
            <a:ext cx="4040564" cy="523220"/>
          </a:xfrm>
          <a:prstGeom prst="rect">
            <a:avLst/>
          </a:prstGeom>
          <a:noFill/>
        </p:spPr>
        <p:txBody>
          <a:bodyPr wrap="square">
            <a:spAutoFit/>
          </a:bodyPr>
          <a:lstStyle/>
          <a:p>
            <a:pPr algn="ctr"/>
            <a:r>
              <a:rPr lang="pl-PL" sz="2800" i="0" spc="150" dirty="0">
                <a:ln w="19050">
                  <a:noFill/>
                </a:ln>
                <a:latin typeface="Montserrat Medium" pitchFamily="2" charset="-18"/>
              </a:rPr>
              <a:t>GENERALIZACJA</a:t>
            </a:r>
            <a:endParaRPr lang="pl-PL" sz="2800" spc="150" dirty="0">
              <a:ln w="19050">
                <a:noFill/>
              </a:ln>
              <a:latin typeface="Montserrat Medium" pitchFamily="2" charset="-18"/>
            </a:endParaRPr>
          </a:p>
        </p:txBody>
      </p:sp>
      <p:sp>
        <p:nvSpPr>
          <p:cNvPr id="26" name="pole tekstowe 25">
            <a:extLst>
              <a:ext uri="{FF2B5EF4-FFF2-40B4-BE49-F238E27FC236}">
                <a16:creationId xmlns:a16="http://schemas.microsoft.com/office/drawing/2014/main" id="{50DF1F0F-1F44-425F-8441-FF56DC18E429}"/>
              </a:ext>
            </a:extLst>
          </p:cNvPr>
          <p:cNvSpPr txBox="1"/>
          <p:nvPr/>
        </p:nvSpPr>
        <p:spPr>
          <a:xfrm>
            <a:off x="3743075" y="6002124"/>
            <a:ext cx="4401049" cy="523220"/>
          </a:xfrm>
          <a:prstGeom prst="rect">
            <a:avLst/>
          </a:prstGeom>
          <a:noFill/>
        </p:spPr>
        <p:txBody>
          <a:bodyPr wrap="square">
            <a:spAutoFit/>
          </a:bodyPr>
          <a:lstStyle/>
          <a:p>
            <a:pPr algn="ctr"/>
            <a:r>
              <a:rPr lang="pl-PL" sz="2800" i="0" spc="150" dirty="0">
                <a:ln w="19050">
                  <a:noFill/>
                </a:ln>
                <a:latin typeface="Montserrat Medium" pitchFamily="2" charset="-18"/>
              </a:rPr>
              <a:t>REDAKCJA</a:t>
            </a:r>
            <a:endParaRPr lang="pl-PL" sz="2800" spc="150" dirty="0">
              <a:ln w="19050">
                <a:noFill/>
              </a:ln>
              <a:latin typeface="Montserrat Medium" pitchFamily="2" charset="-18"/>
            </a:endParaRPr>
          </a:p>
        </p:txBody>
      </p:sp>
      <p:sp>
        <p:nvSpPr>
          <p:cNvPr id="27" name="pole tekstowe 26">
            <a:extLst>
              <a:ext uri="{FF2B5EF4-FFF2-40B4-BE49-F238E27FC236}">
                <a16:creationId xmlns:a16="http://schemas.microsoft.com/office/drawing/2014/main" id="{5149CB1E-CE6D-418C-9361-3A163A922218}"/>
              </a:ext>
            </a:extLst>
          </p:cNvPr>
          <p:cNvSpPr txBox="1"/>
          <p:nvPr/>
        </p:nvSpPr>
        <p:spPr>
          <a:xfrm>
            <a:off x="2063552" y="160344"/>
            <a:ext cx="6296057" cy="523220"/>
          </a:xfrm>
          <a:prstGeom prst="rect">
            <a:avLst/>
          </a:prstGeom>
          <a:noFill/>
        </p:spPr>
        <p:txBody>
          <a:bodyPr wrap="square">
            <a:spAutoFit/>
          </a:bodyPr>
          <a:lstStyle/>
          <a:p>
            <a:pPr algn="r"/>
            <a:r>
              <a:rPr lang="pl-PL" sz="2800" i="0" spc="150" dirty="0">
                <a:effectLst/>
                <a:latin typeface="Montserrat Black" panose="00000A00000000000000" pitchFamily="2" charset="-18"/>
              </a:rPr>
              <a:t>OPRACOWANIE TYFLOMAPY</a:t>
            </a:r>
            <a:endParaRPr lang="pl-PL" sz="2800" spc="150" dirty="0">
              <a:solidFill>
                <a:schemeClr val="bg1"/>
              </a:solidFill>
              <a:latin typeface="Montserrat Black" panose="00000A00000000000000" pitchFamily="2" charset="-18"/>
            </a:endParaRPr>
          </a:p>
        </p:txBody>
      </p:sp>
    </p:spTree>
    <p:extLst>
      <p:ext uri="{BB962C8B-B14F-4D97-AF65-F5344CB8AC3E}">
        <p14:creationId xmlns:p14="http://schemas.microsoft.com/office/powerpoint/2010/main" val="23116641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8FB07F97-F161-4433-813B-F7553138756F}"/>
              </a:ext>
            </a:extLst>
          </p:cNvPr>
          <p:cNvSpPr txBox="1"/>
          <p:nvPr/>
        </p:nvSpPr>
        <p:spPr>
          <a:xfrm>
            <a:off x="3252752" y="160344"/>
            <a:ext cx="5106857" cy="523220"/>
          </a:xfrm>
          <a:prstGeom prst="rect">
            <a:avLst/>
          </a:prstGeom>
          <a:noFill/>
        </p:spPr>
        <p:txBody>
          <a:bodyPr wrap="square">
            <a:spAutoFit/>
          </a:bodyPr>
          <a:lstStyle/>
          <a:p>
            <a:pPr algn="r"/>
            <a:r>
              <a:rPr lang="pl-PL" sz="2800" i="0" spc="150" dirty="0">
                <a:effectLst/>
                <a:latin typeface="Montserrat Black" panose="00000A00000000000000" pitchFamily="2" charset="-18"/>
              </a:rPr>
              <a:t>DANE ŹRÓDŁOWE</a:t>
            </a:r>
            <a:endParaRPr lang="pl-PL" sz="2800" spc="150" dirty="0">
              <a:solidFill>
                <a:schemeClr val="bg1"/>
              </a:solidFill>
              <a:latin typeface="Montserrat Black" panose="00000A00000000000000" pitchFamily="2" charset="-18"/>
            </a:endParaRPr>
          </a:p>
        </p:txBody>
      </p:sp>
      <p:sp>
        <p:nvSpPr>
          <p:cNvPr id="4" name="pole tekstowe 3">
            <a:extLst>
              <a:ext uri="{FF2B5EF4-FFF2-40B4-BE49-F238E27FC236}">
                <a16:creationId xmlns:a16="http://schemas.microsoft.com/office/drawing/2014/main" id="{0A574771-965A-7B46-E51B-91AE8FADD9E4}"/>
              </a:ext>
            </a:extLst>
          </p:cNvPr>
          <p:cNvSpPr txBox="1"/>
          <p:nvPr/>
        </p:nvSpPr>
        <p:spPr>
          <a:xfrm>
            <a:off x="4471796" y="1453190"/>
            <a:ext cx="5256584" cy="1554272"/>
          </a:xfrm>
          <a:prstGeom prst="rect">
            <a:avLst/>
          </a:prstGeom>
          <a:noFill/>
        </p:spPr>
        <p:txBody>
          <a:bodyPr wrap="square">
            <a:spAutoFit/>
          </a:bodyPr>
          <a:lstStyle>
            <a:defPPr>
              <a:defRPr lang="pl-PL"/>
            </a:defPPr>
            <a:lvl1pPr algn="r">
              <a:spcAft>
                <a:spcPts val="600"/>
              </a:spcAft>
              <a:defRPr i="0">
                <a:solidFill>
                  <a:srgbClr val="0000FF"/>
                </a:solidFill>
                <a:effectLst/>
                <a:latin typeface="Montserrat Medium" panose="00000600000000000000" pitchFamily="2" charset="-18"/>
              </a:defRPr>
            </a:lvl1pPr>
          </a:lstStyle>
          <a:p>
            <a:pPr algn="l"/>
            <a:r>
              <a:rPr lang="pl-PL" u="sng" dirty="0">
                <a:solidFill>
                  <a:schemeClr val="tx1"/>
                </a:solidFill>
              </a:rPr>
              <a:t>Więcej w artykule</a:t>
            </a:r>
            <a:r>
              <a:rPr lang="pl-PL" dirty="0">
                <a:solidFill>
                  <a:schemeClr val="tx1"/>
                </a:solidFill>
              </a:rPr>
              <a:t>:</a:t>
            </a:r>
          </a:p>
          <a:p>
            <a:pPr algn="l"/>
            <a:r>
              <a:rPr lang="en-US" dirty="0" err="1">
                <a:solidFill>
                  <a:schemeClr val="tx1"/>
                </a:solidFill>
              </a:rPr>
              <a:t>Calka</a:t>
            </a:r>
            <a:r>
              <a:rPr lang="en-US" dirty="0">
                <a:solidFill>
                  <a:schemeClr val="tx1"/>
                </a:solidFill>
              </a:rPr>
              <a:t>, B.; </a:t>
            </a:r>
            <a:r>
              <a:rPr lang="en-US" dirty="0" err="1">
                <a:solidFill>
                  <a:schemeClr val="tx1"/>
                </a:solidFill>
              </a:rPr>
              <a:t>Moscicka</a:t>
            </a:r>
            <a:r>
              <a:rPr lang="en-US" dirty="0">
                <a:solidFill>
                  <a:schemeClr val="tx1"/>
                </a:solidFill>
              </a:rPr>
              <a:t>, A. Usefulness of OSM and BDOT10k Data for Developing Tactile Maps of Historic Parks. Appl. Sci. 2022, 12, 9731. </a:t>
            </a:r>
            <a:r>
              <a:rPr lang="en-US" dirty="0"/>
              <a:t>https://doi.org/10.3390/app12199731</a:t>
            </a:r>
            <a:endParaRPr lang="pl-PL" dirty="0"/>
          </a:p>
        </p:txBody>
      </p:sp>
      <p:pic>
        <p:nvPicPr>
          <p:cNvPr id="11" name="Obraz 10">
            <a:extLst>
              <a:ext uri="{FF2B5EF4-FFF2-40B4-BE49-F238E27FC236}">
                <a16:creationId xmlns:a16="http://schemas.microsoft.com/office/drawing/2014/main" id="{5972C1D5-3D28-2712-C11C-0D312205656B}"/>
              </a:ext>
            </a:extLst>
          </p:cNvPr>
          <p:cNvPicPr>
            <a:picLocks noChangeAspect="1"/>
          </p:cNvPicPr>
          <p:nvPr/>
        </p:nvPicPr>
        <p:blipFill>
          <a:blip r:embed="rId8"/>
          <a:stretch>
            <a:fillRect/>
          </a:stretch>
        </p:blipFill>
        <p:spPr>
          <a:xfrm>
            <a:off x="10128448" y="1413476"/>
            <a:ext cx="1638239" cy="1633701"/>
          </a:xfrm>
          <a:prstGeom prst="rect">
            <a:avLst/>
          </a:prstGeom>
        </p:spPr>
      </p:pic>
      <p:pic>
        <p:nvPicPr>
          <p:cNvPr id="3074" name="Picture 2">
            <a:extLst>
              <a:ext uri="{FF2B5EF4-FFF2-40B4-BE49-F238E27FC236}">
                <a16:creationId xmlns:a16="http://schemas.microsoft.com/office/drawing/2014/main" id="{3B2B0032-EDF0-650A-ED61-5958BD0286D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92" t="2473" r="50692" b="12309"/>
          <a:stretch/>
        </p:blipFill>
        <p:spPr bwMode="auto">
          <a:xfrm>
            <a:off x="193117" y="1150326"/>
            <a:ext cx="3878611"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9766CD2-A1FC-3BB1-B90D-B4AFBDDE55AD}"/>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0692" t="2865" r="692" b="11918"/>
          <a:stretch/>
        </p:blipFill>
        <p:spPr bwMode="auto">
          <a:xfrm>
            <a:off x="201165" y="3507578"/>
            <a:ext cx="3878611"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7733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8FB07F97-F161-4433-813B-F7553138756F}"/>
              </a:ext>
            </a:extLst>
          </p:cNvPr>
          <p:cNvSpPr txBox="1"/>
          <p:nvPr/>
        </p:nvSpPr>
        <p:spPr>
          <a:xfrm>
            <a:off x="3252752" y="160344"/>
            <a:ext cx="5106857" cy="523220"/>
          </a:xfrm>
          <a:prstGeom prst="rect">
            <a:avLst/>
          </a:prstGeom>
          <a:noFill/>
        </p:spPr>
        <p:txBody>
          <a:bodyPr wrap="square">
            <a:spAutoFit/>
          </a:bodyPr>
          <a:lstStyle/>
          <a:p>
            <a:pPr algn="r"/>
            <a:r>
              <a:rPr lang="pl-PL" sz="2800" i="0" spc="150" dirty="0">
                <a:effectLst/>
                <a:latin typeface="Montserrat Black" panose="00000A00000000000000" pitchFamily="2" charset="-18"/>
              </a:rPr>
              <a:t>DANE ŹRÓDŁOWE</a:t>
            </a:r>
            <a:endParaRPr lang="pl-PL" sz="2800" spc="150" dirty="0">
              <a:solidFill>
                <a:schemeClr val="bg1"/>
              </a:solidFill>
              <a:latin typeface="Montserrat Black" panose="00000A00000000000000" pitchFamily="2" charset="-18"/>
            </a:endParaRPr>
          </a:p>
        </p:txBody>
      </p:sp>
      <p:pic>
        <p:nvPicPr>
          <p:cNvPr id="11" name="Obraz 10">
            <a:extLst>
              <a:ext uri="{FF2B5EF4-FFF2-40B4-BE49-F238E27FC236}">
                <a16:creationId xmlns:a16="http://schemas.microsoft.com/office/drawing/2014/main" id="{5972C1D5-3D28-2712-C11C-0D312205656B}"/>
              </a:ext>
            </a:extLst>
          </p:cNvPr>
          <p:cNvPicPr>
            <a:picLocks noChangeAspect="1"/>
          </p:cNvPicPr>
          <p:nvPr/>
        </p:nvPicPr>
        <p:blipFill>
          <a:blip r:embed="rId8"/>
          <a:stretch>
            <a:fillRect/>
          </a:stretch>
        </p:blipFill>
        <p:spPr>
          <a:xfrm>
            <a:off x="10128448" y="1413476"/>
            <a:ext cx="1638239" cy="1633701"/>
          </a:xfrm>
          <a:prstGeom prst="rect">
            <a:avLst/>
          </a:prstGeom>
        </p:spPr>
      </p:pic>
      <p:pic>
        <p:nvPicPr>
          <p:cNvPr id="3074" name="Picture 2">
            <a:extLst>
              <a:ext uri="{FF2B5EF4-FFF2-40B4-BE49-F238E27FC236}">
                <a16:creationId xmlns:a16="http://schemas.microsoft.com/office/drawing/2014/main" id="{3B2B0032-EDF0-650A-ED61-5958BD0286D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92" t="2473" r="50692" b="12309"/>
          <a:stretch/>
        </p:blipFill>
        <p:spPr bwMode="auto">
          <a:xfrm>
            <a:off x="193117" y="1150326"/>
            <a:ext cx="3878611"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9766CD2-A1FC-3BB1-B90D-B4AFBDDE55AD}"/>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0692" t="2865" r="692" b="11918"/>
          <a:stretch/>
        </p:blipFill>
        <p:spPr bwMode="auto">
          <a:xfrm>
            <a:off x="201165" y="3507578"/>
            <a:ext cx="3878611"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 name="Obraz 1">
            <a:extLst>
              <a:ext uri="{FF2B5EF4-FFF2-40B4-BE49-F238E27FC236}">
                <a16:creationId xmlns:a16="http://schemas.microsoft.com/office/drawing/2014/main" id="{BCD4AF71-CFE1-BCC5-AFFB-623635C8EE86}"/>
              </a:ext>
            </a:extLst>
          </p:cNvPr>
          <p:cNvPicPr>
            <a:picLocks noChangeAspect="1"/>
          </p:cNvPicPr>
          <p:nvPr/>
        </p:nvPicPr>
        <p:blipFill rotWithShape="1">
          <a:blip r:embed="rId10">
            <a:alphaModFix/>
          </a:blip>
          <a:srcRect l="10235" t="10859" r="10589" b="11983"/>
          <a:stretch/>
        </p:blipFill>
        <p:spPr>
          <a:xfrm>
            <a:off x="4295800" y="3507578"/>
            <a:ext cx="5993531" cy="3347352"/>
          </a:xfrm>
          <a:prstGeom prst="rect">
            <a:avLst/>
          </a:prstGeom>
          <a:ln>
            <a:solidFill>
              <a:schemeClr val="tx1"/>
            </a:solidFill>
          </a:ln>
        </p:spPr>
      </p:pic>
      <p:sp>
        <p:nvSpPr>
          <p:cNvPr id="5" name="pole tekstowe 4">
            <a:extLst>
              <a:ext uri="{FF2B5EF4-FFF2-40B4-BE49-F238E27FC236}">
                <a16:creationId xmlns:a16="http://schemas.microsoft.com/office/drawing/2014/main" id="{7262B6BD-B443-2392-C5E1-2CBAE8F3EB66}"/>
              </a:ext>
            </a:extLst>
          </p:cNvPr>
          <p:cNvSpPr txBox="1"/>
          <p:nvPr/>
        </p:nvSpPr>
        <p:spPr>
          <a:xfrm>
            <a:off x="4471796" y="1453190"/>
            <a:ext cx="5256584" cy="1554272"/>
          </a:xfrm>
          <a:prstGeom prst="rect">
            <a:avLst/>
          </a:prstGeom>
          <a:noFill/>
        </p:spPr>
        <p:txBody>
          <a:bodyPr wrap="square">
            <a:spAutoFit/>
          </a:bodyPr>
          <a:lstStyle>
            <a:defPPr>
              <a:defRPr lang="pl-PL"/>
            </a:defPPr>
            <a:lvl1pPr algn="r">
              <a:spcAft>
                <a:spcPts val="600"/>
              </a:spcAft>
              <a:defRPr i="0">
                <a:solidFill>
                  <a:srgbClr val="0000FF"/>
                </a:solidFill>
                <a:effectLst/>
                <a:latin typeface="Montserrat Medium" panose="00000600000000000000" pitchFamily="2" charset="-18"/>
              </a:defRPr>
            </a:lvl1pPr>
          </a:lstStyle>
          <a:p>
            <a:pPr algn="l"/>
            <a:r>
              <a:rPr lang="pl-PL" u="sng" dirty="0">
                <a:solidFill>
                  <a:schemeClr val="tx1"/>
                </a:solidFill>
              </a:rPr>
              <a:t>Więcej w artykule</a:t>
            </a:r>
            <a:r>
              <a:rPr lang="pl-PL" dirty="0">
                <a:solidFill>
                  <a:schemeClr val="tx1"/>
                </a:solidFill>
              </a:rPr>
              <a:t>:</a:t>
            </a:r>
          </a:p>
          <a:p>
            <a:pPr algn="l"/>
            <a:r>
              <a:rPr lang="en-US" dirty="0" err="1">
                <a:solidFill>
                  <a:schemeClr val="tx1"/>
                </a:solidFill>
              </a:rPr>
              <a:t>Calka</a:t>
            </a:r>
            <a:r>
              <a:rPr lang="en-US" dirty="0">
                <a:solidFill>
                  <a:schemeClr val="tx1"/>
                </a:solidFill>
              </a:rPr>
              <a:t>, B.; </a:t>
            </a:r>
            <a:r>
              <a:rPr lang="en-US" dirty="0" err="1">
                <a:solidFill>
                  <a:schemeClr val="tx1"/>
                </a:solidFill>
              </a:rPr>
              <a:t>Moscicka</a:t>
            </a:r>
            <a:r>
              <a:rPr lang="en-US" dirty="0">
                <a:solidFill>
                  <a:schemeClr val="tx1"/>
                </a:solidFill>
              </a:rPr>
              <a:t>, A. Usefulness of OSM and BDOT10k Data for Developing Tactile Maps of Historic Parks. Appl. Sci. 2022, 12, 9731. </a:t>
            </a:r>
            <a:r>
              <a:rPr lang="en-US" dirty="0"/>
              <a:t>https://doi.org/10.3390/app12199731</a:t>
            </a:r>
            <a:endParaRPr lang="pl-PL" dirty="0"/>
          </a:p>
        </p:txBody>
      </p:sp>
    </p:spTree>
    <p:extLst>
      <p:ext uri="{BB962C8B-B14F-4D97-AF65-F5344CB8AC3E}">
        <p14:creationId xmlns:p14="http://schemas.microsoft.com/office/powerpoint/2010/main" val="42482049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8FB07F97-F161-4433-813B-F7553138756F}"/>
              </a:ext>
            </a:extLst>
          </p:cNvPr>
          <p:cNvSpPr txBox="1"/>
          <p:nvPr/>
        </p:nvSpPr>
        <p:spPr>
          <a:xfrm>
            <a:off x="3252752" y="160344"/>
            <a:ext cx="5106857" cy="523220"/>
          </a:xfrm>
          <a:prstGeom prst="rect">
            <a:avLst/>
          </a:prstGeom>
          <a:noFill/>
        </p:spPr>
        <p:txBody>
          <a:bodyPr wrap="square">
            <a:spAutoFit/>
          </a:bodyPr>
          <a:lstStyle/>
          <a:p>
            <a:pPr algn="r"/>
            <a:r>
              <a:rPr lang="pl-PL" sz="2800" i="0" spc="150" dirty="0">
                <a:effectLst/>
                <a:latin typeface="Montserrat Black" panose="00000A00000000000000" pitchFamily="2" charset="-18"/>
              </a:rPr>
              <a:t>DANE ŹRÓDŁOWE</a:t>
            </a:r>
            <a:endParaRPr lang="pl-PL" sz="2800" spc="150" dirty="0">
              <a:solidFill>
                <a:schemeClr val="bg1"/>
              </a:solidFill>
              <a:latin typeface="Montserrat Black" panose="00000A00000000000000" pitchFamily="2" charset="-18"/>
            </a:endParaRPr>
          </a:p>
        </p:txBody>
      </p:sp>
      <p:pic>
        <p:nvPicPr>
          <p:cNvPr id="11" name="Obraz 10">
            <a:extLst>
              <a:ext uri="{FF2B5EF4-FFF2-40B4-BE49-F238E27FC236}">
                <a16:creationId xmlns:a16="http://schemas.microsoft.com/office/drawing/2014/main" id="{5972C1D5-3D28-2712-C11C-0D312205656B}"/>
              </a:ext>
            </a:extLst>
          </p:cNvPr>
          <p:cNvPicPr>
            <a:picLocks noChangeAspect="1"/>
          </p:cNvPicPr>
          <p:nvPr/>
        </p:nvPicPr>
        <p:blipFill>
          <a:blip r:embed="rId8"/>
          <a:stretch>
            <a:fillRect/>
          </a:stretch>
        </p:blipFill>
        <p:spPr>
          <a:xfrm>
            <a:off x="10128448" y="1413476"/>
            <a:ext cx="1638239" cy="1633701"/>
          </a:xfrm>
          <a:prstGeom prst="rect">
            <a:avLst/>
          </a:prstGeom>
        </p:spPr>
      </p:pic>
      <p:pic>
        <p:nvPicPr>
          <p:cNvPr id="3074" name="Picture 2">
            <a:extLst>
              <a:ext uri="{FF2B5EF4-FFF2-40B4-BE49-F238E27FC236}">
                <a16:creationId xmlns:a16="http://schemas.microsoft.com/office/drawing/2014/main" id="{3B2B0032-EDF0-650A-ED61-5958BD0286D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92" t="2473" r="50692" b="12309"/>
          <a:stretch/>
        </p:blipFill>
        <p:spPr bwMode="auto">
          <a:xfrm>
            <a:off x="193117" y="1150326"/>
            <a:ext cx="3878611"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4" name="Obraz 13">
            <a:extLst>
              <a:ext uri="{FF2B5EF4-FFF2-40B4-BE49-F238E27FC236}">
                <a16:creationId xmlns:a16="http://schemas.microsoft.com/office/drawing/2014/main" id="{BCD4AF71-CFE1-BCC5-AFFB-623635C8EE86}"/>
              </a:ext>
            </a:extLst>
          </p:cNvPr>
          <p:cNvPicPr>
            <a:picLocks noChangeAspect="1"/>
          </p:cNvPicPr>
          <p:nvPr/>
        </p:nvPicPr>
        <p:blipFill rotWithShape="1">
          <a:blip r:embed="rId10">
            <a:alphaModFix/>
          </a:blip>
          <a:srcRect l="10235" t="10859" r="10589" b="11983"/>
          <a:stretch/>
        </p:blipFill>
        <p:spPr>
          <a:xfrm>
            <a:off x="4295800" y="3507578"/>
            <a:ext cx="3867543" cy="2160000"/>
          </a:xfrm>
          <a:prstGeom prst="rect">
            <a:avLst/>
          </a:prstGeom>
          <a:ln>
            <a:solidFill>
              <a:schemeClr val="tx1"/>
            </a:solidFill>
          </a:ln>
        </p:spPr>
      </p:pic>
      <p:pic>
        <p:nvPicPr>
          <p:cNvPr id="15" name="Picture 2">
            <a:extLst>
              <a:ext uri="{FF2B5EF4-FFF2-40B4-BE49-F238E27FC236}">
                <a16:creationId xmlns:a16="http://schemas.microsoft.com/office/drawing/2014/main" id="{49766CD2-A1FC-3BB1-B90D-B4AFBDDE55AD}"/>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0692" t="2865" r="692" b="11918"/>
          <a:stretch/>
        </p:blipFill>
        <p:spPr bwMode="auto">
          <a:xfrm>
            <a:off x="201165" y="3507578"/>
            <a:ext cx="3878611"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Obraz 17" descr="Obraz zawierający na wolnym powietrzu, chmura, niebo, statua&#10;&#10;Opis wygenerowany automatycznie">
            <a:extLst>
              <a:ext uri="{FF2B5EF4-FFF2-40B4-BE49-F238E27FC236}">
                <a16:creationId xmlns:a16="http://schemas.microsoft.com/office/drawing/2014/main" id="{8E303BF4-7AF6-01C3-8E25-043819C42382}"/>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832" t="23981" r="-120" b="3319"/>
          <a:stretch/>
        </p:blipFill>
        <p:spPr>
          <a:xfrm>
            <a:off x="4295801" y="3507578"/>
            <a:ext cx="7905836" cy="4385918"/>
          </a:xfrm>
          <a:prstGeom prst="rect">
            <a:avLst/>
          </a:prstGeom>
          <a:ln>
            <a:solidFill>
              <a:schemeClr val="tx1"/>
            </a:solidFill>
          </a:ln>
        </p:spPr>
      </p:pic>
      <p:sp>
        <p:nvSpPr>
          <p:cNvPr id="2" name="pole tekstowe 1">
            <a:extLst>
              <a:ext uri="{FF2B5EF4-FFF2-40B4-BE49-F238E27FC236}">
                <a16:creationId xmlns:a16="http://schemas.microsoft.com/office/drawing/2014/main" id="{2F3E4C39-6E71-6179-5980-162DC9B98E30}"/>
              </a:ext>
            </a:extLst>
          </p:cNvPr>
          <p:cNvSpPr txBox="1"/>
          <p:nvPr/>
        </p:nvSpPr>
        <p:spPr>
          <a:xfrm>
            <a:off x="4471796" y="1453190"/>
            <a:ext cx="5256584" cy="1554272"/>
          </a:xfrm>
          <a:prstGeom prst="rect">
            <a:avLst/>
          </a:prstGeom>
          <a:noFill/>
        </p:spPr>
        <p:txBody>
          <a:bodyPr wrap="square">
            <a:spAutoFit/>
          </a:bodyPr>
          <a:lstStyle>
            <a:defPPr>
              <a:defRPr lang="pl-PL"/>
            </a:defPPr>
            <a:lvl1pPr algn="r">
              <a:spcAft>
                <a:spcPts val="600"/>
              </a:spcAft>
              <a:defRPr i="0">
                <a:solidFill>
                  <a:srgbClr val="0000FF"/>
                </a:solidFill>
                <a:effectLst/>
                <a:latin typeface="Montserrat Medium" panose="00000600000000000000" pitchFamily="2" charset="-18"/>
              </a:defRPr>
            </a:lvl1pPr>
          </a:lstStyle>
          <a:p>
            <a:pPr algn="l"/>
            <a:r>
              <a:rPr lang="pl-PL" u="sng" dirty="0">
                <a:solidFill>
                  <a:schemeClr val="tx1"/>
                </a:solidFill>
              </a:rPr>
              <a:t>Więcej w artykule</a:t>
            </a:r>
            <a:r>
              <a:rPr lang="pl-PL" dirty="0">
                <a:solidFill>
                  <a:schemeClr val="tx1"/>
                </a:solidFill>
              </a:rPr>
              <a:t>:</a:t>
            </a:r>
          </a:p>
          <a:p>
            <a:pPr algn="l"/>
            <a:r>
              <a:rPr lang="en-US" dirty="0" err="1">
                <a:solidFill>
                  <a:schemeClr val="tx1"/>
                </a:solidFill>
              </a:rPr>
              <a:t>Calka</a:t>
            </a:r>
            <a:r>
              <a:rPr lang="en-US" dirty="0">
                <a:solidFill>
                  <a:schemeClr val="tx1"/>
                </a:solidFill>
              </a:rPr>
              <a:t>, B.; </a:t>
            </a:r>
            <a:r>
              <a:rPr lang="en-US" dirty="0" err="1">
                <a:solidFill>
                  <a:schemeClr val="tx1"/>
                </a:solidFill>
              </a:rPr>
              <a:t>Moscicka</a:t>
            </a:r>
            <a:r>
              <a:rPr lang="en-US" dirty="0">
                <a:solidFill>
                  <a:schemeClr val="tx1"/>
                </a:solidFill>
              </a:rPr>
              <a:t>, A. Usefulness of OSM and BDOT10k Data for Developing Tactile Maps of Historic Parks. Appl. Sci. 2022, 12, 9731. </a:t>
            </a:r>
            <a:r>
              <a:rPr lang="en-US" dirty="0"/>
              <a:t>https://doi.org/10.3390/app12199731</a:t>
            </a:r>
            <a:endParaRPr lang="pl-PL" dirty="0"/>
          </a:p>
        </p:txBody>
      </p:sp>
    </p:spTree>
    <p:extLst>
      <p:ext uri="{BB962C8B-B14F-4D97-AF65-F5344CB8AC3E}">
        <p14:creationId xmlns:p14="http://schemas.microsoft.com/office/powerpoint/2010/main" val="22400205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8FB07F97-F161-4433-813B-F7553138756F}"/>
              </a:ext>
            </a:extLst>
          </p:cNvPr>
          <p:cNvSpPr txBox="1"/>
          <p:nvPr/>
        </p:nvSpPr>
        <p:spPr>
          <a:xfrm>
            <a:off x="3252752" y="160344"/>
            <a:ext cx="5106857" cy="523220"/>
          </a:xfrm>
          <a:prstGeom prst="rect">
            <a:avLst/>
          </a:prstGeom>
          <a:noFill/>
        </p:spPr>
        <p:txBody>
          <a:bodyPr wrap="square">
            <a:spAutoFit/>
          </a:bodyPr>
          <a:lstStyle/>
          <a:p>
            <a:pPr algn="r"/>
            <a:r>
              <a:rPr lang="pl-PL" sz="2800" i="0" spc="150" dirty="0">
                <a:effectLst/>
                <a:latin typeface="Montserrat Black" panose="00000A00000000000000" pitchFamily="2" charset="-18"/>
              </a:rPr>
              <a:t>PROJEKT TYFLOMAPY</a:t>
            </a:r>
            <a:endParaRPr lang="pl-PL" sz="2800" spc="150" dirty="0">
              <a:solidFill>
                <a:schemeClr val="bg1"/>
              </a:solidFill>
              <a:latin typeface="Montserrat Black" panose="00000A00000000000000" pitchFamily="2" charset="-18"/>
            </a:endParaRPr>
          </a:p>
        </p:txBody>
      </p:sp>
      <p:sp>
        <p:nvSpPr>
          <p:cNvPr id="16" name="pole tekstowe 15">
            <a:extLst>
              <a:ext uri="{FF2B5EF4-FFF2-40B4-BE49-F238E27FC236}">
                <a16:creationId xmlns:a16="http://schemas.microsoft.com/office/drawing/2014/main" id="{1F6BF07A-432C-4B3A-BAE8-159F5695CE28}"/>
              </a:ext>
            </a:extLst>
          </p:cNvPr>
          <p:cNvSpPr txBox="1"/>
          <p:nvPr/>
        </p:nvSpPr>
        <p:spPr>
          <a:xfrm>
            <a:off x="2643539" y="5978310"/>
            <a:ext cx="1218425" cy="707886"/>
          </a:xfrm>
          <a:prstGeom prst="rect">
            <a:avLst/>
          </a:prstGeom>
          <a:noFill/>
        </p:spPr>
        <p:txBody>
          <a:bodyPr wrap="square">
            <a:spAutoFit/>
          </a:bodyPr>
          <a:lstStyle/>
          <a:p>
            <a:pPr algn="r"/>
            <a:r>
              <a:rPr lang="pl-PL" sz="4000" i="0" spc="150" dirty="0">
                <a:effectLst/>
                <a:latin typeface="Montserrat Black" panose="00000A00000000000000" pitchFamily="2" charset="-18"/>
              </a:rPr>
              <a:t>A3</a:t>
            </a:r>
            <a:endParaRPr lang="pl-PL" sz="4000" spc="150" dirty="0">
              <a:solidFill>
                <a:schemeClr val="bg1"/>
              </a:solidFill>
              <a:latin typeface="Montserrat Black" panose="00000A00000000000000" pitchFamily="2" charset="-18"/>
            </a:endParaRPr>
          </a:p>
        </p:txBody>
      </p:sp>
      <p:pic>
        <p:nvPicPr>
          <p:cNvPr id="5" name="Obraz 4">
            <a:extLst>
              <a:ext uri="{FF2B5EF4-FFF2-40B4-BE49-F238E27FC236}">
                <a16:creationId xmlns:a16="http://schemas.microsoft.com/office/drawing/2014/main" id="{54F27E25-641E-D66A-7F5E-81838F15AAE4}"/>
              </a:ext>
            </a:extLst>
          </p:cNvPr>
          <p:cNvPicPr>
            <a:picLocks noChangeAspect="1"/>
          </p:cNvPicPr>
          <p:nvPr/>
        </p:nvPicPr>
        <p:blipFill>
          <a:blip r:embed="rId8"/>
          <a:stretch>
            <a:fillRect/>
          </a:stretch>
        </p:blipFill>
        <p:spPr>
          <a:xfrm>
            <a:off x="3935760" y="948467"/>
            <a:ext cx="7884657" cy="5646350"/>
          </a:xfrm>
          <a:prstGeom prst="rect">
            <a:avLst/>
          </a:prstGeom>
        </p:spPr>
      </p:pic>
      <p:sp>
        <p:nvSpPr>
          <p:cNvPr id="11" name="pole tekstowe 10">
            <a:extLst>
              <a:ext uri="{FF2B5EF4-FFF2-40B4-BE49-F238E27FC236}">
                <a16:creationId xmlns:a16="http://schemas.microsoft.com/office/drawing/2014/main" id="{3FCC3815-8AE7-490A-9CF3-21328641395B}"/>
              </a:ext>
            </a:extLst>
          </p:cNvPr>
          <p:cNvSpPr txBox="1"/>
          <p:nvPr/>
        </p:nvSpPr>
        <p:spPr>
          <a:xfrm>
            <a:off x="440170" y="1373213"/>
            <a:ext cx="3495589" cy="1354217"/>
          </a:xfrm>
          <a:prstGeom prst="rect">
            <a:avLst/>
          </a:prstGeom>
          <a:noFill/>
        </p:spPr>
        <p:txBody>
          <a:bodyPr wrap="square">
            <a:spAutoFit/>
          </a:bodyPr>
          <a:lstStyle/>
          <a:p>
            <a:pPr>
              <a:spcAft>
                <a:spcPts val="600"/>
              </a:spcAft>
            </a:pPr>
            <a:r>
              <a:rPr lang="pl-PL" sz="2400" i="0" dirty="0">
                <a:effectLst/>
                <a:latin typeface="Montserrat Medium" panose="00000600000000000000" pitchFamily="2" charset="-18"/>
              </a:rPr>
              <a:t>TREŚĆ TYFLOMAPY</a:t>
            </a:r>
          </a:p>
          <a:p>
            <a:pPr>
              <a:spcAft>
                <a:spcPts val="600"/>
              </a:spcAft>
            </a:pPr>
            <a:r>
              <a:rPr lang="pl-PL" sz="2400" i="0" dirty="0">
                <a:effectLst/>
                <a:latin typeface="Montserrat Medium" panose="00000600000000000000" pitchFamily="2" charset="-18"/>
              </a:rPr>
              <a:t>LEGENDA</a:t>
            </a:r>
          </a:p>
          <a:p>
            <a:pPr>
              <a:spcAft>
                <a:spcPts val="600"/>
              </a:spcAft>
            </a:pPr>
            <a:r>
              <a:rPr lang="pl-PL" sz="2400" i="0" dirty="0">
                <a:effectLst/>
                <a:latin typeface="Montserrat Medium" panose="00000600000000000000" pitchFamily="2" charset="-18"/>
              </a:rPr>
              <a:t>MARGINES</a:t>
            </a:r>
          </a:p>
        </p:txBody>
      </p:sp>
    </p:spTree>
    <p:extLst>
      <p:ext uri="{BB962C8B-B14F-4D97-AF65-F5344CB8AC3E}">
        <p14:creationId xmlns:p14="http://schemas.microsoft.com/office/powerpoint/2010/main" val="2387203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3" name="pole tekstowe 12">
            <a:extLst>
              <a:ext uri="{FF2B5EF4-FFF2-40B4-BE49-F238E27FC236}">
                <a16:creationId xmlns:a16="http://schemas.microsoft.com/office/drawing/2014/main" id="{9F78C667-DF45-4CC9-B2BA-BB984D75CB2E}"/>
              </a:ext>
            </a:extLst>
          </p:cNvPr>
          <p:cNvSpPr txBox="1"/>
          <p:nvPr/>
        </p:nvSpPr>
        <p:spPr>
          <a:xfrm>
            <a:off x="3252752" y="160344"/>
            <a:ext cx="5106857" cy="523220"/>
          </a:xfrm>
          <a:prstGeom prst="rect">
            <a:avLst/>
          </a:prstGeom>
          <a:noFill/>
        </p:spPr>
        <p:txBody>
          <a:bodyPr wrap="square">
            <a:spAutoFit/>
          </a:bodyPr>
          <a:lstStyle/>
          <a:p>
            <a:pPr algn="r"/>
            <a:r>
              <a:rPr lang="pl-PL" sz="2800" spc="150" dirty="0">
                <a:latin typeface="Montserrat Black" panose="00000A00000000000000" pitchFamily="2" charset="-18"/>
              </a:rPr>
              <a:t>GENERALIZACJA</a:t>
            </a:r>
          </a:p>
        </p:txBody>
      </p:sp>
      <p:pic>
        <p:nvPicPr>
          <p:cNvPr id="7" name="Obraz 6">
            <a:extLst>
              <a:ext uri="{FF2B5EF4-FFF2-40B4-BE49-F238E27FC236}">
                <a16:creationId xmlns:a16="http://schemas.microsoft.com/office/drawing/2014/main" id="{13C4C19E-5848-4642-8281-91539E5D67A1}"/>
              </a:ext>
            </a:extLst>
          </p:cNvPr>
          <p:cNvPicPr>
            <a:picLocks noChangeAspect="1"/>
          </p:cNvPicPr>
          <p:nvPr/>
        </p:nvPicPr>
        <p:blipFill>
          <a:blip r:embed="rId8"/>
          <a:stretch>
            <a:fillRect/>
          </a:stretch>
        </p:blipFill>
        <p:spPr>
          <a:xfrm>
            <a:off x="191345" y="1236053"/>
            <a:ext cx="2792026" cy="2617723"/>
          </a:xfrm>
          <a:prstGeom prst="rect">
            <a:avLst/>
          </a:prstGeom>
          <a:ln>
            <a:solidFill>
              <a:schemeClr val="tx1"/>
            </a:solidFill>
          </a:ln>
          <a:effectLst/>
        </p:spPr>
      </p:pic>
      <p:pic>
        <p:nvPicPr>
          <p:cNvPr id="17" name="Obraz 16">
            <a:extLst>
              <a:ext uri="{FF2B5EF4-FFF2-40B4-BE49-F238E27FC236}">
                <a16:creationId xmlns:a16="http://schemas.microsoft.com/office/drawing/2014/main" id="{7A3B9EDC-5B7C-4ABA-90F2-83F2FF7AE0C2}"/>
              </a:ext>
            </a:extLst>
          </p:cNvPr>
          <p:cNvPicPr>
            <a:picLocks noChangeAspect="1"/>
          </p:cNvPicPr>
          <p:nvPr/>
        </p:nvPicPr>
        <p:blipFill rotWithShape="1">
          <a:blip r:embed="rId9"/>
          <a:srcRect l="14950"/>
          <a:stretch/>
        </p:blipFill>
        <p:spPr>
          <a:xfrm>
            <a:off x="3151575" y="1236052"/>
            <a:ext cx="2941255" cy="2617723"/>
          </a:xfrm>
          <a:prstGeom prst="rect">
            <a:avLst/>
          </a:prstGeom>
          <a:ln>
            <a:solidFill>
              <a:schemeClr val="tx1"/>
            </a:solidFill>
          </a:ln>
          <a:effectLst/>
        </p:spPr>
      </p:pic>
      <p:pic>
        <p:nvPicPr>
          <p:cNvPr id="18" name="Obraz 17">
            <a:extLst>
              <a:ext uri="{FF2B5EF4-FFF2-40B4-BE49-F238E27FC236}">
                <a16:creationId xmlns:a16="http://schemas.microsoft.com/office/drawing/2014/main" id="{66731BF2-EA45-450D-8350-244CFA6923ED}"/>
              </a:ext>
            </a:extLst>
          </p:cNvPr>
          <p:cNvPicPr>
            <a:picLocks noChangeAspect="1"/>
          </p:cNvPicPr>
          <p:nvPr/>
        </p:nvPicPr>
        <p:blipFill>
          <a:blip r:embed="rId10"/>
          <a:stretch>
            <a:fillRect/>
          </a:stretch>
        </p:blipFill>
        <p:spPr>
          <a:xfrm>
            <a:off x="6299518" y="1124744"/>
            <a:ext cx="5617413" cy="4022734"/>
          </a:xfrm>
          <a:prstGeom prst="rect">
            <a:avLst/>
          </a:prstGeom>
        </p:spPr>
      </p:pic>
      <p:sp>
        <p:nvSpPr>
          <p:cNvPr id="15" name="pole tekstowe 14">
            <a:extLst>
              <a:ext uri="{FF2B5EF4-FFF2-40B4-BE49-F238E27FC236}">
                <a16:creationId xmlns:a16="http://schemas.microsoft.com/office/drawing/2014/main" id="{74550ECF-E73E-450B-8FAA-CC7A62BF6FF2}"/>
              </a:ext>
            </a:extLst>
          </p:cNvPr>
          <p:cNvSpPr txBox="1"/>
          <p:nvPr/>
        </p:nvSpPr>
        <p:spPr>
          <a:xfrm>
            <a:off x="6109672" y="4449306"/>
            <a:ext cx="1218425" cy="707886"/>
          </a:xfrm>
          <a:prstGeom prst="rect">
            <a:avLst/>
          </a:prstGeom>
          <a:noFill/>
        </p:spPr>
        <p:txBody>
          <a:bodyPr wrap="square">
            <a:spAutoFit/>
          </a:bodyPr>
          <a:lstStyle/>
          <a:p>
            <a:pPr algn="r"/>
            <a:r>
              <a:rPr lang="pl-PL" sz="4000" i="0" spc="150" dirty="0">
                <a:effectLst/>
                <a:latin typeface="Montserrat Black" panose="00000A00000000000000" pitchFamily="2" charset="-18"/>
              </a:rPr>
              <a:t>A3</a:t>
            </a:r>
            <a:endParaRPr lang="pl-PL" sz="4000" spc="150" dirty="0">
              <a:solidFill>
                <a:schemeClr val="bg1"/>
              </a:solidFill>
              <a:latin typeface="Montserrat Black" panose="00000A00000000000000" pitchFamily="2" charset="-18"/>
            </a:endParaRPr>
          </a:p>
        </p:txBody>
      </p:sp>
      <p:sp>
        <p:nvSpPr>
          <p:cNvPr id="19" name="pole tekstowe 18">
            <a:extLst>
              <a:ext uri="{FF2B5EF4-FFF2-40B4-BE49-F238E27FC236}">
                <a16:creationId xmlns:a16="http://schemas.microsoft.com/office/drawing/2014/main" id="{05BBA953-0B1B-4558-A009-4A30A2A5AFCD}"/>
              </a:ext>
            </a:extLst>
          </p:cNvPr>
          <p:cNvSpPr txBox="1"/>
          <p:nvPr/>
        </p:nvSpPr>
        <p:spPr>
          <a:xfrm>
            <a:off x="171907" y="4161885"/>
            <a:ext cx="6519926" cy="2693045"/>
          </a:xfrm>
          <a:prstGeom prst="rect">
            <a:avLst/>
          </a:prstGeom>
          <a:noFill/>
        </p:spPr>
        <p:txBody>
          <a:bodyPr wrap="square">
            <a:spAutoFit/>
          </a:bodyPr>
          <a:lstStyle/>
          <a:p>
            <a:pPr>
              <a:spcAft>
                <a:spcPts val="600"/>
              </a:spcAft>
            </a:pPr>
            <a:r>
              <a:rPr lang="pl-PL" sz="2400" dirty="0">
                <a:latin typeface="Montserrat Medium" panose="00000600000000000000" pitchFamily="2" charset="-18"/>
              </a:rPr>
              <a:t>DOBÓR SKALI OPRACOWANIA </a:t>
            </a:r>
          </a:p>
          <a:p>
            <a:pPr>
              <a:spcAft>
                <a:spcPts val="600"/>
              </a:spcAft>
            </a:pPr>
            <a:r>
              <a:rPr lang="pl-PL" sz="2400" dirty="0">
                <a:latin typeface="Montserrat Medium" panose="00000600000000000000" pitchFamily="2" charset="-18"/>
              </a:rPr>
              <a:t>DOBÓR TREŚCI</a:t>
            </a:r>
          </a:p>
          <a:p>
            <a:pPr marL="806450" indent="-342900">
              <a:spcAft>
                <a:spcPts val="600"/>
              </a:spcAft>
              <a:buFont typeface="Arial" panose="020B0604020202020204" pitchFamily="34" charset="0"/>
              <a:buChar char="•"/>
            </a:pPr>
            <a:r>
              <a:rPr lang="pl-PL" sz="2400" i="0" dirty="0">
                <a:effectLst/>
                <a:latin typeface="Montserrat Medium" panose="00000600000000000000" pitchFamily="2" charset="-18"/>
              </a:rPr>
              <a:t>3 POZIOMY SZCZEGÓŁOWOŚCI</a:t>
            </a:r>
          </a:p>
          <a:p>
            <a:pPr marL="806450" indent="-342900">
              <a:spcAft>
                <a:spcPts val="600"/>
              </a:spcAft>
              <a:buFont typeface="Arial" panose="020B0604020202020204" pitchFamily="34" charset="0"/>
              <a:buChar char="•"/>
            </a:pPr>
            <a:r>
              <a:rPr lang="pl-PL" sz="2400" dirty="0">
                <a:latin typeface="Montserrat Medium" panose="00000600000000000000" pitchFamily="2" charset="-18"/>
              </a:rPr>
              <a:t>UKŁAD – ZIELEŃ – WODA – ARCH</a:t>
            </a:r>
          </a:p>
          <a:p>
            <a:pPr>
              <a:spcAft>
                <a:spcPts val="600"/>
              </a:spcAft>
            </a:pPr>
            <a:r>
              <a:rPr lang="pl-PL" sz="2400" dirty="0">
                <a:latin typeface="Montserrat Medium" panose="00000600000000000000" pitchFamily="2" charset="-18"/>
              </a:rPr>
              <a:t>UPROSZCZENIE GEOMETRII</a:t>
            </a:r>
          </a:p>
          <a:p>
            <a:pPr marL="463550">
              <a:spcAft>
                <a:spcPts val="600"/>
              </a:spcAft>
            </a:pPr>
            <a:endParaRPr lang="pl-PL" sz="2400" dirty="0">
              <a:latin typeface="Montserrat Medium" panose="00000600000000000000" pitchFamily="2" charset="-18"/>
            </a:endParaRPr>
          </a:p>
        </p:txBody>
      </p:sp>
      <p:sp>
        <p:nvSpPr>
          <p:cNvPr id="20" name="pole tekstowe 19">
            <a:extLst>
              <a:ext uri="{FF2B5EF4-FFF2-40B4-BE49-F238E27FC236}">
                <a16:creationId xmlns:a16="http://schemas.microsoft.com/office/drawing/2014/main" id="{77C43FF3-F777-4179-B417-72FD1C3B2995}"/>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a:t>
            </a:r>
            <a:r>
              <a:rPr lang="pl-PL" i="0" dirty="0" err="1">
                <a:solidFill>
                  <a:srgbClr val="0000FF"/>
                </a:solidFill>
                <a:effectLst/>
                <a:latin typeface="Montserrat Medium" panose="00000600000000000000" pitchFamily="2" charset="-18"/>
              </a:rPr>
              <a:t>Ortofotomapa</a:t>
            </a:r>
            <a:r>
              <a:rPr lang="pl-PL" i="0" dirty="0">
                <a:solidFill>
                  <a:srgbClr val="0000FF"/>
                </a:solidFill>
                <a:effectLst/>
                <a:latin typeface="Montserrat Medium" panose="00000600000000000000" pitchFamily="2" charset="-18"/>
              </a:rPr>
              <a:t> Ogrodu japońskiego we Wrocławiu</a:t>
            </a:r>
            <a:endParaRPr lang="pl-PL" sz="1400" dirty="0">
              <a:solidFill>
                <a:srgbClr val="0000FF"/>
              </a:solidFill>
              <a:latin typeface="Montserrat Light" panose="00000400000000000000" pitchFamily="2" charset="-18"/>
            </a:endParaRPr>
          </a:p>
        </p:txBody>
      </p:sp>
    </p:spTree>
    <p:extLst>
      <p:ext uri="{BB962C8B-B14F-4D97-AF65-F5344CB8AC3E}">
        <p14:creationId xmlns:p14="http://schemas.microsoft.com/office/powerpoint/2010/main" val="3436596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14D9174C-DF71-494A-90BC-2EB4496C626F}"/>
              </a:ext>
            </a:extLst>
          </p:cNvPr>
          <p:cNvSpPr txBox="1"/>
          <p:nvPr/>
        </p:nvSpPr>
        <p:spPr>
          <a:xfrm>
            <a:off x="1631504" y="160344"/>
            <a:ext cx="6728105" cy="523220"/>
          </a:xfrm>
          <a:prstGeom prst="rect">
            <a:avLst/>
          </a:prstGeom>
          <a:noFill/>
        </p:spPr>
        <p:txBody>
          <a:bodyPr wrap="square">
            <a:spAutoFit/>
          </a:bodyPr>
          <a:lstStyle/>
          <a:p>
            <a:pPr algn="r"/>
            <a:r>
              <a:rPr lang="pl-PL" sz="2800" spc="150" dirty="0">
                <a:latin typeface="Montserrat Black" panose="00000A00000000000000" pitchFamily="2" charset="-18"/>
              </a:rPr>
              <a:t>GENERALIZACJA / REDAKCJA</a:t>
            </a:r>
          </a:p>
        </p:txBody>
      </p:sp>
      <p:pic>
        <p:nvPicPr>
          <p:cNvPr id="23" name="Obraz 22">
            <a:extLst>
              <a:ext uri="{FF2B5EF4-FFF2-40B4-BE49-F238E27FC236}">
                <a16:creationId xmlns:a16="http://schemas.microsoft.com/office/drawing/2014/main" id="{8EADAD9F-1B4F-44CE-8271-BD7172EEAA95}"/>
              </a:ext>
            </a:extLst>
          </p:cNvPr>
          <p:cNvPicPr>
            <a:picLocks noChangeAspect="1"/>
          </p:cNvPicPr>
          <p:nvPr/>
        </p:nvPicPr>
        <p:blipFill rotWithShape="1">
          <a:blip r:embed="rId8"/>
          <a:srcRect l="12283" t="21651" r="26841" b="15350"/>
          <a:stretch/>
        </p:blipFill>
        <p:spPr>
          <a:xfrm>
            <a:off x="2783631" y="1692000"/>
            <a:ext cx="6624738" cy="4320480"/>
          </a:xfrm>
          <a:prstGeom prst="rect">
            <a:avLst/>
          </a:prstGeom>
          <a:ln>
            <a:solidFill>
              <a:schemeClr val="tx1">
                <a:lumMod val="50000"/>
                <a:lumOff val="50000"/>
              </a:schemeClr>
            </a:solidFill>
          </a:ln>
          <a:effectLst/>
        </p:spPr>
      </p:pic>
      <p:sp>
        <p:nvSpPr>
          <p:cNvPr id="10" name="pole tekstowe 9">
            <a:extLst>
              <a:ext uri="{FF2B5EF4-FFF2-40B4-BE49-F238E27FC236}">
                <a16:creationId xmlns:a16="http://schemas.microsoft.com/office/drawing/2014/main" id="{F3A6016F-36FC-4013-8E04-57D96BE6CBC6}"/>
              </a:ext>
            </a:extLst>
          </p:cNvPr>
          <p:cNvSpPr txBox="1"/>
          <p:nvPr/>
        </p:nvSpPr>
        <p:spPr>
          <a:xfrm>
            <a:off x="10088633" y="2074783"/>
            <a:ext cx="2095853" cy="1354217"/>
          </a:xfrm>
          <a:prstGeom prst="rect">
            <a:avLst/>
          </a:prstGeom>
          <a:noFill/>
        </p:spPr>
        <p:txBody>
          <a:bodyPr wrap="square">
            <a:spAutoFit/>
          </a:bodyPr>
          <a:lstStyle/>
          <a:p>
            <a:pPr>
              <a:spcAft>
                <a:spcPts val="600"/>
              </a:spcAft>
            </a:pPr>
            <a:r>
              <a:rPr lang="pl-PL" sz="2400" i="0" dirty="0">
                <a:effectLst/>
                <a:latin typeface="Montserrat Medium" panose="00000600000000000000" pitchFamily="2" charset="-18"/>
              </a:rPr>
              <a:t>Osie</a:t>
            </a:r>
          </a:p>
          <a:p>
            <a:pPr>
              <a:spcAft>
                <a:spcPts val="600"/>
              </a:spcAft>
            </a:pPr>
            <a:r>
              <a:rPr lang="pl-PL" sz="2400" i="0" dirty="0">
                <a:effectLst/>
                <a:latin typeface="Montserrat Medium" panose="00000600000000000000" pitchFamily="2" charset="-18"/>
              </a:rPr>
              <a:t>Krawędzie</a:t>
            </a:r>
            <a:endParaRPr lang="pl-PL" sz="2400" dirty="0">
              <a:latin typeface="Montserrat Medium" panose="00000600000000000000" pitchFamily="2" charset="-18"/>
            </a:endParaRPr>
          </a:p>
          <a:p>
            <a:pPr>
              <a:spcAft>
                <a:spcPts val="600"/>
              </a:spcAft>
            </a:pPr>
            <a:r>
              <a:rPr lang="pl-PL" sz="2400" i="0" dirty="0">
                <a:effectLst/>
                <a:latin typeface="Montserrat Medium" panose="00000600000000000000" pitchFamily="2" charset="-18"/>
              </a:rPr>
              <a:t>Punkty</a:t>
            </a:r>
            <a:endParaRPr lang="pl-PL" dirty="0">
              <a:latin typeface="Montserrat Light" panose="00000400000000000000" pitchFamily="2" charset="-18"/>
            </a:endParaRPr>
          </a:p>
        </p:txBody>
      </p:sp>
      <p:sp>
        <p:nvSpPr>
          <p:cNvPr id="11" name="pole tekstowe 10">
            <a:extLst>
              <a:ext uri="{FF2B5EF4-FFF2-40B4-BE49-F238E27FC236}">
                <a16:creationId xmlns:a16="http://schemas.microsoft.com/office/drawing/2014/main" id="{B826B50E-AD8C-4C2C-A0EF-373BD2A7BAD5}"/>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„Ogród japoński we Wrocławiu - okolice kaskady żeńskiej” </a:t>
            </a:r>
            <a:endParaRPr lang="pl-PL" sz="1400" dirty="0">
              <a:solidFill>
                <a:srgbClr val="0000FF"/>
              </a:solidFill>
              <a:latin typeface="Montserrat Light" panose="00000400000000000000" pitchFamily="2" charset="-18"/>
            </a:endParaRPr>
          </a:p>
        </p:txBody>
      </p:sp>
      <p:sp>
        <p:nvSpPr>
          <p:cNvPr id="13" name="pole tekstowe 12">
            <a:extLst>
              <a:ext uri="{FF2B5EF4-FFF2-40B4-BE49-F238E27FC236}">
                <a16:creationId xmlns:a16="http://schemas.microsoft.com/office/drawing/2014/main" id="{79650A36-7ED4-48E8-8EE2-D141345DDECF}"/>
              </a:ext>
            </a:extLst>
          </p:cNvPr>
          <p:cNvSpPr txBox="1"/>
          <p:nvPr/>
        </p:nvSpPr>
        <p:spPr>
          <a:xfrm>
            <a:off x="8760296" y="891837"/>
            <a:ext cx="3431704" cy="461665"/>
          </a:xfrm>
          <a:prstGeom prst="rect">
            <a:avLst/>
          </a:prstGeom>
          <a:noFill/>
        </p:spPr>
        <p:txBody>
          <a:bodyPr wrap="square">
            <a:spAutoFit/>
          </a:bodyPr>
          <a:lstStyle/>
          <a:p>
            <a:pPr algn="r">
              <a:spcAft>
                <a:spcPts val="600"/>
              </a:spcAft>
            </a:pPr>
            <a:r>
              <a:rPr lang="pl-PL" sz="2400" dirty="0">
                <a:latin typeface="Montserrat Black" pitchFamily="2" charset="-18"/>
              </a:rPr>
              <a:t>Mapa podkładowa</a:t>
            </a:r>
            <a:endParaRPr lang="pl-PL" dirty="0">
              <a:latin typeface="Montserrat Black" pitchFamily="2" charset="-18"/>
            </a:endParaRPr>
          </a:p>
        </p:txBody>
      </p:sp>
    </p:spTree>
    <p:extLst>
      <p:ext uri="{BB962C8B-B14F-4D97-AF65-F5344CB8AC3E}">
        <p14:creationId xmlns:p14="http://schemas.microsoft.com/office/powerpoint/2010/main" val="16197771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14D9174C-DF71-494A-90BC-2EB4496C626F}"/>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REDAKCJA</a:t>
            </a:r>
          </a:p>
        </p:txBody>
      </p:sp>
      <p:pic>
        <p:nvPicPr>
          <p:cNvPr id="11" name="Obraz 10">
            <a:extLst>
              <a:ext uri="{FF2B5EF4-FFF2-40B4-BE49-F238E27FC236}">
                <a16:creationId xmlns:a16="http://schemas.microsoft.com/office/drawing/2014/main" id="{3E4BBF74-802A-406C-8B3C-8FEEDE4BE8B8}"/>
              </a:ext>
            </a:extLst>
          </p:cNvPr>
          <p:cNvPicPr>
            <a:picLocks noChangeAspect="1"/>
          </p:cNvPicPr>
          <p:nvPr/>
        </p:nvPicPr>
        <p:blipFill rotWithShape="1">
          <a:blip r:embed="rId8"/>
          <a:srcRect l="12282" t="21652" r="26840" b="15349"/>
          <a:stretch/>
        </p:blipFill>
        <p:spPr>
          <a:xfrm>
            <a:off x="2783632" y="1692000"/>
            <a:ext cx="6624736" cy="4320480"/>
          </a:xfrm>
          <a:prstGeom prst="rect">
            <a:avLst/>
          </a:prstGeom>
          <a:ln>
            <a:solidFill>
              <a:schemeClr val="tx1">
                <a:lumMod val="50000"/>
                <a:lumOff val="50000"/>
              </a:schemeClr>
            </a:solidFill>
          </a:ln>
          <a:effectLst/>
        </p:spPr>
      </p:pic>
      <p:sp>
        <p:nvSpPr>
          <p:cNvPr id="14" name="pole tekstowe 13">
            <a:extLst>
              <a:ext uri="{FF2B5EF4-FFF2-40B4-BE49-F238E27FC236}">
                <a16:creationId xmlns:a16="http://schemas.microsoft.com/office/drawing/2014/main" id="{FCC0D7D2-3212-4932-8688-955ECA1CA99F}"/>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„Ogród japoński we Wrocławiu - okolice kaskady żeńskiej” </a:t>
            </a:r>
            <a:endParaRPr lang="pl-PL" sz="1400" dirty="0">
              <a:solidFill>
                <a:srgbClr val="0000FF"/>
              </a:solidFill>
              <a:latin typeface="Montserrat Light" panose="00000400000000000000" pitchFamily="2" charset="-18"/>
            </a:endParaRPr>
          </a:p>
        </p:txBody>
      </p:sp>
      <p:sp>
        <p:nvSpPr>
          <p:cNvPr id="15" name="pole tekstowe 14">
            <a:extLst>
              <a:ext uri="{FF2B5EF4-FFF2-40B4-BE49-F238E27FC236}">
                <a16:creationId xmlns:a16="http://schemas.microsoft.com/office/drawing/2014/main" id="{CCB81B34-5312-4466-BE9E-AEAF5F98C0FF}"/>
              </a:ext>
            </a:extLst>
          </p:cNvPr>
          <p:cNvSpPr txBox="1"/>
          <p:nvPr/>
        </p:nvSpPr>
        <p:spPr>
          <a:xfrm>
            <a:off x="8760296" y="891837"/>
            <a:ext cx="3431704" cy="461665"/>
          </a:xfrm>
          <a:prstGeom prst="rect">
            <a:avLst/>
          </a:prstGeom>
          <a:noFill/>
        </p:spPr>
        <p:txBody>
          <a:bodyPr wrap="square">
            <a:spAutoFit/>
          </a:bodyPr>
          <a:lstStyle/>
          <a:p>
            <a:pPr algn="r">
              <a:spcAft>
                <a:spcPts val="600"/>
              </a:spcAft>
            </a:pPr>
            <a:r>
              <a:rPr lang="pl-PL" sz="2400" i="0" dirty="0">
                <a:effectLst/>
                <a:latin typeface="Montserrat Black" pitchFamily="2" charset="-18"/>
              </a:rPr>
              <a:t>Znaki liniowe</a:t>
            </a:r>
            <a:endParaRPr lang="pl-PL" dirty="0">
              <a:latin typeface="Montserrat Black" pitchFamily="2" charset="-18"/>
            </a:endParaRPr>
          </a:p>
        </p:txBody>
      </p:sp>
    </p:spTree>
    <p:extLst>
      <p:ext uri="{BB962C8B-B14F-4D97-AF65-F5344CB8AC3E}">
        <p14:creationId xmlns:p14="http://schemas.microsoft.com/office/powerpoint/2010/main" val="20378351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14D9174C-DF71-494A-90BC-2EB4496C626F}"/>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REDAKCJA</a:t>
            </a:r>
          </a:p>
        </p:txBody>
      </p:sp>
      <p:pic>
        <p:nvPicPr>
          <p:cNvPr id="14" name="Obraz 13">
            <a:extLst>
              <a:ext uri="{FF2B5EF4-FFF2-40B4-BE49-F238E27FC236}">
                <a16:creationId xmlns:a16="http://schemas.microsoft.com/office/drawing/2014/main" id="{EE312464-240F-441A-B5DD-86A5A91D28BB}"/>
              </a:ext>
            </a:extLst>
          </p:cNvPr>
          <p:cNvPicPr>
            <a:picLocks noChangeAspect="1"/>
          </p:cNvPicPr>
          <p:nvPr/>
        </p:nvPicPr>
        <p:blipFill rotWithShape="1">
          <a:blip r:embed="rId8"/>
          <a:srcRect l="12283" t="21651" r="26841" b="15350"/>
          <a:stretch/>
        </p:blipFill>
        <p:spPr>
          <a:xfrm>
            <a:off x="2783632" y="1692000"/>
            <a:ext cx="6624737" cy="4320480"/>
          </a:xfrm>
          <a:prstGeom prst="rect">
            <a:avLst/>
          </a:prstGeom>
          <a:ln>
            <a:solidFill>
              <a:schemeClr val="tx1"/>
            </a:solidFill>
          </a:ln>
          <a:effectLst/>
        </p:spPr>
      </p:pic>
      <p:sp>
        <p:nvSpPr>
          <p:cNvPr id="11" name="pole tekstowe 10">
            <a:extLst>
              <a:ext uri="{FF2B5EF4-FFF2-40B4-BE49-F238E27FC236}">
                <a16:creationId xmlns:a16="http://schemas.microsoft.com/office/drawing/2014/main" id="{D4F23038-B22D-400B-8DC0-1AF51DC2EF63}"/>
              </a:ext>
            </a:extLst>
          </p:cNvPr>
          <p:cNvSpPr txBox="1"/>
          <p:nvPr/>
        </p:nvSpPr>
        <p:spPr>
          <a:xfrm>
            <a:off x="263352" y="1772816"/>
            <a:ext cx="2232248" cy="830997"/>
          </a:xfrm>
          <a:prstGeom prst="rect">
            <a:avLst/>
          </a:prstGeom>
          <a:noFill/>
        </p:spPr>
        <p:txBody>
          <a:bodyPr wrap="square">
            <a:spAutoFit/>
          </a:bodyPr>
          <a:lstStyle/>
          <a:p>
            <a:pPr>
              <a:spcAft>
                <a:spcPts val="600"/>
              </a:spcAft>
            </a:pPr>
            <a:r>
              <a:rPr lang="pl-PL" sz="2400" i="0" dirty="0" err="1">
                <a:effectLst/>
                <a:latin typeface="Montserrat Medium" panose="00000600000000000000" pitchFamily="2" charset="-18"/>
              </a:rPr>
              <a:t>Zachowanieodstępów</a:t>
            </a:r>
            <a:endParaRPr lang="pl-PL" sz="2400" i="0" dirty="0">
              <a:effectLst/>
              <a:latin typeface="Montserrat Medium" panose="00000600000000000000" pitchFamily="2" charset="-18"/>
            </a:endParaRPr>
          </a:p>
        </p:txBody>
      </p:sp>
      <p:sp>
        <p:nvSpPr>
          <p:cNvPr id="16" name="pole tekstowe 15">
            <a:extLst>
              <a:ext uri="{FF2B5EF4-FFF2-40B4-BE49-F238E27FC236}">
                <a16:creationId xmlns:a16="http://schemas.microsoft.com/office/drawing/2014/main" id="{F77623BA-D9FE-4E92-9C91-FF6BE7A917B6}"/>
              </a:ext>
            </a:extLst>
          </p:cNvPr>
          <p:cNvSpPr txBox="1"/>
          <p:nvPr/>
        </p:nvSpPr>
        <p:spPr>
          <a:xfrm>
            <a:off x="9959752" y="1772815"/>
            <a:ext cx="2232248" cy="461665"/>
          </a:xfrm>
          <a:prstGeom prst="rect">
            <a:avLst/>
          </a:prstGeom>
          <a:noFill/>
        </p:spPr>
        <p:txBody>
          <a:bodyPr wrap="square">
            <a:spAutoFit/>
          </a:bodyPr>
          <a:lstStyle/>
          <a:p>
            <a:pPr>
              <a:spcAft>
                <a:spcPts val="600"/>
              </a:spcAft>
            </a:pPr>
            <a:r>
              <a:rPr lang="pl-PL" sz="2400" i="0" dirty="0">
                <a:effectLst/>
                <a:latin typeface="Montserrat Medium" panose="00000600000000000000" pitchFamily="2" charset="-18"/>
              </a:rPr>
              <a:t>Wyjątki</a:t>
            </a:r>
            <a:endParaRPr lang="pl-PL" dirty="0">
              <a:latin typeface="Montserrat Light" panose="00000400000000000000" pitchFamily="2" charset="-18"/>
            </a:endParaRPr>
          </a:p>
        </p:txBody>
      </p:sp>
      <p:sp>
        <p:nvSpPr>
          <p:cNvPr id="24" name="Strzałka: w prawo 23">
            <a:extLst>
              <a:ext uri="{FF2B5EF4-FFF2-40B4-BE49-F238E27FC236}">
                <a16:creationId xmlns:a16="http://schemas.microsoft.com/office/drawing/2014/main" id="{666DD668-048A-44ED-AA92-65B9A2D8D01C}"/>
              </a:ext>
            </a:extLst>
          </p:cNvPr>
          <p:cNvSpPr/>
          <p:nvPr/>
        </p:nvSpPr>
        <p:spPr>
          <a:xfrm rot="2685142">
            <a:off x="1701357" y="3498405"/>
            <a:ext cx="3393156" cy="368010"/>
          </a:xfrm>
          <a:prstGeom prst="rightArrow">
            <a:avLst>
              <a:gd name="adj1" fmla="val 50000"/>
              <a:gd name="adj2" fmla="val 113737"/>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Strzałka: w prawo 24">
            <a:extLst>
              <a:ext uri="{FF2B5EF4-FFF2-40B4-BE49-F238E27FC236}">
                <a16:creationId xmlns:a16="http://schemas.microsoft.com/office/drawing/2014/main" id="{BC50CFC0-2A2F-4305-88F5-6E4364C3AE7F}"/>
              </a:ext>
            </a:extLst>
          </p:cNvPr>
          <p:cNvSpPr/>
          <p:nvPr/>
        </p:nvSpPr>
        <p:spPr>
          <a:xfrm rot="1161368">
            <a:off x="2447571" y="2217222"/>
            <a:ext cx="2309919" cy="368010"/>
          </a:xfrm>
          <a:prstGeom prst="rightArrow">
            <a:avLst>
              <a:gd name="adj1" fmla="val 50000"/>
              <a:gd name="adj2" fmla="val 113737"/>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Strzałka: w prawo 25">
            <a:extLst>
              <a:ext uri="{FF2B5EF4-FFF2-40B4-BE49-F238E27FC236}">
                <a16:creationId xmlns:a16="http://schemas.microsoft.com/office/drawing/2014/main" id="{61766F6C-6A32-474B-8FD8-1E8C1AA09EF8}"/>
              </a:ext>
            </a:extLst>
          </p:cNvPr>
          <p:cNvSpPr/>
          <p:nvPr/>
        </p:nvSpPr>
        <p:spPr>
          <a:xfrm rot="6816907">
            <a:off x="8302193" y="3645235"/>
            <a:ext cx="3052106" cy="368010"/>
          </a:xfrm>
          <a:prstGeom prst="rightArrow">
            <a:avLst>
              <a:gd name="adj1" fmla="val 50000"/>
              <a:gd name="adj2" fmla="val 113737"/>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pole tekstowe 26">
            <a:extLst>
              <a:ext uri="{FF2B5EF4-FFF2-40B4-BE49-F238E27FC236}">
                <a16:creationId xmlns:a16="http://schemas.microsoft.com/office/drawing/2014/main" id="{3769B935-3C05-4FFC-84A0-97BCDA259096}"/>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„Ogród japoński we Wrocławiu - okolice kaskady żeńskiej” </a:t>
            </a:r>
            <a:endParaRPr lang="pl-PL" sz="1400" dirty="0">
              <a:solidFill>
                <a:srgbClr val="0000FF"/>
              </a:solidFill>
              <a:latin typeface="Montserrat Light" panose="00000400000000000000" pitchFamily="2" charset="-18"/>
            </a:endParaRPr>
          </a:p>
        </p:txBody>
      </p:sp>
      <p:sp>
        <p:nvSpPr>
          <p:cNvPr id="29" name="pole tekstowe 28">
            <a:extLst>
              <a:ext uri="{FF2B5EF4-FFF2-40B4-BE49-F238E27FC236}">
                <a16:creationId xmlns:a16="http://schemas.microsoft.com/office/drawing/2014/main" id="{E66A76D2-E783-497B-808E-F7C05E28323D}"/>
              </a:ext>
            </a:extLst>
          </p:cNvPr>
          <p:cNvSpPr txBox="1"/>
          <p:nvPr/>
        </p:nvSpPr>
        <p:spPr>
          <a:xfrm>
            <a:off x="6111967" y="891837"/>
            <a:ext cx="6080033" cy="461665"/>
          </a:xfrm>
          <a:prstGeom prst="rect">
            <a:avLst/>
          </a:prstGeom>
          <a:noFill/>
        </p:spPr>
        <p:txBody>
          <a:bodyPr wrap="square">
            <a:spAutoFit/>
          </a:bodyPr>
          <a:lstStyle/>
          <a:p>
            <a:pPr algn="r">
              <a:spcAft>
                <a:spcPts val="600"/>
              </a:spcAft>
            </a:pPr>
            <a:r>
              <a:rPr lang="pl-PL" sz="2400" i="0" dirty="0">
                <a:effectLst/>
                <a:latin typeface="Montserrat Black" pitchFamily="2" charset="-18"/>
              </a:rPr>
              <a:t>Znaki powierzchniowe - granice</a:t>
            </a:r>
            <a:endParaRPr lang="pl-PL" dirty="0">
              <a:latin typeface="Montserrat Black" pitchFamily="2" charset="-18"/>
            </a:endParaRPr>
          </a:p>
        </p:txBody>
      </p:sp>
    </p:spTree>
    <p:extLst>
      <p:ext uri="{BB962C8B-B14F-4D97-AF65-F5344CB8AC3E}">
        <p14:creationId xmlns:p14="http://schemas.microsoft.com/office/powerpoint/2010/main" val="22061366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8" name="pole tekstowe 7">
            <a:extLst>
              <a:ext uri="{FF2B5EF4-FFF2-40B4-BE49-F238E27FC236}">
                <a16:creationId xmlns:a16="http://schemas.microsoft.com/office/drawing/2014/main" id="{14D9174C-DF71-494A-90BC-2EB4496C626F}"/>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REDAKCJA</a:t>
            </a:r>
          </a:p>
        </p:txBody>
      </p:sp>
      <p:pic>
        <p:nvPicPr>
          <p:cNvPr id="16" name="Obraz 15">
            <a:extLst>
              <a:ext uri="{FF2B5EF4-FFF2-40B4-BE49-F238E27FC236}">
                <a16:creationId xmlns:a16="http://schemas.microsoft.com/office/drawing/2014/main" id="{4DEB57E0-333B-441C-BB21-3666BD2ACDA7}"/>
              </a:ext>
            </a:extLst>
          </p:cNvPr>
          <p:cNvPicPr>
            <a:picLocks noChangeAspect="1"/>
          </p:cNvPicPr>
          <p:nvPr/>
        </p:nvPicPr>
        <p:blipFill rotWithShape="1">
          <a:blip r:embed="rId8"/>
          <a:srcRect l="12283" t="21650" r="26841" b="15352"/>
          <a:stretch/>
        </p:blipFill>
        <p:spPr>
          <a:xfrm>
            <a:off x="2783633" y="1692000"/>
            <a:ext cx="6624735" cy="4320480"/>
          </a:xfrm>
          <a:prstGeom prst="rect">
            <a:avLst/>
          </a:prstGeom>
          <a:ln>
            <a:solidFill>
              <a:schemeClr val="tx1"/>
            </a:solidFill>
          </a:ln>
          <a:effectLst/>
        </p:spPr>
      </p:pic>
      <p:sp>
        <p:nvSpPr>
          <p:cNvPr id="10" name="pole tekstowe 9">
            <a:extLst>
              <a:ext uri="{FF2B5EF4-FFF2-40B4-BE49-F238E27FC236}">
                <a16:creationId xmlns:a16="http://schemas.microsoft.com/office/drawing/2014/main" id="{1289C717-03A7-4199-968C-B22D0C44B098}"/>
              </a:ext>
            </a:extLst>
          </p:cNvPr>
          <p:cNvSpPr txBox="1"/>
          <p:nvPr/>
        </p:nvSpPr>
        <p:spPr>
          <a:xfrm>
            <a:off x="8760296" y="891837"/>
            <a:ext cx="3431704" cy="461665"/>
          </a:xfrm>
          <a:prstGeom prst="rect">
            <a:avLst/>
          </a:prstGeom>
          <a:noFill/>
        </p:spPr>
        <p:txBody>
          <a:bodyPr wrap="square">
            <a:spAutoFit/>
          </a:bodyPr>
          <a:lstStyle/>
          <a:p>
            <a:pPr algn="r">
              <a:spcAft>
                <a:spcPts val="600"/>
              </a:spcAft>
            </a:pPr>
            <a:r>
              <a:rPr lang="pl-PL" sz="2400" i="0" dirty="0">
                <a:effectLst/>
                <a:latin typeface="Montserrat Black" pitchFamily="2" charset="-18"/>
              </a:rPr>
              <a:t>Znaki punkowe</a:t>
            </a:r>
            <a:endParaRPr lang="pl-PL" dirty="0">
              <a:latin typeface="Montserrat Black" pitchFamily="2" charset="-18"/>
            </a:endParaRPr>
          </a:p>
        </p:txBody>
      </p:sp>
      <p:sp>
        <p:nvSpPr>
          <p:cNvPr id="11" name="pole tekstowe 10">
            <a:extLst>
              <a:ext uri="{FF2B5EF4-FFF2-40B4-BE49-F238E27FC236}">
                <a16:creationId xmlns:a16="http://schemas.microsoft.com/office/drawing/2014/main" id="{08FB5736-4571-4E57-B015-46168729D658}"/>
              </a:ext>
            </a:extLst>
          </p:cNvPr>
          <p:cNvSpPr txBox="1"/>
          <p:nvPr/>
        </p:nvSpPr>
        <p:spPr>
          <a:xfrm>
            <a:off x="263352" y="1772816"/>
            <a:ext cx="2232248" cy="830997"/>
          </a:xfrm>
          <a:prstGeom prst="rect">
            <a:avLst/>
          </a:prstGeom>
          <a:noFill/>
        </p:spPr>
        <p:txBody>
          <a:bodyPr wrap="square">
            <a:spAutoFit/>
          </a:bodyPr>
          <a:lstStyle/>
          <a:p>
            <a:pPr>
              <a:spcAft>
                <a:spcPts val="600"/>
              </a:spcAft>
            </a:pPr>
            <a:r>
              <a:rPr lang="pl-PL" sz="2400" i="0" dirty="0" err="1">
                <a:effectLst/>
                <a:latin typeface="Montserrat Medium" panose="00000600000000000000" pitchFamily="2" charset="-18"/>
              </a:rPr>
              <a:t>Zachowanieodstępów</a:t>
            </a:r>
            <a:endParaRPr lang="pl-PL" sz="2400" i="0" dirty="0">
              <a:effectLst/>
              <a:latin typeface="Montserrat Medium" panose="00000600000000000000" pitchFamily="2" charset="-18"/>
            </a:endParaRPr>
          </a:p>
        </p:txBody>
      </p:sp>
      <p:sp>
        <p:nvSpPr>
          <p:cNvPr id="18" name="Strzałka: w prawo 17">
            <a:extLst>
              <a:ext uri="{FF2B5EF4-FFF2-40B4-BE49-F238E27FC236}">
                <a16:creationId xmlns:a16="http://schemas.microsoft.com/office/drawing/2014/main" id="{0950C531-9C49-4523-B8DB-F21F3F4A1D13}"/>
              </a:ext>
            </a:extLst>
          </p:cNvPr>
          <p:cNvSpPr/>
          <p:nvPr/>
        </p:nvSpPr>
        <p:spPr>
          <a:xfrm rot="1012075">
            <a:off x="2418218" y="2547402"/>
            <a:ext cx="4587164" cy="368010"/>
          </a:xfrm>
          <a:prstGeom prst="rightArrow">
            <a:avLst>
              <a:gd name="adj1" fmla="val 50000"/>
              <a:gd name="adj2" fmla="val 113737"/>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Strzałka: w prawo 18">
            <a:extLst>
              <a:ext uri="{FF2B5EF4-FFF2-40B4-BE49-F238E27FC236}">
                <a16:creationId xmlns:a16="http://schemas.microsoft.com/office/drawing/2014/main" id="{6C496E73-E186-42B1-8247-60FFBDCB0F47}"/>
              </a:ext>
            </a:extLst>
          </p:cNvPr>
          <p:cNvSpPr/>
          <p:nvPr/>
        </p:nvSpPr>
        <p:spPr>
          <a:xfrm rot="3390461">
            <a:off x="1864673" y="3139889"/>
            <a:ext cx="1837918" cy="368010"/>
          </a:xfrm>
          <a:prstGeom prst="rightArrow">
            <a:avLst>
              <a:gd name="adj1" fmla="val 50000"/>
              <a:gd name="adj2" fmla="val 113737"/>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pole tekstowe 19">
            <a:extLst>
              <a:ext uri="{FF2B5EF4-FFF2-40B4-BE49-F238E27FC236}">
                <a16:creationId xmlns:a16="http://schemas.microsoft.com/office/drawing/2014/main" id="{6C40649B-DBBE-41A0-AC63-6477B17875B4}"/>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„Ogród japoński we Wrocławiu - okolice kaskady żeńskiej” </a:t>
            </a:r>
            <a:endParaRPr lang="pl-PL" sz="1400" dirty="0">
              <a:solidFill>
                <a:srgbClr val="0000FF"/>
              </a:solidFill>
              <a:latin typeface="Montserrat Light" panose="00000400000000000000" pitchFamily="2" charset="-18"/>
            </a:endParaRPr>
          </a:p>
        </p:txBody>
      </p:sp>
    </p:spTree>
    <p:extLst>
      <p:ext uri="{BB962C8B-B14F-4D97-AF65-F5344CB8AC3E}">
        <p14:creationId xmlns:p14="http://schemas.microsoft.com/office/powerpoint/2010/main" val="38034059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F820BFAC-3950-4123-81BE-EDEB6A1B56E1}"/>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REDAKCJA</a:t>
            </a:r>
          </a:p>
        </p:txBody>
      </p:sp>
      <p:pic>
        <p:nvPicPr>
          <p:cNvPr id="15" name="Obraz 14">
            <a:extLst>
              <a:ext uri="{FF2B5EF4-FFF2-40B4-BE49-F238E27FC236}">
                <a16:creationId xmlns:a16="http://schemas.microsoft.com/office/drawing/2014/main" id="{54A26F91-B68B-9F10-07AB-E29E0B1DFBCE}"/>
              </a:ext>
            </a:extLst>
          </p:cNvPr>
          <p:cNvPicPr>
            <a:picLocks noChangeAspect="1"/>
          </p:cNvPicPr>
          <p:nvPr/>
        </p:nvPicPr>
        <p:blipFill rotWithShape="1">
          <a:blip r:embed="rId8"/>
          <a:srcRect l="8270" t="11123"/>
          <a:stretch/>
        </p:blipFill>
        <p:spPr>
          <a:xfrm>
            <a:off x="745678" y="1686571"/>
            <a:ext cx="4792463" cy="3273173"/>
          </a:xfrm>
          <a:prstGeom prst="rect">
            <a:avLst/>
          </a:prstGeom>
          <a:ln>
            <a:solidFill>
              <a:schemeClr val="tx1"/>
            </a:solidFill>
          </a:ln>
          <a:effectLst/>
        </p:spPr>
      </p:pic>
      <p:sp>
        <p:nvSpPr>
          <p:cNvPr id="16" name="pole tekstowe 15">
            <a:extLst>
              <a:ext uri="{FF2B5EF4-FFF2-40B4-BE49-F238E27FC236}">
                <a16:creationId xmlns:a16="http://schemas.microsoft.com/office/drawing/2014/main" id="{042F9401-8D8B-41E7-A6E1-75F789DB8C87}"/>
              </a:ext>
            </a:extLst>
          </p:cNvPr>
          <p:cNvSpPr txBox="1"/>
          <p:nvPr/>
        </p:nvSpPr>
        <p:spPr>
          <a:xfrm>
            <a:off x="8421986" y="2344231"/>
            <a:ext cx="3384376" cy="2092881"/>
          </a:xfrm>
          <a:prstGeom prst="rect">
            <a:avLst/>
          </a:prstGeom>
          <a:noFill/>
        </p:spPr>
        <p:txBody>
          <a:bodyPr wrap="square">
            <a:spAutoFit/>
          </a:bodyPr>
          <a:lstStyle/>
          <a:p>
            <a:pPr>
              <a:spcAft>
                <a:spcPts val="600"/>
              </a:spcAft>
            </a:pPr>
            <a:r>
              <a:rPr lang="pl-PL" sz="2400" dirty="0">
                <a:latin typeface="Montserrat Medium" panose="00000600000000000000" pitchFamily="2" charset="-18"/>
              </a:rPr>
              <a:t>Przycięcie do krawędzi.</a:t>
            </a:r>
          </a:p>
          <a:p>
            <a:pPr>
              <a:spcAft>
                <a:spcPts val="600"/>
              </a:spcAft>
            </a:pPr>
            <a:endParaRPr lang="pl-PL" sz="2400" dirty="0">
              <a:latin typeface="Montserrat Medium" panose="00000600000000000000" pitchFamily="2" charset="-18"/>
            </a:endParaRPr>
          </a:p>
          <a:p>
            <a:pPr>
              <a:spcAft>
                <a:spcPts val="600"/>
              </a:spcAft>
            </a:pPr>
            <a:r>
              <a:rPr lang="pl-PL" sz="2400" dirty="0">
                <a:latin typeface="Montserrat Medium" panose="00000600000000000000" pitchFamily="2" charset="-18"/>
              </a:rPr>
              <a:t>Usuwanie drobnych elementów.</a:t>
            </a:r>
            <a:endParaRPr lang="pl-PL" dirty="0">
              <a:latin typeface="Montserrat Light" panose="00000400000000000000" pitchFamily="2" charset="-18"/>
            </a:endParaRPr>
          </a:p>
        </p:txBody>
      </p:sp>
      <p:sp>
        <p:nvSpPr>
          <p:cNvPr id="19" name="Strzałka: w prawo 18">
            <a:extLst>
              <a:ext uri="{FF2B5EF4-FFF2-40B4-BE49-F238E27FC236}">
                <a16:creationId xmlns:a16="http://schemas.microsoft.com/office/drawing/2014/main" id="{746C5789-95AB-4FCF-B66C-C1F332406CDA}"/>
              </a:ext>
            </a:extLst>
          </p:cNvPr>
          <p:cNvSpPr/>
          <p:nvPr/>
        </p:nvSpPr>
        <p:spPr>
          <a:xfrm rot="11425663">
            <a:off x="4551315" y="2767729"/>
            <a:ext cx="3394169" cy="368010"/>
          </a:xfrm>
          <a:prstGeom prst="rightArrow">
            <a:avLst>
              <a:gd name="adj1" fmla="val 50000"/>
              <a:gd name="adj2" fmla="val 113737"/>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pole tekstowe 19">
            <a:extLst>
              <a:ext uri="{FF2B5EF4-FFF2-40B4-BE49-F238E27FC236}">
                <a16:creationId xmlns:a16="http://schemas.microsoft.com/office/drawing/2014/main" id="{A085C082-AFFC-4726-ACE2-D01C4AA307C6}"/>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„Park angielski w Krasiczynie - okolice pamiątkowych drzew Sapiehów” </a:t>
            </a:r>
            <a:endParaRPr lang="pl-PL" sz="1400" dirty="0">
              <a:solidFill>
                <a:srgbClr val="0000FF"/>
              </a:solidFill>
              <a:latin typeface="Montserrat Light" panose="00000400000000000000" pitchFamily="2" charset="-18"/>
            </a:endParaRPr>
          </a:p>
        </p:txBody>
      </p:sp>
      <p:sp>
        <p:nvSpPr>
          <p:cNvPr id="21" name="pole tekstowe 20">
            <a:extLst>
              <a:ext uri="{FF2B5EF4-FFF2-40B4-BE49-F238E27FC236}">
                <a16:creationId xmlns:a16="http://schemas.microsoft.com/office/drawing/2014/main" id="{232E83B2-8615-458A-8A6A-B71F6B187218}"/>
              </a:ext>
            </a:extLst>
          </p:cNvPr>
          <p:cNvSpPr txBox="1"/>
          <p:nvPr/>
        </p:nvSpPr>
        <p:spPr>
          <a:xfrm>
            <a:off x="5943600" y="891837"/>
            <a:ext cx="6248400" cy="461665"/>
          </a:xfrm>
          <a:prstGeom prst="rect">
            <a:avLst/>
          </a:prstGeom>
          <a:noFill/>
        </p:spPr>
        <p:txBody>
          <a:bodyPr wrap="square">
            <a:spAutoFit/>
          </a:bodyPr>
          <a:lstStyle/>
          <a:p>
            <a:pPr algn="r">
              <a:spcAft>
                <a:spcPts val="600"/>
              </a:spcAft>
            </a:pPr>
            <a:r>
              <a:rPr lang="pl-PL" sz="2400" i="0" dirty="0">
                <a:effectLst/>
                <a:latin typeface="Montserrat Black" pitchFamily="2" charset="-18"/>
              </a:rPr>
              <a:t>Znaki powierzchniowe - deseń</a:t>
            </a:r>
            <a:endParaRPr lang="pl-PL" dirty="0">
              <a:latin typeface="Montserrat Black" pitchFamily="2" charset="-18"/>
            </a:endParaRPr>
          </a:p>
        </p:txBody>
      </p:sp>
    </p:spTree>
    <p:extLst>
      <p:ext uri="{BB962C8B-B14F-4D97-AF65-F5344CB8AC3E}">
        <p14:creationId xmlns:p14="http://schemas.microsoft.com/office/powerpoint/2010/main" val="37051943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2" name="pole tekstowe 1">
            <a:extLst>
              <a:ext uri="{FF2B5EF4-FFF2-40B4-BE49-F238E27FC236}">
                <a16:creationId xmlns:a16="http://schemas.microsoft.com/office/drawing/2014/main" id="{BD7B5C39-70E0-7259-854E-C713458F0E61}"/>
              </a:ext>
            </a:extLst>
          </p:cNvPr>
          <p:cNvSpPr txBox="1"/>
          <p:nvPr/>
        </p:nvSpPr>
        <p:spPr>
          <a:xfrm>
            <a:off x="983432" y="5422798"/>
            <a:ext cx="10153128" cy="907941"/>
          </a:xfrm>
          <a:prstGeom prst="rect">
            <a:avLst/>
          </a:prstGeom>
          <a:noFill/>
        </p:spPr>
        <p:txBody>
          <a:bodyPr wrap="square">
            <a:spAutoFit/>
          </a:bodyPr>
          <a:lstStyle/>
          <a:p>
            <a:pPr algn="ctr">
              <a:spcAft>
                <a:spcPts val="600"/>
              </a:spcAft>
            </a:pPr>
            <a:r>
              <a:rPr lang="pl-PL" sz="2400" i="0" dirty="0">
                <a:effectLst/>
                <a:latin typeface="Montserrat Medium" panose="00000600000000000000" pitchFamily="2" charset="-18"/>
              </a:rPr>
              <a:t>Możliwość przygotowania bryły</a:t>
            </a:r>
          </a:p>
          <a:p>
            <a:pPr algn="ctr">
              <a:spcAft>
                <a:spcPts val="600"/>
              </a:spcAft>
            </a:pPr>
            <a:r>
              <a:rPr lang="pl-PL" sz="2400" i="0" dirty="0">
                <a:effectLst/>
                <a:latin typeface="Montserrat Medium" panose="00000600000000000000" pitchFamily="2" charset="-18"/>
              </a:rPr>
              <a:t>dla innych technik druku 3D</a:t>
            </a:r>
            <a:endParaRPr lang="pl-PL" dirty="0">
              <a:latin typeface="Montserrat Light" panose="00000400000000000000" pitchFamily="2" charset="-18"/>
            </a:endParaRPr>
          </a:p>
        </p:txBody>
      </p:sp>
      <p:sp>
        <p:nvSpPr>
          <p:cNvPr id="11" name="pole tekstowe 10">
            <a:extLst>
              <a:ext uri="{FF2B5EF4-FFF2-40B4-BE49-F238E27FC236}">
                <a16:creationId xmlns:a16="http://schemas.microsoft.com/office/drawing/2014/main" id="{F820BFAC-3950-4123-81BE-EDEB6A1B56E1}"/>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REDAKCJA</a:t>
            </a:r>
          </a:p>
        </p:txBody>
      </p:sp>
      <p:pic>
        <p:nvPicPr>
          <p:cNvPr id="15" name="Obraz 14">
            <a:extLst>
              <a:ext uri="{FF2B5EF4-FFF2-40B4-BE49-F238E27FC236}">
                <a16:creationId xmlns:a16="http://schemas.microsoft.com/office/drawing/2014/main" id="{54A26F91-B68B-9F10-07AB-E29E0B1DFBCE}"/>
              </a:ext>
            </a:extLst>
          </p:cNvPr>
          <p:cNvPicPr>
            <a:picLocks noChangeAspect="1"/>
          </p:cNvPicPr>
          <p:nvPr/>
        </p:nvPicPr>
        <p:blipFill rotWithShape="1">
          <a:blip r:embed="rId8"/>
          <a:srcRect l="8270" t="11123"/>
          <a:stretch/>
        </p:blipFill>
        <p:spPr>
          <a:xfrm>
            <a:off x="745678" y="1686571"/>
            <a:ext cx="4792463" cy="3273173"/>
          </a:xfrm>
          <a:prstGeom prst="rect">
            <a:avLst/>
          </a:prstGeom>
          <a:ln>
            <a:solidFill>
              <a:schemeClr val="tx1"/>
            </a:solidFill>
          </a:ln>
          <a:effectLst/>
        </p:spPr>
      </p:pic>
      <p:pic>
        <p:nvPicPr>
          <p:cNvPr id="17" name="Obraz 16">
            <a:extLst>
              <a:ext uri="{FF2B5EF4-FFF2-40B4-BE49-F238E27FC236}">
                <a16:creationId xmlns:a16="http://schemas.microsoft.com/office/drawing/2014/main" id="{4DD64C12-E6B7-43D7-D4BF-821F481372DD}"/>
              </a:ext>
            </a:extLst>
          </p:cNvPr>
          <p:cNvPicPr>
            <a:picLocks noChangeAspect="1"/>
          </p:cNvPicPr>
          <p:nvPr/>
        </p:nvPicPr>
        <p:blipFill rotWithShape="1">
          <a:blip r:embed="rId9"/>
          <a:srcRect l="8164" t="11123"/>
          <a:stretch/>
        </p:blipFill>
        <p:spPr>
          <a:xfrm>
            <a:off x="6653859" y="1686572"/>
            <a:ext cx="4785828" cy="3273173"/>
          </a:xfrm>
          <a:prstGeom prst="rect">
            <a:avLst/>
          </a:prstGeom>
          <a:ln>
            <a:solidFill>
              <a:schemeClr val="tx1"/>
            </a:solidFill>
          </a:ln>
          <a:effectLst/>
        </p:spPr>
      </p:pic>
      <p:pic>
        <p:nvPicPr>
          <p:cNvPr id="13" name="Picture 2" descr="Obraz znaleziony dla: rhinoceros logo">
            <a:extLst>
              <a:ext uri="{FF2B5EF4-FFF2-40B4-BE49-F238E27FC236}">
                <a16:creationId xmlns:a16="http://schemas.microsoft.com/office/drawing/2014/main" id="{3BCB47D2-9DF0-4E79-8FF3-5A13B47D680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2235" r="14260"/>
          <a:stretch/>
        </p:blipFill>
        <p:spPr bwMode="auto">
          <a:xfrm>
            <a:off x="10188963" y="1140071"/>
            <a:ext cx="1656183" cy="1624082"/>
          </a:xfrm>
          <a:prstGeom prst="rect">
            <a:avLst/>
          </a:prstGeom>
          <a:noFill/>
          <a:ln>
            <a:solidFill>
              <a:schemeClr val="tx1"/>
            </a:solidFill>
          </a:ln>
          <a:effectLst/>
          <a:extLst>
            <a:ext uri="{909E8E84-426E-40DD-AFC4-6F175D3DCCD1}">
              <a14:hiddenFill xmlns:a14="http://schemas.microsoft.com/office/drawing/2010/main">
                <a:solidFill>
                  <a:srgbClr val="FFFFFF"/>
                </a:solidFill>
              </a14:hiddenFill>
            </a:ext>
          </a:extLst>
        </p:spPr>
      </p:pic>
      <p:sp>
        <p:nvSpPr>
          <p:cNvPr id="4" name="Strzałka: w prawo 3">
            <a:extLst>
              <a:ext uri="{FF2B5EF4-FFF2-40B4-BE49-F238E27FC236}">
                <a16:creationId xmlns:a16="http://schemas.microsoft.com/office/drawing/2014/main" id="{8E6D01D9-D006-4469-9D00-26AA29B7787E}"/>
              </a:ext>
            </a:extLst>
          </p:cNvPr>
          <p:cNvSpPr/>
          <p:nvPr/>
        </p:nvSpPr>
        <p:spPr>
          <a:xfrm>
            <a:off x="5447928" y="2927113"/>
            <a:ext cx="1368152" cy="792088"/>
          </a:xfrm>
          <a:prstGeom prst="rightArrow">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ole tekstowe 13">
            <a:extLst>
              <a:ext uri="{FF2B5EF4-FFF2-40B4-BE49-F238E27FC236}">
                <a16:creationId xmlns:a16="http://schemas.microsoft.com/office/drawing/2014/main" id="{23A67DB6-FFB2-40BB-9E76-815639AE394D}"/>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„Park angielski w Krasiczynie - okolice pamiątkowych drzew Sapiehów” </a:t>
            </a:r>
            <a:endParaRPr lang="pl-PL" sz="1400" dirty="0">
              <a:solidFill>
                <a:srgbClr val="0000FF"/>
              </a:solidFill>
              <a:latin typeface="Montserrat Light" panose="00000400000000000000" pitchFamily="2" charset="-18"/>
            </a:endParaRPr>
          </a:p>
        </p:txBody>
      </p:sp>
    </p:spTree>
    <p:extLst>
      <p:ext uri="{BB962C8B-B14F-4D97-AF65-F5344CB8AC3E}">
        <p14:creationId xmlns:p14="http://schemas.microsoft.com/office/powerpoint/2010/main" val="8279737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F820BFAC-3950-4123-81BE-EDEB6A1B56E1}"/>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MODEL</a:t>
            </a:r>
          </a:p>
        </p:txBody>
      </p:sp>
      <p:sp>
        <p:nvSpPr>
          <p:cNvPr id="14" name="pole tekstowe 13">
            <a:extLst>
              <a:ext uri="{FF2B5EF4-FFF2-40B4-BE49-F238E27FC236}">
                <a16:creationId xmlns:a16="http://schemas.microsoft.com/office/drawing/2014/main" id="{D03FECBD-00FC-49E4-BE84-04F1CBE9A72F}"/>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a:t>
            </a:r>
            <a:r>
              <a:rPr lang="pl-PL" dirty="0" err="1">
                <a:solidFill>
                  <a:srgbClr val="0000FF"/>
                </a:solidFill>
                <a:latin typeface="Montserrat Medium" panose="00000600000000000000" pitchFamily="2" charset="-18"/>
              </a:rPr>
              <a:t>T</a:t>
            </a:r>
            <a:r>
              <a:rPr lang="pl-PL" i="0" dirty="0" err="1">
                <a:solidFill>
                  <a:srgbClr val="0000FF"/>
                </a:solidFill>
                <a:effectLst/>
                <a:latin typeface="Montserrat Medium" panose="00000600000000000000" pitchFamily="2" charset="-18"/>
              </a:rPr>
              <a:t>yflomapa</a:t>
            </a:r>
            <a:r>
              <a:rPr lang="pl-PL" i="0" dirty="0">
                <a:solidFill>
                  <a:srgbClr val="0000FF"/>
                </a:solidFill>
                <a:effectLst/>
                <a:latin typeface="Montserrat Medium" panose="00000600000000000000" pitchFamily="2" charset="-18"/>
              </a:rPr>
              <a:t> „Ogrody tarasowe w Książu”</a:t>
            </a:r>
            <a:endParaRPr lang="pl-PL" sz="1400" dirty="0">
              <a:solidFill>
                <a:srgbClr val="0000FF"/>
              </a:solidFill>
              <a:latin typeface="Montserrat Light" panose="00000400000000000000" pitchFamily="2" charset="-18"/>
            </a:endParaRPr>
          </a:p>
        </p:txBody>
      </p:sp>
      <p:sp>
        <p:nvSpPr>
          <p:cNvPr id="13" name="pole tekstowe 12">
            <a:extLst>
              <a:ext uri="{FF2B5EF4-FFF2-40B4-BE49-F238E27FC236}">
                <a16:creationId xmlns:a16="http://schemas.microsoft.com/office/drawing/2014/main" id="{17CC0CC4-3AC4-4602-B000-5CB2C05012C6}"/>
              </a:ext>
            </a:extLst>
          </p:cNvPr>
          <p:cNvSpPr txBox="1"/>
          <p:nvPr/>
        </p:nvSpPr>
        <p:spPr>
          <a:xfrm>
            <a:off x="7692088" y="1082635"/>
            <a:ext cx="4236560" cy="3493264"/>
          </a:xfrm>
          <a:prstGeom prst="rect">
            <a:avLst/>
          </a:prstGeom>
          <a:noFill/>
        </p:spPr>
        <p:txBody>
          <a:bodyPr wrap="square">
            <a:spAutoFit/>
          </a:bodyPr>
          <a:lstStyle/>
          <a:p>
            <a:pPr>
              <a:spcAft>
                <a:spcPts val="600"/>
              </a:spcAft>
            </a:pPr>
            <a:r>
              <a:rPr lang="pl-PL" sz="2400" dirty="0">
                <a:latin typeface="Montserrat Black" panose="00000A00000000000000" pitchFamily="2" charset="-18"/>
              </a:rPr>
              <a:t>DRUK WYPUKŁY</a:t>
            </a:r>
          </a:p>
          <a:p>
            <a:pPr>
              <a:spcAft>
                <a:spcPts val="600"/>
              </a:spcAft>
            </a:pPr>
            <a:r>
              <a:rPr lang="pl-PL" sz="2400" dirty="0">
                <a:latin typeface="Montserrat Medium" panose="00000600000000000000" pitchFamily="2" charset="-18"/>
              </a:rPr>
              <a:t>	ELEMENTY 0.5 </a:t>
            </a:r>
            <a:r>
              <a:rPr lang="pl-PL" sz="2400" dirty="0">
                <a:latin typeface="Segoe UI Light" panose="020B0502040204020203" pitchFamily="34" charset="0"/>
                <a:cs typeface="Segoe UI Light" panose="020B0502040204020203" pitchFamily="34" charset="0"/>
              </a:rPr>
              <a:t>»</a:t>
            </a:r>
            <a:endParaRPr lang="pl-PL" sz="2400" dirty="0">
              <a:latin typeface="Montserrat Medium" panose="00000600000000000000" pitchFamily="2" charset="-18"/>
            </a:endParaRPr>
          </a:p>
          <a:p>
            <a:pPr>
              <a:spcAft>
                <a:spcPts val="600"/>
              </a:spcAft>
            </a:pPr>
            <a:r>
              <a:rPr lang="pl-PL" sz="2400" dirty="0">
                <a:latin typeface="Montserrat Medium" panose="00000600000000000000" pitchFamily="2" charset="-18"/>
              </a:rPr>
              <a:t>	ELEMENTY 0.8</a:t>
            </a:r>
          </a:p>
          <a:p>
            <a:pPr>
              <a:spcAft>
                <a:spcPts val="600"/>
              </a:spcAft>
            </a:pPr>
            <a:r>
              <a:rPr lang="pl-PL" sz="2400" dirty="0">
                <a:latin typeface="Montserrat Medium" panose="00000600000000000000" pitchFamily="2" charset="-18"/>
              </a:rPr>
              <a:t>	ELEMENTY 1.0 </a:t>
            </a:r>
            <a:r>
              <a:rPr lang="pl-PL" sz="2400" dirty="0">
                <a:latin typeface="Segoe UI Light" panose="020B0502040204020203" pitchFamily="34" charset="0"/>
                <a:cs typeface="Segoe UI Light" panose="020B0502040204020203" pitchFamily="34" charset="0"/>
              </a:rPr>
              <a:t>»</a:t>
            </a:r>
            <a:endParaRPr lang="pl-PL" sz="2400" dirty="0">
              <a:latin typeface="Montserrat Medium" panose="00000600000000000000" pitchFamily="2" charset="-18"/>
            </a:endParaRPr>
          </a:p>
          <a:p>
            <a:pPr>
              <a:spcAft>
                <a:spcPts val="600"/>
              </a:spcAft>
            </a:pPr>
            <a:r>
              <a:rPr lang="pl-PL" sz="2400" dirty="0">
                <a:latin typeface="Montserrat Medium" panose="00000600000000000000" pitchFamily="2" charset="-18"/>
              </a:rPr>
              <a:t>	ELEMENTY 1.5 </a:t>
            </a:r>
            <a:r>
              <a:rPr lang="pl-PL" sz="2400" dirty="0">
                <a:latin typeface="Segoe UI Light" panose="020B0502040204020203" pitchFamily="34" charset="0"/>
                <a:cs typeface="Segoe UI Light" panose="020B0502040204020203" pitchFamily="34" charset="0"/>
              </a:rPr>
              <a:t>»</a:t>
            </a:r>
            <a:endParaRPr lang="pl-PL" sz="2400" dirty="0">
              <a:latin typeface="Montserrat Medium" panose="00000600000000000000" pitchFamily="2" charset="-18"/>
            </a:endParaRPr>
          </a:p>
          <a:p>
            <a:pPr>
              <a:spcAft>
                <a:spcPts val="600"/>
              </a:spcAft>
            </a:pPr>
            <a:r>
              <a:rPr lang="pl-PL" sz="2400" dirty="0">
                <a:latin typeface="Montserrat Medium" panose="00000600000000000000" pitchFamily="2" charset="-18"/>
              </a:rPr>
              <a:t>	ELEMENTY 2.0</a:t>
            </a:r>
            <a:endParaRPr lang="pl-PL" sz="2400" dirty="0">
              <a:latin typeface="Segoe UI Light" panose="020B0502040204020203" pitchFamily="34" charset="0"/>
              <a:cs typeface="Segoe UI Light" panose="020B0502040204020203" pitchFamily="34" charset="0"/>
            </a:endParaRPr>
          </a:p>
          <a:p>
            <a:pPr>
              <a:spcAft>
                <a:spcPts val="600"/>
              </a:spcAft>
            </a:pPr>
            <a:r>
              <a:rPr lang="pl-PL" sz="2400" dirty="0">
                <a:latin typeface="Montserrat Medium" panose="00000600000000000000" pitchFamily="2" charset="-18"/>
              </a:rPr>
              <a:t>	ELEMENTY 2.0</a:t>
            </a:r>
          </a:p>
          <a:p>
            <a:pPr>
              <a:spcAft>
                <a:spcPts val="600"/>
              </a:spcAft>
            </a:pPr>
            <a:endParaRPr lang="pl-PL" dirty="0">
              <a:latin typeface="Montserrat Light" panose="00000400000000000000" pitchFamily="2" charset="-18"/>
            </a:endParaRPr>
          </a:p>
        </p:txBody>
      </p:sp>
      <p:pic>
        <p:nvPicPr>
          <p:cNvPr id="6" name="Obraz 5">
            <a:extLst>
              <a:ext uri="{FF2B5EF4-FFF2-40B4-BE49-F238E27FC236}">
                <a16:creationId xmlns:a16="http://schemas.microsoft.com/office/drawing/2014/main" id="{984E499E-D06E-C49C-C924-80C50EC93A4C}"/>
              </a:ext>
            </a:extLst>
          </p:cNvPr>
          <p:cNvPicPr>
            <a:picLocks noChangeAspect="1"/>
          </p:cNvPicPr>
          <p:nvPr/>
        </p:nvPicPr>
        <p:blipFill rotWithShape="1">
          <a:blip r:embed="rId8"/>
          <a:srcRect l="60037" t="21656" r="16339" b="19556"/>
          <a:stretch/>
        </p:blipFill>
        <p:spPr>
          <a:xfrm>
            <a:off x="671979" y="1340768"/>
            <a:ext cx="6706661" cy="4694663"/>
          </a:xfrm>
          <a:prstGeom prst="rect">
            <a:avLst/>
          </a:prstGeom>
          <a:ln>
            <a:solidFill>
              <a:schemeClr val="tx1"/>
            </a:solidFill>
          </a:ln>
        </p:spPr>
      </p:pic>
      <p:pic>
        <p:nvPicPr>
          <p:cNvPr id="8" name="Obraz 7">
            <a:extLst>
              <a:ext uri="{FF2B5EF4-FFF2-40B4-BE49-F238E27FC236}">
                <a16:creationId xmlns:a16="http://schemas.microsoft.com/office/drawing/2014/main" id="{29BA4C25-39AF-CBE8-DF38-8DC3523124F1}"/>
              </a:ext>
            </a:extLst>
          </p:cNvPr>
          <p:cNvPicPr>
            <a:picLocks noChangeAspect="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Lst>
          </a:blip>
          <a:srcRect l="60038" t="21656" r="16337" b="19556"/>
          <a:stretch/>
        </p:blipFill>
        <p:spPr>
          <a:xfrm>
            <a:off x="671978" y="1340767"/>
            <a:ext cx="6706661" cy="4694663"/>
          </a:xfrm>
          <a:prstGeom prst="rect">
            <a:avLst/>
          </a:prstGeom>
        </p:spPr>
      </p:pic>
    </p:spTree>
    <p:extLst>
      <p:ext uri="{BB962C8B-B14F-4D97-AF65-F5344CB8AC3E}">
        <p14:creationId xmlns:p14="http://schemas.microsoft.com/office/powerpoint/2010/main" val="10337137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F820BFAC-3950-4123-81BE-EDEB6A1B56E1}"/>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MODEL</a:t>
            </a:r>
          </a:p>
        </p:txBody>
      </p:sp>
      <p:sp>
        <p:nvSpPr>
          <p:cNvPr id="14" name="pole tekstowe 13">
            <a:extLst>
              <a:ext uri="{FF2B5EF4-FFF2-40B4-BE49-F238E27FC236}">
                <a16:creationId xmlns:a16="http://schemas.microsoft.com/office/drawing/2014/main" id="{D03FECBD-00FC-49E4-BE84-04F1CBE9A72F}"/>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a:t>
            </a:r>
            <a:r>
              <a:rPr lang="pl-PL" dirty="0" err="1">
                <a:solidFill>
                  <a:srgbClr val="0000FF"/>
                </a:solidFill>
                <a:latin typeface="Montserrat Medium" panose="00000600000000000000" pitchFamily="2" charset="-18"/>
              </a:rPr>
              <a:t>T</a:t>
            </a:r>
            <a:r>
              <a:rPr lang="pl-PL" i="0" dirty="0" err="1">
                <a:solidFill>
                  <a:srgbClr val="0000FF"/>
                </a:solidFill>
                <a:effectLst/>
                <a:latin typeface="Montserrat Medium" panose="00000600000000000000" pitchFamily="2" charset="-18"/>
              </a:rPr>
              <a:t>yflomapa</a:t>
            </a:r>
            <a:r>
              <a:rPr lang="pl-PL" i="0" dirty="0">
                <a:solidFill>
                  <a:srgbClr val="0000FF"/>
                </a:solidFill>
                <a:effectLst/>
                <a:latin typeface="Montserrat Medium" panose="00000600000000000000" pitchFamily="2" charset="-18"/>
              </a:rPr>
              <a:t> „Ogrody tarasowe w Książu”</a:t>
            </a:r>
            <a:endParaRPr lang="pl-PL" sz="1400" dirty="0">
              <a:solidFill>
                <a:srgbClr val="0000FF"/>
              </a:solidFill>
              <a:latin typeface="Montserrat Light" panose="00000400000000000000" pitchFamily="2" charset="-18"/>
            </a:endParaRPr>
          </a:p>
        </p:txBody>
      </p:sp>
      <p:sp>
        <p:nvSpPr>
          <p:cNvPr id="13" name="pole tekstowe 12">
            <a:extLst>
              <a:ext uri="{FF2B5EF4-FFF2-40B4-BE49-F238E27FC236}">
                <a16:creationId xmlns:a16="http://schemas.microsoft.com/office/drawing/2014/main" id="{17CC0CC4-3AC4-4602-B000-5CB2C05012C6}"/>
              </a:ext>
            </a:extLst>
          </p:cNvPr>
          <p:cNvSpPr txBox="1"/>
          <p:nvPr/>
        </p:nvSpPr>
        <p:spPr>
          <a:xfrm>
            <a:off x="7692088" y="1082635"/>
            <a:ext cx="4236560" cy="5370701"/>
          </a:xfrm>
          <a:prstGeom prst="rect">
            <a:avLst/>
          </a:prstGeom>
          <a:noFill/>
        </p:spPr>
        <p:txBody>
          <a:bodyPr wrap="square">
            <a:spAutoFit/>
          </a:bodyPr>
          <a:lstStyle/>
          <a:p>
            <a:pPr>
              <a:spcAft>
                <a:spcPts val="600"/>
              </a:spcAft>
            </a:pPr>
            <a:r>
              <a:rPr lang="pl-PL" sz="2400" dirty="0">
                <a:solidFill>
                  <a:schemeClr val="bg1">
                    <a:lumMod val="75000"/>
                  </a:schemeClr>
                </a:solidFill>
                <a:latin typeface="Montserrat Black" panose="00000A00000000000000" pitchFamily="2" charset="-18"/>
              </a:rPr>
              <a:t>DRUK WYPUKŁY</a:t>
            </a:r>
          </a:p>
          <a:p>
            <a:pPr>
              <a:spcAft>
                <a:spcPts val="600"/>
              </a:spcAft>
            </a:pPr>
            <a:r>
              <a:rPr lang="pl-PL" sz="2400" dirty="0">
                <a:solidFill>
                  <a:schemeClr val="bg1">
                    <a:lumMod val="75000"/>
                  </a:schemeClr>
                </a:solidFill>
                <a:latin typeface="Montserrat Medium" panose="00000600000000000000" pitchFamily="2" charset="-18"/>
              </a:rPr>
              <a:t>	ELEMENTY 0.5 </a:t>
            </a:r>
            <a:r>
              <a:rPr lang="pl-PL" sz="2400" dirty="0">
                <a:solidFill>
                  <a:schemeClr val="bg1">
                    <a:lumMod val="75000"/>
                  </a:schemeClr>
                </a:solidFill>
                <a:latin typeface="Segoe UI Light" panose="020B0502040204020203" pitchFamily="34" charset="0"/>
                <a:cs typeface="Segoe UI Light" panose="020B0502040204020203" pitchFamily="34" charset="0"/>
              </a:rPr>
              <a:t>»</a:t>
            </a:r>
            <a:endParaRPr lang="pl-PL" sz="2400" dirty="0">
              <a:solidFill>
                <a:schemeClr val="bg1">
                  <a:lumMod val="75000"/>
                </a:schemeClr>
              </a:solidFill>
              <a:latin typeface="Montserrat Medium" panose="00000600000000000000" pitchFamily="2" charset="-18"/>
            </a:endParaRPr>
          </a:p>
          <a:p>
            <a:pPr>
              <a:spcAft>
                <a:spcPts val="600"/>
              </a:spcAft>
            </a:pPr>
            <a:r>
              <a:rPr lang="pl-PL" sz="2400" dirty="0">
                <a:solidFill>
                  <a:schemeClr val="bg1">
                    <a:lumMod val="75000"/>
                  </a:schemeClr>
                </a:solidFill>
                <a:latin typeface="Montserrat Medium" panose="00000600000000000000" pitchFamily="2" charset="-18"/>
              </a:rPr>
              <a:t>	ELEMENTY 0.8</a:t>
            </a:r>
          </a:p>
          <a:p>
            <a:pPr>
              <a:spcAft>
                <a:spcPts val="600"/>
              </a:spcAft>
            </a:pPr>
            <a:r>
              <a:rPr lang="pl-PL" sz="2400" dirty="0">
                <a:solidFill>
                  <a:schemeClr val="bg1">
                    <a:lumMod val="75000"/>
                  </a:schemeClr>
                </a:solidFill>
                <a:latin typeface="Montserrat Medium" panose="00000600000000000000" pitchFamily="2" charset="-18"/>
              </a:rPr>
              <a:t>	ELEMENTY 1.0 </a:t>
            </a:r>
            <a:r>
              <a:rPr lang="pl-PL" sz="2400" dirty="0">
                <a:solidFill>
                  <a:schemeClr val="bg1">
                    <a:lumMod val="75000"/>
                  </a:schemeClr>
                </a:solidFill>
                <a:latin typeface="Segoe UI Light" panose="020B0502040204020203" pitchFamily="34" charset="0"/>
                <a:cs typeface="Segoe UI Light" panose="020B0502040204020203" pitchFamily="34" charset="0"/>
              </a:rPr>
              <a:t>»</a:t>
            </a:r>
            <a:endParaRPr lang="pl-PL" sz="2400" dirty="0">
              <a:solidFill>
                <a:schemeClr val="bg1">
                  <a:lumMod val="75000"/>
                </a:schemeClr>
              </a:solidFill>
              <a:latin typeface="Montserrat Medium" panose="00000600000000000000" pitchFamily="2" charset="-18"/>
            </a:endParaRPr>
          </a:p>
          <a:p>
            <a:pPr>
              <a:spcAft>
                <a:spcPts val="600"/>
              </a:spcAft>
            </a:pPr>
            <a:r>
              <a:rPr lang="pl-PL" sz="2400" dirty="0">
                <a:solidFill>
                  <a:schemeClr val="bg1">
                    <a:lumMod val="75000"/>
                  </a:schemeClr>
                </a:solidFill>
                <a:latin typeface="Montserrat Medium" panose="00000600000000000000" pitchFamily="2" charset="-18"/>
              </a:rPr>
              <a:t>	ELEMENTY 1.5 </a:t>
            </a:r>
            <a:r>
              <a:rPr lang="pl-PL" sz="2400" dirty="0">
                <a:solidFill>
                  <a:schemeClr val="bg1">
                    <a:lumMod val="75000"/>
                  </a:schemeClr>
                </a:solidFill>
                <a:latin typeface="Segoe UI Light" panose="020B0502040204020203" pitchFamily="34" charset="0"/>
                <a:cs typeface="Segoe UI Light" panose="020B0502040204020203" pitchFamily="34" charset="0"/>
              </a:rPr>
              <a:t>»</a:t>
            </a:r>
            <a:endParaRPr lang="pl-PL" sz="2400" dirty="0">
              <a:solidFill>
                <a:schemeClr val="bg1">
                  <a:lumMod val="75000"/>
                </a:schemeClr>
              </a:solidFill>
              <a:latin typeface="Montserrat Medium" panose="00000600000000000000" pitchFamily="2" charset="-18"/>
            </a:endParaRPr>
          </a:p>
          <a:p>
            <a:pPr>
              <a:spcAft>
                <a:spcPts val="600"/>
              </a:spcAft>
            </a:pPr>
            <a:r>
              <a:rPr lang="pl-PL" sz="2400" dirty="0">
                <a:solidFill>
                  <a:schemeClr val="bg1">
                    <a:lumMod val="75000"/>
                  </a:schemeClr>
                </a:solidFill>
                <a:latin typeface="Montserrat Medium" panose="00000600000000000000" pitchFamily="2" charset="-18"/>
              </a:rPr>
              <a:t>	ELEMENTY 2.0</a:t>
            </a:r>
            <a:endParaRPr lang="pl-PL" sz="2400" dirty="0">
              <a:solidFill>
                <a:schemeClr val="bg1">
                  <a:lumMod val="75000"/>
                </a:schemeClr>
              </a:solidFill>
              <a:latin typeface="Segoe UI Light" panose="020B0502040204020203" pitchFamily="34" charset="0"/>
              <a:cs typeface="Segoe UI Light" panose="020B0502040204020203" pitchFamily="34" charset="0"/>
            </a:endParaRPr>
          </a:p>
          <a:p>
            <a:pPr>
              <a:spcAft>
                <a:spcPts val="600"/>
              </a:spcAft>
            </a:pPr>
            <a:r>
              <a:rPr lang="pl-PL" sz="2400" dirty="0">
                <a:solidFill>
                  <a:schemeClr val="bg1">
                    <a:lumMod val="75000"/>
                  </a:schemeClr>
                </a:solidFill>
                <a:latin typeface="Montserrat Medium" panose="00000600000000000000" pitchFamily="2" charset="-18"/>
              </a:rPr>
              <a:t>	ELEMENTY 2.0</a:t>
            </a:r>
          </a:p>
          <a:p>
            <a:pPr>
              <a:spcAft>
                <a:spcPts val="600"/>
              </a:spcAft>
            </a:pPr>
            <a:r>
              <a:rPr lang="pl-PL" sz="2400" dirty="0">
                <a:latin typeface="Montserrat Black" panose="00000A00000000000000" pitchFamily="2" charset="-18"/>
              </a:rPr>
              <a:t>DRUK KOLOR</a:t>
            </a:r>
          </a:p>
          <a:p>
            <a:pPr>
              <a:spcAft>
                <a:spcPts val="600"/>
              </a:spcAft>
            </a:pPr>
            <a:r>
              <a:rPr lang="pl-PL" sz="2400" dirty="0">
                <a:latin typeface="Montserrat Medium" panose="00000600000000000000" pitchFamily="2" charset="-18"/>
              </a:rPr>
              <a:t>	CZARNODRUK</a:t>
            </a:r>
          </a:p>
          <a:p>
            <a:pPr>
              <a:spcAft>
                <a:spcPts val="600"/>
              </a:spcAft>
            </a:pPr>
            <a:r>
              <a:rPr lang="pl-PL" sz="2400" dirty="0">
                <a:latin typeface="Montserrat Medium" panose="00000600000000000000" pitchFamily="2" charset="-18"/>
              </a:rPr>
              <a:t>	POWIERZCHNIE </a:t>
            </a:r>
            <a:r>
              <a:rPr lang="pl-PL" sz="2400" dirty="0">
                <a:latin typeface="Segoe UI Light" panose="020B0502040204020203" pitchFamily="34" charset="0"/>
                <a:cs typeface="Segoe UI Light" panose="020B0502040204020203" pitchFamily="34" charset="0"/>
              </a:rPr>
              <a:t>»</a:t>
            </a:r>
            <a:endParaRPr lang="pl-PL" sz="2400" dirty="0">
              <a:latin typeface="Montserrat Medium" panose="00000600000000000000" pitchFamily="2" charset="-18"/>
            </a:endParaRPr>
          </a:p>
          <a:p>
            <a:pPr>
              <a:spcAft>
                <a:spcPts val="600"/>
              </a:spcAft>
            </a:pPr>
            <a:r>
              <a:rPr lang="pl-PL" sz="2400" dirty="0">
                <a:latin typeface="Montserrat Medium" panose="00000600000000000000" pitchFamily="2" charset="-18"/>
              </a:rPr>
              <a:t>	LINIE </a:t>
            </a:r>
            <a:r>
              <a:rPr lang="pl-PL" sz="2400" dirty="0">
                <a:latin typeface="Segoe UI Light" panose="020B0502040204020203" pitchFamily="34" charset="0"/>
                <a:cs typeface="Segoe UI Light" panose="020B0502040204020203" pitchFamily="34" charset="0"/>
              </a:rPr>
              <a:t>»</a:t>
            </a:r>
            <a:endParaRPr lang="pl-PL" sz="2400" dirty="0">
              <a:latin typeface="Montserrat Medium" panose="00000600000000000000" pitchFamily="2" charset="-18"/>
            </a:endParaRPr>
          </a:p>
          <a:p>
            <a:pPr>
              <a:spcAft>
                <a:spcPts val="600"/>
              </a:spcAft>
            </a:pPr>
            <a:r>
              <a:rPr lang="pl-PL" sz="2400" dirty="0">
                <a:latin typeface="Montserrat Medium" panose="00000600000000000000" pitchFamily="2" charset="-18"/>
              </a:rPr>
              <a:t>	PUNKTY</a:t>
            </a:r>
            <a:endParaRPr lang="pl-PL" dirty="0">
              <a:latin typeface="Montserrat Light" panose="00000400000000000000" pitchFamily="2" charset="-18"/>
            </a:endParaRPr>
          </a:p>
        </p:txBody>
      </p:sp>
      <p:pic>
        <p:nvPicPr>
          <p:cNvPr id="6" name="Obraz 5">
            <a:extLst>
              <a:ext uri="{FF2B5EF4-FFF2-40B4-BE49-F238E27FC236}">
                <a16:creationId xmlns:a16="http://schemas.microsoft.com/office/drawing/2014/main" id="{984E499E-D06E-C49C-C924-80C50EC93A4C}"/>
              </a:ext>
            </a:extLst>
          </p:cNvPr>
          <p:cNvPicPr>
            <a:picLocks noChangeAspect="1"/>
          </p:cNvPicPr>
          <p:nvPr/>
        </p:nvPicPr>
        <p:blipFill rotWithShape="1">
          <a:blip r:embed="rId8"/>
          <a:srcRect l="60037" t="21656" r="16339" b="19556"/>
          <a:stretch/>
        </p:blipFill>
        <p:spPr>
          <a:xfrm>
            <a:off x="671979" y="1340768"/>
            <a:ext cx="6706661" cy="4694663"/>
          </a:xfrm>
          <a:prstGeom prst="rect">
            <a:avLst/>
          </a:prstGeom>
          <a:ln>
            <a:solidFill>
              <a:schemeClr val="tx1"/>
            </a:solidFill>
          </a:ln>
        </p:spPr>
      </p:pic>
      <p:pic>
        <p:nvPicPr>
          <p:cNvPr id="8" name="Obraz 7">
            <a:extLst>
              <a:ext uri="{FF2B5EF4-FFF2-40B4-BE49-F238E27FC236}">
                <a16:creationId xmlns:a16="http://schemas.microsoft.com/office/drawing/2014/main" id="{29BA4C25-39AF-CBE8-DF38-8DC3523124F1}"/>
              </a:ext>
            </a:extLst>
          </p:cNvPr>
          <p:cNvPicPr>
            <a:picLocks noChangeAspect="1"/>
          </p:cNvPicPr>
          <p:nvPr/>
        </p:nvPicPr>
        <p:blipFill rotWithShape="1">
          <a:blip r:embed="rId9"/>
          <a:srcRect l="60038" t="21656" r="16337" b="19556"/>
          <a:stretch/>
        </p:blipFill>
        <p:spPr>
          <a:xfrm>
            <a:off x="671978" y="1340767"/>
            <a:ext cx="6706661" cy="4694663"/>
          </a:xfrm>
          <a:prstGeom prst="rect">
            <a:avLst/>
          </a:prstGeom>
        </p:spPr>
      </p:pic>
      <p:pic>
        <p:nvPicPr>
          <p:cNvPr id="16" name="Obraz 15">
            <a:extLst>
              <a:ext uri="{FF2B5EF4-FFF2-40B4-BE49-F238E27FC236}">
                <a16:creationId xmlns:a16="http://schemas.microsoft.com/office/drawing/2014/main" id="{3A3FFCD5-1CBF-A7E7-6CF2-1D7F2B134411}"/>
              </a:ext>
            </a:extLst>
          </p:cNvPr>
          <p:cNvPicPr>
            <a:picLocks noChangeAspect="1"/>
          </p:cNvPicPr>
          <p:nvPr/>
        </p:nvPicPr>
        <p:blipFill rotWithShape="1">
          <a:blip r:embed="rId10"/>
          <a:srcRect l="60037" t="21656" r="16339" b="19556"/>
          <a:stretch/>
        </p:blipFill>
        <p:spPr>
          <a:xfrm>
            <a:off x="671977" y="1340766"/>
            <a:ext cx="6706660" cy="4694662"/>
          </a:xfrm>
          <a:prstGeom prst="rect">
            <a:avLst/>
          </a:prstGeom>
        </p:spPr>
      </p:pic>
    </p:spTree>
    <p:extLst>
      <p:ext uri="{BB962C8B-B14F-4D97-AF65-F5344CB8AC3E}">
        <p14:creationId xmlns:p14="http://schemas.microsoft.com/office/powerpoint/2010/main" val="31116568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593FA59F-9558-4C48-B97E-AF7C54928ADE}"/>
              </a:ext>
            </a:extLst>
          </p:cNvPr>
          <p:cNvSpPr txBox="1"/>
          <p:nvPr/>
        </p:nvSpPr>
        <p:spPr>
          <a:xfrm>
            <a:off x="1703512" y="160344"/>
            <a:ext cx="6656097" cy="523220"/>
          </a:xfrm>
          <a:prstGeom prst="rect">
            <a:avLst/>
          </a:prstGeom>
          <a:noFill/>
        </p:spPr>
        <p:txBody>
          <a:bodyPr wrap="square">
            <a:spAutoFit/>
          </a:bodyPr>
          <a:lstStyle/>
          <a:p>
            <a:pPr algn="r"/>
            <a:r>
              <a:rPr lang="pl-PL" sz="2800" spc="150" dirty="0">
                <a:latin typeface="Montserrat Black" panose="00000A00000000000000" pitchFamily="2" charset="-18"/>
              </a:rPr>
              <a:t>PRZYGOTOWANIE DO DRUKU</a:t>
            </a:r>
          </a:p>
        </p:txBody>
      </p:sp>
      <p:sp>
        <p:nvSpPr>
          <p:cNvPr id="17" name="Prostokąt 16">
            <a:extLst>
              <a:ext uri="{FF2B5EF4-FFF2-40B4-BE49-F238E27FC236}">
                <a16:creationId xmlns:a16="http://schemas.microsoft.com/office/drawing/2014/main" id="{169B61E3-A022-4ACA-B571-F4411B86A305}"/>
              </a:ext>
            </a:extLst>
          </p:cNvPr>
          <p:cNvSpPr/>
          <p:nvPr/>
        </p:nvSpPr>
        <p:spPr>
          <a:xfrm>
            <a:off x="32445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8" name="Grafika 17">
            <a:extLst>
              <a:ext uri="{FF2B5EF4-FFF2-40B4-BE49-F238E27FC236}">
                <a16:creationId xmlns:a16="http://schemas.microsoft.com/office/drawing/2014/main" id="{6C5D17C2-2578-4C03-B667-11BA353E0AC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4332" y="1306438"/>
            <a:ext cx="2040255" cy="2914650"/>
          </a:xfrm>
          <a:prstGeom prst="rect">
            <a:avLst/>
          </a:prstGeom>
          <a:effectLst/>
        </p:spPr>
      </p:pic>
      <p:sp>
        <p:nvSpPr>
          <p:cNvPr id="13" name="pole tekstowe 12">
            <a:extLst>
              <a:ext uri="{FF2B5EF4-FFF2-40B4-BE49-F238E27FC236}">
                <a16:creationId xmlns:a16="http://schemas.microsoft.com/office/drawing/2014/main" id="{524EA50F-E17A-458A-ABB8-CBDD84D20E29}"/>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„Park romantyczny w Arkadii - okolice świątyni Diany” </a:t>
            </a:r>
            <a:endParaRPr lang="pl-PL" sz="1400" dirty="0">
              <a:solidFill>
                <a:srgbClr val="0000FF"/>
              </a:solidFill>
              <a:latin typeface="Montserrat Light" panose="00000400000000000000" pitchFamily="2" charset="-18"/>
            </a:endParaRPr>
          </a:p>
        </p:txBody>
      </p:sp>
      <p:cxnSp>
        <p:nvCxnSpPr>
          <p:cNvPr id="14" name="Łącznik prosty 13">
            <a:extLst>
              <a:ext uri="{FF2B5EF4-FFF2-40B4-BE49-F238E27FC236}">
                <a16:creationId xmlns:a16="http://schemas.microsoft.com/office/drawing/2014/main" id="{3C3B8666-D779-4803-B3F4-20529F35A0E3}"/>
              </a:ext>
            </a:extLst>
          </p:cNvPr>
          <p:cNvCxnSpPr>
            <a:cxnSpLocks/>
          </p:cNvCxnSpPr>
          <p:nvPr/>
        </p:nvCxnSpPr>
        <p:spPr>
          <a:xfrm>
            <a:off x="324459"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pole tekstowe 14">
            <a:extLst>
              <a:ext uri="{FF2B5EF4-FFF2-40B4-BE49-F238E27FC236}">
                <a16:creationId xmlns:a16="http://schemas.microsoft.com/office/drawing/2014/main" id="{7A357820-243C-4081-BE67-2ACE8B9C3AC4}"/>
              </a:ext>
            </a:extLst>
          </p:cNvPr>
          <p:cNvSpPr txBox="1"/>
          <p:nvPr/>
        </p:nvSpPr>
        <p:spPr>
          <a:xfrm>
            <a:off x="324459"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PODKŁAD</a:t>
            </a:r>
            <a:endParaRPr lang="pl-PL" dirty="0">
              <a:solidFill>
                <a:sysClr val="windowText" lastClr="000000"/>
              </a:solidFill>
              <a:latin typeface="Montserrat Light" panose="00000400000000000000" pitchFamily="2" charset="-18"/>
            </a:endParaRPr>
          </a:p>
        </p:txBody>
      </p:sp>
    </p:spTree>
    <p:extLst>
      <p:ext uri="{BB962C8B-B14F-4D97-AF65-F5344CB8AC3E}">
        <p14:creationId xmlns:p14="http://schemas.microsoft.com/office/powerpoint/2010/main" val="41188643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593FA59F-9558-4C48-B97E-AF7C54928ADE}"/>
              </a:ext>
            </a:extLst>
          </p:cNvPr>
          <p:cNvSpPr txBox="1"/>
          <p:nvPr/>
        </p:nvSpPr>
        <p:spPr>
          <a:xfrm>
            <a:off x="1703512" y="160344"/>
            <a:ext cx="6656097" cy="523220"/>
          </a:xfrm>
          <a:prstGeom prst="rect">
            <a:avLst/>
          </a:prstGeom>
          <a:noFill/>
        </p:spPr>
        <p:txBody>
          <a:bodyPr wrap="square">
            <a:spAutoFit/>
          </a:bodyPr>
          <a:lstStyle/>
          <a:p>
            <a:pPr algn="r"/>
            <a:r>
              <a:rPr lang="pl-PL" sz="2800" spc="150" dirty="0">
                <a:latin typeface="Montserrat Black" panose="00000A00000000000000" pitchFamily="2" charset="-18"/>
              </a:rPr>
              <a:t>PRZYGOTOWANIE DO DRUKU</a:t>
            </a:r>
          </a:p>
        </p:txBody>
      </p:sp>
      <p:sp>
        <p:nvSpPr>
          <p:cNvPr id="17" name="Prostokąt 16">
            <a:extLst>
              <a:ext uri="{FF2B5EF4-FFF2-40B4-BE49-F238E27FC236}">
                <a16:creationId xmlns:a16="http://schemas.microsoft.com/office/drawing/2014/main" id="{169B61E3-A022-4ACA-B571-F4411B86A305}"/>
              </a:ext>
            </a:extLst>
          </p:cNvPr>
          <p:cNvSpPr/>
          <p:nvPr/>
        </p:nvSpPr>
        <p:spPr>
          <a:xfrm>
            <a:off x="32445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8" name="Grafika 17">
            <a:extLst>
              <a:ext uri="{FF2B5EF4-FFF2-40B4-BE49-F238E27FC236}">
                <a16:creationId xmlns:a16="http://schemas.microsoft.com/office/drawing/2014/main" id="{6C5D17C2-2578-4C03-B667-11BA353E0AC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4332" y="1306438"/>
            <a:ext cx="2040255" cy="2914650"/>
          </a:xfrm>
          <a:prstGeom prst="rect">
            <a:avLst/>
          </a:prstGeom>
          <a:effectLst/>
        </p:spPr>
      </p:pic>
      <p:sp>
        <p:nvSpPr>
          <p:cNvPr id="22" name="pole tekstowe 21">
            <a:extLst>
              <a:ext uri="{FF2B5EF4-FFF2-40B4-BE49-F238E27FC236}">
                <a16:creationId xmlns:a16="http://schemas.microsoft.com/office/drawing/2014/main" id="{0D31084F-DE8B-4C41-B046-084FECCE4910}"/>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„Park romantyczny w Arkadii - okolice świątyni Diany” </a:t>
            </a:r>
            <a:endParaRPr lang="pl-PL" sz="1400" dirty="0">
              <a:solidFill>
                <a:srgbClr val="0000FF"/>
              </a:solidFill>
              <a:latin typeface="Montserrat Light" panose="00000400000000000000" pitchFamily="2" charset="-18"/>
            </a:endParaRPr>
          </a:p>
        </p:txBody>
      </p:sp>
      <p:cxnSp>
        <p:nvCxnSpPr>
          <p:cNvPr id="23" name="Łącznik prosty 22">
            <a:extLst>
              <a:ext uri="{FF2B5EF4-FFF2-40B4-BE49-F238E27FC236}">
                <a16:creationId xmlns:a16="http://schemas.microsoft.com/office/drawing/2014/main" id="{3DA9493E-5B93-40C9-A0C8-1A4080EDE91B}"/>
              </a:ext>
            </a:extLst>
          </p:cNvPr>
          <p:cNvCxnSpPr>
            <a:cxnSpLocks/>
          </p:cNvCxnSpPr>
          <p:nvPr/>
        </p:nvCxnSpPr>
        <p:spPr>
          <a:xfrm>
            <a:off x="324459"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Łącznik prosty 23">
            <a:extLst>
              <a:ext uri="{FF2B5EF4-FFF2-40B4-BE49-F238E27FC236}">
                <a16:creationId xmlns:a16="http://schemas.microsoft.com/office/drawing/2014/main" id="{465B2D9E-C724-4AFC-A8A9-9DFD0B7DC2A3}"/>
              </a:ext>
            </a:extLst>
          </p:cNvPr>
          <p:cNvCxnSpPr>
            <a:cxnSpLocks/>
          </p:cNvCxnSpPr>
          <p:nvPr/>
        </p:nvCxnSpPr>
        <p:spPr>
          <a:xfrm>
            <a:off x="2671885"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 name="Grupa 27">
            <a:extLst>
              <a:ext uri="{FF2B5EF4-FFF2-40B4-BE49-F238E27FC236}">
                <a16:creationId xmlns:a16="http://schemas.microsoft.com/office/drawing/2014/main" id="{14FC27DB-68FC-4731-8812-518F894C53BA}"/>
              </a:ext>
            </a:extLst>
          </p:cNvPr>
          <p:cNvGrpSpPr/>
          <p:nvPr/>
        </p:nvGrpSpPr>
        <p:grpSpPr>
          <a:xfrm>
            <a:off x="2846435" y="5642686"/>
            <a:ext cx="1807587" cy="180000"/>
            <a:chOff x="2783632" y="5528941"/>
            <a:chExt cx="1807587" cy="180000"/>
          </a:xfrm>
          <a:solidFill>
            <a:srgbClr val="FFFF00"/>
          </a:solidFill>
        </p:grpSpPr>
        <p:sp>
          <p:nvSpPr>
            <p:cNvPr id="29" name="Prostokąt 28">
              <a:extLst>
                <a:ext uri="{FF2B5EF4-FFF2-40B4-BE49-F238E27FC236}">
                  <a16:creationId xmlns:a16="http://schemas.microsoft.com/office/drawing/2014/main" id="{E8C5B357-953F-46B6-9D88-4262E22F9D93}"/>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Prostokąt 29">
              <a:extLst>
                <a:ext uri="{FF2B5EF4-FFF2-40B4-BE49-F238E27FC236}">
                  <a16:creationId xmlns:a16="http://schemas.microsoft.com/office/drawing/2014/main" id="{9459BCFF-4F67-4874-B03E-446842127DFA}"/>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8EE48C94-B8E5-4A6B-9FFD-08C700B51BF2}"/>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Prostokąt 32">
              <a:extLst>
                <a:ext uri="{FF2B5EF4-FFF2-40B4-BE49-F238E27FC236}">
                  <a16:creationId xmlns:a16="http://schemas.microsoft.com/office/drawing/2014/main" id="{07D649F9-5FA1-4C23-9DC6-D279115B8065}"/>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Prostokąt 34">
              <a:extLst>
                <a:ext uri="{FF2B5EF4-FFF2-40B4-BE49-F238E27FC236}">
                  <a16:creationId xmlns:a16="http://schemas.microsoft.com/office/drawing/2014/main" id="{2827A2B6-9708-4C83-B5EF-2EDBE77C43E2}"/>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72" name="pole tekstowe 71">
            <a:extLst>
              <a:ext uri="{FF2B5EF4-FFF2-40B4-BE49-F238E27FC236}">
                <a16:creationId xmlns:a16="http://schemas.microsoft.com/office/drawing/2014/main" id="{18BC9BA1-A9A2-4C40-8000-6B6F8C54134E}"/>
              </a:ext>
            </a:extLst>
          </p:cNvPr>
          <p:cNvSpPr txBox="1"/>
          <p:nvPr/>
        </p:nvSpPr>
        <p:spPr>
          <a:xfrm>
            <a:off x="324459"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PODKŁAD</a:t>
            </a:r>
            <a:endParaRPr lang="pl-PL" dirty="0">
              <a:solidFill>
                <a:sysClr val="windowText" lastClr="000000"/>
              </a:solidFill>
              <a:latin typeface="Montserrat Light" panose="00000400000000000000" pitchFamily="2" charset="-18"/>
            </a:endParaRPr>
          </a:p>
        </p:txBody>
      </p:sp>
      <p:sp>
        <p:nvSpPr>
          <p:cNvPr id="73" name="pole tekstowe 72">
            <a:extLst>
              <a:ext uri="{FF2B5EF4-FFF2-40B4-BE49-F238E27FC236}">
                <a16:creationId xmlns:a16="http://schemas.microsoft.com/office/drawing/2014/main" id="{58E78CCE-E372-47B0-A6C5-38D2AFDCA5D7}"/>
              </a:ext>
            </a:extLst>
          </p:cNvPr>
          <p:cNvSpPr txBox="1"/>
          <p:nvPr/>
        </p:nvSpPr>
        <p:spPr>
          <a:xfrm>
            <a:off x="2664916"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0,5 mm</a:t>
            </a:r>
            <a:endParaRPr lang="pl-PL" dirty="0">
              <a:solidFill>
                <a:sysClr val="windowText" lastClr="000000"/>
              </a:solidFill>
              <a:latin typeface="Montserrat Light" panose="00000400000000000000" pitchFamily="2" charset="-18"/>
            </a:endParaRPr>
          </a:p>
        </p:txBody>
      </p:sp>
      <p:sp>
        <p:nvSpPr>
          <p:cNvPr id="2" name="Prostokąt 1">
            <a:extLst>
              <a:ext uri="{FF2B5EF4-FFF2-40B4-BE49-F238E27FC236}">
                <a16:creationId xmlns:a16="http://schemas.microsoft.com/office/drawing/2014/main" id="{18A60ED0-203F-8B17-DDB0-AF0F4158A272}"/>
              </a:ext>
            </a:extLst>
          </p:cNvPr>
          <p:cNvSpPr/>
          <p:nvPr/>
        </p:nvSpPr>
        <p:spPr>
          <a:xfrm>
            <a:off x="267022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4" name="Grafika 3">
            <a:extLst>
              <a:ext uri="{FF2B5EF4-FFF2-40B4-BE49-F238E27FC236}">
                <a16:creationId xmlns:a16="http://schemas.microsoft.com/office/drawing/2014/main" id="{C7E8DD94-3B66-995E-3880-288D27EEF8C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736000" y="1314000"/>
            <a:ext cx="2040255" cy="2914650"/>
          </a:xfrm>
          <a:prstGeom prst="rect">
            <a:avLst/>
          </a:prstGeom>
          <a:effectLst/>
        </p:spPr>
      </p:pic>
    </p:spTree>
    <p:extLst>
      <p:ext uri="{BB962C8B-B14F-4D97-AF65-F5344CB8AC3E}">
        <p14:creationId xmlns:p14="http://schemas.microsoft.com/office/powerpoint/2010/main" val="7795905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593FA59F-9558-4C48-B97E-AF7C54928ADE}"/>
              </a:ext>
            </a:extLst>
          </p:cNvPr>
          <p:cNvSpPr txBox="1"/>
          <p:nvPr/>
        </p:nvSpPr>
        <p:spPr>
          <a:xfrm>
            <a:off x="1703512" y="160344"/>
            <a:ext cx="6656097" cy="523220"/>
          </a:xfrm>
          <a:prstGeom prst="rect">
            <a:avLst/>
          </a:prstGeom>
          <a:noFill/>
        </p:spPr>
        <p:txBody>
          <a:bodyPr wrap="square">
            <a:spAutoFit/>
          </a:bodyPr>
          <a:lstStyle/>
          <a:p>
            <a:pPr algn="r"/>
            <a:r>
              <a:rPr lang="pl-PL" sz="2800" spc="150" dirty="0">
                <a:latin typeface="Montserrat Black" panose="00000A00000000000000" pitchFamily="2" charset="-18"/>
              </a:rPr>
              <a:t>PRZYGOTOWANIE DO DRUKU</a:t>
            </a:r>
          </a:p>
        </p:txBody>
      </p:sp>
      <p:sp>
        <p:nvSpPr>
          <p:cNvPr id="17" name="Prostokąt 16">
            <a:extLst>
              <a:ext uri="{FF2B5EF4-FFF2-40B4-BE49-F238E27FC236}">
                <a16:creationId xmlns:a16="http://schemas.microsoft.com/office/drawing/2014/main" id="{169B61E3-A022-4ACA-B571-F4411B86A305}"/>
              </a:ext>
            </a:extLst>
          </p:cNvPr>
          <p:cNvSpPr/>
          <p:nvPr/>
        </p:nvSpPr>
        <p:spPr>
          <a:xfrm>
            <a:off x="32445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8" name="Grafika 17">
            <a:extLst>
              <a:ext uri="{FF2B5EF4-FFF2-40B4-BE49-F238E27FC236}">
                <a16:creationId xmlns:a16="http://schemas.microsoft.com/office/drawing/2014/main" id="{6C5D17C2-2578-4C03-B667-11BA353E0AC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4332" y="1306438"/>
            <a:ext cx="2040255" cy="2914650"/>
          </a:xfrm>
          <a:prstGeom prst="rect">
            <a:avLst/>
          </a:prstGeom>
          <a:effectLst/>
        </p:spPr>
      </p:pic>
      <p:sp>
        <p:nvSpPr>
          <p:cNvPr id="38" name="pole tekstowe 37">
            <a:extLst>
              <a:ext uri="{FF2B5EF4-FFF2-40B4-BE49-F238E27FC236}">
                <a16:creationId xmlns:a16="http://schemas.microsoft.com/office/drawing/2014/main" id="{CC645DEF-9CAC-48BB-A0C3-DEDDE78BB7DD}"/>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„Park romantyczny w Arkadii - okolice świątyni Diany” </a:t>
            </a:r>
            <a:endParaRPr lang="pl-PL" sz="1400" dirty="0">
              <a:solidFill>
                <a:srgbClr val="0000FF"/>
              </a:solidFill>
              <a:latin typeface="Montserrat Light" panose="00000400000000000000" pitchFamily="2" charset="-18"/>
            </a:endParaRPr>
          </a:p>
        </p:txBody>
      </p:sp>
      <p:cxnSp>
        <p:nvCxnSpPr>
          <p:cNvPr id="43" name="Łącznik prosty 42">
            <a:extLst>
              <a:ext uri="{FF2B5EF4-FFF2-40B4-BE49-F238E27FC236}">
                <a16:creationId xmlns:a16="http://schemas.microsoft.com/office/drawing/2014/main" id="{2D0EE3D9-0CC8-4A3C-8254-CE24DC22AE0A}"/>
              </a:ext>
            </a:extLst>
          </p:cNvPr>
          <p:cNvCxnSpPr>
            <a:cxnSpLocks/>
          </p:cNvCxnSpPr>
          <p:nvPr/>
        </p:nvCxnSpPr>
        <p:spPr>
          <a:xfrm>
            <a:off x="324459"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Łącznik prosty 50">
            <a:extLst>
              <a:ext uri="{FF2B5EF4-FFF2-40B4-BE49-F238E27FC236}">
                <a16:creationId xmlns:a16="http://schemas.microsoft.com/office/drawing/2014/main" id="{C15BBA26-5691-4F19-9557-6E723FBA407F}"/>
              </a:ext>
            </a:extLst>
          </p:cNvPr>
          <p:cNvCxnSpPr>
            <a:cxnSpLocks/>
          </p:cNvCxnSpPr>
          <p:nvPr/>
        </p:nvCxnSpPr>
        <p:spPr>
          <a:xfrm>
            <a:off x="2671885"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Łącznik prosty 51">
            <a:extLst>
              <a:ext uri="{FF2B5EF4-FFF2-40B4-BE49-F238E27FC236}">
                <a16:creationId xmlns:a16="http://schemas.microsoft.com/office/drawing/2014/main" id="{C948E8E1-BDA1-4C36-9CE7-88FFE5E8B550}"/>
              </a:ext>
            </a:extLst>
          </p:cNvPr>
          <p:cNvCxnSpPr>
            <a:cxnSpLocks/>
          </p:cNvCxnSpPr>
          <p:nvPr/>
        </p:nvCxnSpPr>
        <p:spPr>
          <a:xfrm>
            <a:off x="5019311"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5" name="Grupa 54">
            <a:extLst>
              <a:ext uri="{FF2B5EF4-FFF2-40B4-BE49-F238E27FC236}">
                <a16:creationId xmlns:a16="http://schemas.microsoft.com/office/drawing/2014/main" id="{97AA671F-9191-4835-95AE-0308DCCC2A36}"/>
              </a:ext>
            </a:extLst>
          </p:cNvPr>
          <p:cNvGrpSpPr/>
          <p:nvPr/>
        </p:nvGrpSpPr>
        <p:grpSpPr>
          <a:xfrm>
            <a:off x="2846435" y="5642686"/>
            <a:ext cx="1807587" cy="180000"/>
            <a:chOff x="2783632" y="5528941"/>
            <a:chExt cx="1807587" cy="180000"/>
          </a:xfrm>
          <a:solidFill>
            <a:srgbClr val="FFFF00"/>
          </a:solidFill>
        </p:grpSpPr>
        <p:sp>
          <p:nvSpPr>
            <p:cNvPr id="56" name="Prostokąt 55">
              <a:extLst>
                <a:ext uri="{FF2B5EF4-FFF2-40B4-BE49-F238E27FC236}">
                  <a16:creationId xmlns:a16="http://schemas.microsoft.com/office/drawing/2014/main" id="{F8222A38-BBCB-489E-84FF-E528113EBEDB}"/>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7" name="Prostokąt 56">
              <a:extLst>
                <a:ext uri="{FF2B5EF4-FFF2-40B4-BE49-F238E27FC236}">
                  <a16:creationId xmlns:a16="http://schemas.microsoft.com/office/drawing/2014/main" id="{8BFDDFEF-A7BA-4967-8963-77BF9D68B574}"/>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Prostokąt 57">
              <a:extLst>
                <a:ext uri="{FF2B5EF4-FFF2-40B4-BE49-F238E27FC236}">
                  <a16:creationId xmlns:a16="http://schemas.microsoft.com/office/drawing/2014/main" id="{91C08AB5-F778-410C-B890-C6422C159634}"/>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9" name="Prostokąt 58">
              <a:extLst>
                <a:ext uri="{FF2B5EF4-FFF2-40B4-BE49-F238E27FC236}">
                  <a16:creationId xmlns:a16="http://schemas.microsoft.com/office/drawing/2014/main" id="{905D7D45-FFF7-4C11-9B2B-0AF36AB67271}"/>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0" name="Prostokąt 59">
              <a:extLst>
                <a:ext uri="{FF2B5EF4-FFF2-40B4-BE49-F238E27FC236}">
                  <a16:creationId xmlns:a16="http://schemas.microsoft.com/office/drawing/2014/main" id="{F7BF7EFE-4CA2-4960-B7FC-EBCBD0E9A1A6}"/>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grpSp>
        <p:nvGrpSpPr>
          <p:cNvPr id="61" name="Grupa 60">
            <a:extLst>
              <a:ext uri="{FF2B5EF4-FFF2-40B4-BE49-F238E27FC236}">
                <a16:creationId xmlns:a16="http://schemas.microsoft.com/office/drawing/2014/main" id="{845353D9-CEA9-4D39-9698-2922032853E7}"/>
              </a:ext>
            </a:extLst>
          </p:cNvPr>
          <p:cNvGrpSpPr/>
          <p:nvPr/>
        </p:nvGrpSpPr>
        <p:grpSpPr>
          <a:xfrm>
            <a:off x="5190550" y="5642686"/>
            <a:ext cx="1807587" cy="180000"/>
            <a:chOff x="2783632" y="5528941"/>
            <a:chExt cx="1807587" cy="180000"/>
          </a:xfrm>
          <a:solidFill>
            <a:srgbClr val="FFFF00"/>
          </a:solidFill>
        </p:grpSpPr>
        <p:sp>
          <p:nvSpPr>
            <p:cNvPr id="62" name="Prostokąt 61">
              <a:extLst>
                <a:ext uri="{FF2B5EF4-FFF2-40B4-BE49-F238E27FC236}">
                  <a16:creationId xmlns:a16="http://schemas.microsoft.com/office/drawing/2014/main" id="{5B938597-45C4-42D8-9F0F-CBFE5C14CF7F}"/>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3" name="Prostokąt 62">
              <a:extLst>
                <a:ext uri="{FF2B5EF4-FFF2-40B4-BE49-F238E27FC236}">
                  <a16:creationId xmlns:a16="http://schemas.microsoft.com/office/drawing/2014/main" id="{ECCAD397-2A2B-40F6-9EFF-B4F92EA838B4}"/>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Prostokąt 65">
              <a:extLst>
                <a:ext uri="{FF2B5EF4-FFF2-40B4-BE49-F238E27FC236}">
                  <a16:creationId xmlns:a16="http://schemas.microsoft.com/office/drawing/2014/main" id="{CCBF2F6C-397C-4299-BFAD-6D33228BEE7F}"/>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7" name="Prostokąt 66">
              <a:extLst>
                <a:ext uri="{FF2B5EF4-FFF2-40B4-BE49-F238E27FC236}">
                  <a16:creationId xmlns:a16="http://schemas.microsoft.com/office/drawing/2014/main" id="{6719E38D-BD0B-4AE6-8FE9-3F0A902F11B8}"/>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9" name="Prostokąt 68">
              <a:extLst>
                <a:ext uri="{FF2B5EF4-FFF2-40B4-BE49-F238E27FC236}">
                  <a16:creationId xmlns:a16="http://schemas.microsoft.com/office/drawing/2014/main" id="{8EB97017-D4BE-4B5D-A389-C0BA05C3420C}"/>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70" name="Prostokąt 69">
            <a:extLst>
              <a:ext uri="{FF2B5EF4-FFF2-40B4-BE49-F238E27FC236}">
                <a16:creationId xmlns:a16="http://schemas.microsoft.com/office/drawing/2014/main" id="{A5D57395-E838-4A18-AB6F-A581347C671D}"/>
              </a:ext>
            </a:extLst>
          </p:cNvPr>
          <p:cNvSpPr/>
          <p:nvPr/>
        </p:nvSpPr>
        <p:spPr>
          <a:xfrm>
            <a:off x="5190550" y="5487827"/>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1" name="Prostokąt 70">
            <a:extLst>
              <a:ext uri="{FF2B5EF4-FFF2-40B4-BE49-F238E27FC236}">
                <a16:creationId xmlns:a16="http://schemas.microsoft.com/office/drawing/2014/main" id="{A9091698-E99F-46D6-976F-1FDBBE55B181}"/>
              </a:ext>
            </a:extLst>
          </p:cNvPr>
          <p:cNvSpPr/>
          <p:nvPr/>
        </p:nvSpPr>
        <p:spPr>
          <a:xfrm>
            <a:off x="5571291" y="5487827"/>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2" name="Prostokąt 71">
            <a:extLst>
              <a:ext uri="{FF2B5EF4-FFF2-40B4-BE49-F238E27FC236}">
                <a16:creationId xmlns:a16="http://schemas.microsoft.com/office/drawing/2014/main" id="{75C61CF0-D72A-47DB-AC35-3E804CAED3DD}"/>
              </a:ext>
            </a:extLst>
          </p:cNvPr>
          <p:cNvSpPr/>
          <p:nvPr/>
        </p:nvSpPr>
        <p:spPr>
          <a:xfrm>
            <a:off x="6782113" y="5487827"/>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4" name="pole tekstowe 93">
            <a:extLst>
              <a:ext uri="{FF2B5EF4-FFF2-40B4-BE49-F238E27FC236}">
                <a16:creationId xmlns:a16="http://schemas.microsoft.com/office/drawing/2014/main" id="{242E5739-46E1-4372-A32A-9A9F87CF40E5}"/>
              </a:ext>
            </a:extLst>
          </p:cNvPr>
          <p:cNvSpPr txBox="1"/>
          <p:nvPr/>
        </p:nvSpPr>
        <p:spPr>
          <a:xfrm>
            <a:off x="324459"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PODKŁAD</a:t>
            </a:r>
            <a:endParaRPr lang="pl-PL" dirty="0">
              <a:solidFill>
                <a:sysClr val="windowText" lastClr="000000"/>
              </a:solidFill>
              <a:latin typeface="Montserrat Light" panose="00000400000000000000" pitchFamily="2" charset="-18"/>
            </a:endParaRPr>
          </a:p>
        </p:txBody>
      </p:sp>
      <p:sp>
        <p:nvSpPr>
          <p:cNvPr id="95" name="pole tekstowe 94">
            <a:extLst>
              <a:ext uri="{FF2B5EF4-FFF2-40B4-BE49-F238E27FC236}">
                <a16:creationId xmlns:a16="http://schemas.microsoft.com/office/drawing/2014/main" id="{D9B8DE1D-DAD7-4659-BD33-CB8EF9E525DA}"/>
              </a:ext>
            </a:extLst>
          </p:cNvPr>
          <p:cNvSpPr txBox="1"/>
          <p:nvPr/>
        </p:nvSpPr>
        <p:spPr>
          <a:xfrm>
            <a:off x="2664916"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0,5 mm</a:t>
            </a:r>
            <a:endParaRPr lang="pl-PL" dirty="0">
              <a:solidFill>
                <a:sysClr val="windowText" lastClr="000000"/>
              </a:solidFill>
              <a:latin typeface="Montserrat Light" panose="00000400000000000000" pitchFamily="2" charset="-18"/>
            </a:endParaRPr>
          </a:p>
        </p:txBody>
      </p:sp>
      <p:sp>
        <p:nvSpPr>
          <p:cNvPr id="96" name="pole tekstowe 95">
            <a:extLst>
              <a:ext uri="{FF2B5EF4-FFF2-40B4-BE49-F238E27FC236}">
                <a16:creationId xmlns:a16="http://schemas.microsoft.com/office/drawing/2014/main" id="{D156448A-F7CC-48D5-B261-ADE38C0852E6}"/>
              </a:ext>
            </a:extLst>
          </p:cNvPr>
          <p:cNvSpPr txBox="1"/>
          <p:nvPr/>
        </p:nvSpPr>
        <p:spPr>
          <a:xfrm>
            <a:off x="5015999" y="5985599"/>
            <a:ext cx="2160000" cy="461665"/>
          </a:xfrm>
          <a:prstGeom prst="rect">
            <a:avLst/>
          </a:prstGeom>
          <a:noFill/>
        </p:spPr>
        <p:txBody>
          <a:bodyPr wrap="square">
            <a:spAutoFit/>
          </a:bodyPr>
          <a:lstStyle/>
          <a:p>
            <a:pPr algn="ctr">
              <a:spcAft>
                <a:spcPts val="600"/>
              </a:spcAft>
            </a:pPr>
            <a:r>
              <a:rPr lang="pl-PL" sz="2400" dirty="0">
                <a:solidFill>
                  <a:sysClr val="windowText" lastClr="000000"/>
                </a:solidFill>
                <a:latin typeface="Montserrat Medium" panose="00000600000000000000" pitchFamily="2" charset="-18"/>
              </a:rPr>
              <a:t>1,0 mm</a:t>
            </a:r>
            <a:endParaRPr lang="pl-PL" dirty="0">
              <a:solidFill>
                <a:sysClr val="windowText" lastClr="000000"/>
              </a:solidFill>
              <a:latin typeface="Montserrat Light" panose="00000400000000000000" pitchFamily="2" charset="-18"/>
            </a:endParaRPr>
          </a:p>
        </p:txBody>
      </p:sp>
      <p:sp>
        <p:nvSpPr>
          <p:cNvPr id="2" name="AutoShape 2" descr="Rzeczy są dla ludzi - Narodowe Centrum Badań i Rozwoju - Portal Gov.pl">
            <a:extLst>
              <a:ext uri="{FF2B5EF4-FFF2-40B4-BE49-F238E27FC236}">
                <a16:creationId xmlns:a16="http://schemas.microsoft.com/office/drawing/2014/main" id="{4B95D8C8-03B2-7D04-7D4B-36123A29BB49}"/>
              </a:ext>
            </a:extLst>
          </p:cNvPr>
          <p:cNvSpPr>
            <a:spLocks noChangeAspect="1" noChangeArrowheads="1"/>
          </p:cNvSpPr>
          <p:nvPr/>
        </p:nvSpPr>
        <p:spPr bwMode="auto">
          <a:xfrm>
            <a:off x="5943600" y="3276600"/>
            <a:ext cx="304800" cy="304800"/>
          </a:xfrm>
          <a:prstGeom prst="rect">
            <a:avLst/>
          </a:prstGeom>
          <a:noFill/>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 name="Prostokąt 3">
            <a:extLst>
              <a:ext uri="{FF2B5EF4-FFF2-40B4-BE49-F238E27FC236}">
                <a16:creationId xmlns:a16="http://schemas.microsoft.com/office/drawing/2014/main" id="{D636D316-E1DA-CC6B-D650-C64667C82D49}"/>
              </a:ext>
            </a:extLst>
          </p:cNvPr>
          <p:cNvSpPr/>
          <p:nvPr/>
        </p:nvSpPr>
        <p:spPr>
          <a:xfrm>
            <a:off x="267022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E070BC47-5D6E-3162-467C-6EFC10A264AD}"/>
              </a:ext>
            </a:extLst>
          </p:cNvPr>
          <p:cNvSpPr/>
          <p:nvPr/>
        </p:nvSpPr>
        <p:spPr>
          <a:xfrm>
            <a:off x="501599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fika 5">
            <a:extLst>
              <a:ext uri="{FF2B5EF4-FFF2-40B4-BE49-F238E27FC236}">
                <a16:creationId xmlns:a16="http://schemas.microsoft.com/office/drawing/2014/main" id="{3B289237-563B-7206-2903-FAE74CF13F4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76000" y="1306438"/>
            <a:ext cx="2040255" cy="2914650"/>
          </a:xfrm>
          <a:prstGeom prst="rect">
            <a:avLst/>
          </a:prstGeom>
          <a:effectLst/>
        </p:spPr>
      </p:pic>
      <p:pic>
        <p:nvPicPr>
          <p:cNvPr id="7" name="Grafika 6">
            <a:extLst>
              <a:ext uri="{FF2B5EF4-FFF2-40B4-BE49-F238E27FC236}">
                <a16:creationId xmlns:a16="http://schemas.microsoft.com/office/drawing/2014/main" id="{53B96377-BB30-5D09-A4F6-30D6D451F6A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736000" y="1314000"/>
            <a:ext cx="2040255" cy="2914650"/>
          </a:xfrm>
          <a:prstGeom prst="rect">
            <a:avLst/>
          </a:prstGeom>
          <a:effectLst/>
        </p:spPr>
      </p:pic>
    </p:spTree>
    <p:extLst>
      <p:ext uri="{BB962C8B-B14F-4D97-AF65-F5344CB8AC3E}">
        <p14:creationId xmlns:p14="http://schemas.microsoft.com/office/powerpoint/2010/main" val="36575039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593FA59F-9558-4C48-B97E-AF7C54928ADE}"/>
              </a:ext>
            </a:extLst>
          </p:cNvPr>
          <p:cNvSpPr txBox="1"/>
          <p:nvPr/>
        </p:nvSpPr>
        <p:spPr>
          <a:xfrm>
            <a:off x="1703512" y="160344"/>
            <a:ext cx="6656097" cy="523220"/>
          </a:xfrm>
          <a:prstGeom prst="rect">
            <a:avLst/>
          </a:prstGeom>
          <a:noFill/>
        </p:spPr>
        <p:txBody>
          <a:bodyPr wrap="square">
            <a:spAutoFit/>
          </a:bodyPr>
          <a:lstStyle/>
          <a:p>
            <a:pPr algn="r"/>
            <a:r>
              <a:rPr lang="pl-PL" sz="2800" spc="150" dirty="0">
                <a:latin typeface="Montserrat Black" panose="00000A00000000000000" pitchFamily="2" charset="-18"/>
              </a:rPr>
              <a:t>PRZYGOTOWANIE DO DRUKU</a:t>
            </a:r>
          </a:p>
        </p:txBody>
      </p:sp>
      <p:sp>
        <p:nvSpPr>
          <p:cNvPr id="17" name="Prostokąt 16">
            <a:extLst>
              <a:ext uri="{FF2B5EF4-FFF2-40B4-BE49-F238E27FC236}">
                <a16:creationId xmlns:a16="http://schemas.microsoft.com/office/drawing/2014/main" id="{169B61E3-A022-4ACA-B571-F4411B86A305}"/>
              </a:ext>
            </a:extLst>
          </p:cNvPr>
          <p:cNvSpPr/>
          <p:nvPr/>
        </p:nvSpPr>
        <p:spPr>
          <a:xfrm>
            <a:off x="32445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8" name="Grafika 17">
            <a:extLst>
              <a:ext uri="{FF2B5EF4-FFF2-40B4-BE49-F238E27FC236}">
                <a16:creationId xmlns:a16="http://schemas.microsoft.com/office/drawing/2014/main" id="{6C5D17C2-2578-4C03-B667-11BA353E0AC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4332" y="1306438"/>
            <a:ext cx="2040255" cy="2914650"/>
          </a:xfrm>
          <a:prstGeom prst="rect">
            <a:avLst/>
          </a:prstGeom>
          <a:effectLst/>
        </p:spPr>
      </p:pic>
      <p:cxnSp>
        <p:nvCxnSpPr>
          <p:cNvPr id="6" name="Łącznik prosty 5">
            <a:extLst>
              <a:ext uri="{FF2B5EF4-FFF2-40B4-BE49-F238E27FC236}">
                <a16:creationId xmlns:a16="http://schemas.microsoft.com/office/drawing/2014/main" id="{6DBF81C7-243D-41FD-89B4-8A0F37319E56}"/>
              </a:ext>
            </a:extLst>
          </p:cNvPr>
          <p:cNvCxnSpPr>
            <a:cxnSpLocks/>
          </p:cNvCxnSpPr>
          <p:nvPr/>
        </p:nvCxnSpPr>
        <p:spPr>
          <a:xfrm>
            <a:off x="324459" y="5823462"/>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Łącznik prosty 33">
            <a:extLst>
              <a:ext uri="{FF2B5EF4-FFF2-40B4-BE49-F238E27FC236}">
                <a16:creationId xmlns:a16="http://schemas.microsoft.com/office/drawing/2014/main" id="{A6242996-8188-4645-9E7D-85077A8DBDE5}"/>
              </a:ext>
            </a:extLst>
          </p:cNvPr>
          <p:cNvCxnSpPr>
            <a:cxnSpLocks/>
          </p:cNvCxnSpPr>
          <p:nvPr/>
        </p:nvCxnSpPr>
        <p:spPr>
          <a:xfrm>
            <a:off x="2671885" y="5823462"/>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55415402-2A5F-406C-A311-D8C94D8831D8}"/>
              </a:ext>
            </a:extLst>
          </p:cNvPr>
          <p:cNvCxnSpPr>
            <a:cxnSpLocks/>
          </p:cNvCxnSpPr>
          <p:nvPr/>
        </p:nvCxnSpPr>
        <p:spPr>
          <a:xfrm>
            <a:off x="5019311" y="5823462"/>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Łącznik prosty 35">
            <a:extLst>
              <a:ext uri="{FF2B5EF4-FFF2-40B4-BE49-F238E27FC236}">
                <a16:creationId xmlns:a16="http://schemas.microsoft.com/office/drawing/2014/main" id="{00230D79-BF85-4998-9476-80BD8A53B5D5}"/>
              </a:ext>
            </a:extLst>
          </p:cNvPr>
          <p:cNvCxnSpPr>
            <a:cxnSpLocks/>
          </p:cNvCxnSpPr>
          <p:nvPr/>
        </p:nvCxnSpPr>
        <p:spPr>
          <a:xfrm>
            <a:off x="7366737" y="5823462"/>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 name="Grupa 43">
            <a:extLst>
              <a:ext uri="{FF2B5EF4-FFF2-40B4-BE49-F238E27FC236}">
                <a16:creationId xmlns:a16="http://schemas.microsoft.com/office/drawing/2014/main" id="{D724FB0B-670C-422A-8A3C-FCF0C5BAAAC7}"/>
              </a:ext>
            </a:extLst>
          </p:cNvPr>
          <p:cNvGrpSpPr/>
          <p:nvPr/>
        </p:nvGrpSpPr>
        <p:grpSpPr>
          <a:xfrm>
            <a:off x="2846435" y="5641961"/>
            <a:ext cx="1807587" cy="180000"/>
            <a:chOff x="2783632" y="5528941"/>
            <a:chExt cx="1807587" cy="180000"/>
          </a:xfrm>
          <a:solidFill>
            <a:srgbClr val="FFFF00"/>
          </a:solidFill>
        </p:grpSpPr>
        <p:sp>
          <p:nvSpPr>
            <p:cNvPr id="8" name="Prostokąt 7">
              <a:extLst>
                <a:ext uri="{FF2B5EF4-FFF2-40B4-BE49-F238E27FC236}">
                  <a16:creationId xmlns:a16="http://schemas.microsoft.com/office/drawing/2014/main" id="{4E901DF6-AFFE-436D-A200-877FE4E5ED63}"/>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Prostokąt 38">
              <a:extLst>
                <a:ext uri="{FF2B5EF4-FFF2-40B4-BE49-F238E27FC236}">
                  <a16:creationId xmlns:a16="http://schemas.microsoft.com/office/drawing/2014/main" id="{FBE94F32-6B70-418F-AEB1-CD94394DA13D}"/>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Prostokąt 39">
              <a:extLst>
                <a:ext uri="{FF2B5EF4-FFF2-40B4-BE49-F238E27FC236}">
                  <a16:creationId xmlns:a16="http://schemas.microsoft.com/office/drawing/2014/main" id="{3FE1FE7D-874C-40F7-B040-0FD27DC42702}"/>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Prostokąt 40">
              <a:extLst>
                <a:ext uri="{FF2B5EF4-FFF2-40B4-BE49-F238E27FC236}">
                  <a16:creationId xmlns:a16="http://schemas.microsoft.com/office/drawing/2014/main" id="{6A15DD7A-CD71-4A7E-984D-8A7CD57535EE}"/>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Prostokąt 41">
              <a:extLst>
                <a:ext uri="{FF2B5EF4-FFF2-40B4-BE49-F238E27FC236}">
                  <a16:creationId xmlns:a16="http://schemas.microsoft.com/office/drawing/2014/main" id="{A166CAFB-76C3-4D06-A6B1-A3435B86E0BA}"/>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grpSp>
        <p:nvGrpSpPr>
          <p:cNvPr id="45" name="Grupa 44">
            <a:extLst>
              <a:ext uri="{FF2B5EF4-FFF2-40B4-BE49-F238E27FC236}">
                <a16:creationId xmlns:a16="http://schemas.microsoft.com/office/drawing/2014/main" id="{7974B9CD-EDC8-4480-9CE1-99617D352827}"/>
              </a:ext>
            </a:extLst>
          </p:cNvPr>
          <p:cNvGrpSpPr/>
          <p:nvPr/>
        </p:nvGrpSpPr>
        <p:grpSpPr>
          <a:xfrm>
            <a:off x="5190550" y="5641961"/>
            <a:ext cx="1807587" cy="180000"/>
            <a:chOff x="2783632" y="5528941"/>
            <a:chExt cx="1807587" cy="180000"/>
          </a:xfrm>
          <a:solidFill>
            <a:srgbClr val="FFFF00"/>
          </a:solidFill>
        </p:grpSpPr>
        <p:sp>
          <p:nvSpPr>
            <p:cNvPr id="46" name="Prostokąt 45">
              <a:extLst>
                <a:ext uri="{FF2B5EF4-FFF2-40B4-BE49-F238E27FC236}">
                  <a16:creationId xmlns:a16="http://schemas.microsoft.com/office/drawing/2014/main" id="{8F8D9DC6-DFDE-41E2-8836-73A35252D9E5}"/>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Prostokąt 46">
              <a:extLst>
                <a:ext uri="{FF2B5EF4-FFF2-40B4-BE49-F238E27FC236}">
                  <a16:creationId xmlns:a16="http://schemas.microsoft.com/office/drawing/2014/main" id="{10D97922-5B59-45D7-A4AA-AF119095D3B2}"/>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Prostokąt 47">
              <a:extLst>
                <a:ext uri="{FF2B5EF4-FFF2-40B4-BE49-F238E27FC236}">
                  <a16:creationId xmlns:a16="http://schemas.microsoft.com/office/drawing/2014/main" id="{3A7A4EFD-344A-4EE1-B8CB-3E17195DF215}"/>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Prostokąt 48">
              <a:extLst>
                <a:ext uri="{FF2B5EF4-FFF2-40B4-BE49-F238E27FC236}">
                  <a16:creationId xmlns:a16="http://schemas.microsoft.com/office/drawing/2014/main" id="{3C708561-EFFF-47A0-8808-08643A1F4647}"/>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Prostokąt 49">
              <a:extLst>
                <a:ext uri="{FF2B5EF4-FFF2-40B4-BE49-F238E27FC236}">
                  <a16:creationId xmlns:a16="http://schemas.microsoft.com/office/drawing/2014/main" id="{67CA9B62-2F33-454C-918F-A496D084B378}"/>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64" name="Prostokąt 63">
            <a:extLst>
              <a:ext uri="{FF2B5EF4-FFF2-40B4-BE49-F238E27FC236}">
                <a16:creationId xmlns:a16="http://schemas.microsoft.com/office/drawing/2014/main" id="{7AC8A23D-3FCD-4164-9345-5B09EC75A235}"/>
              </a:ext>
            </a:extLst>
          </p:cNvPr>
          <p:cNvSpPr/>
          <p:nvPr/>
        </p:nvSpPr>
        <p:spPr>
          <a:xfrm>
            <a:off x="5190550" y="5487102"/>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5" name="Prostokąt 64">
            <a:extLst>
              <a:ext uri="{FF2B5EF4-FFF2-40B4-BE49-F238E27FC236}">
                <a16:creationId xmlns:a16="http://schemas.microsoft.com/office/drawing/2014/main" id="{305FD6E0-9F23-4C92-9232-FB12CBB0927F}"/>
              </a:ext>
            </a:extLst>
          </p:cNvPr>
          <p:cNvSpPr/>
          <p:nvPr/>
        </p:nvSpPr>
        <p:spPr>
          <a:xfrm>
            <a:off x="5571291" y="5487102"/>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8" name="Prostokąt 67">
            <a:extLst>
              <a:ext uri="{FF2B5EF4-FFF2-40B4-BE49-F238E27FC236}">
                <a16:creationId xmlns:a16="http://schemas.microsoft.com/office/drawing/2014/main" id="{43253E8D-D760-429C-9529-B7C314FA4378}"/>
              </a:ext>
            </a:extLst>
          </p:cNvPr>
          <p:cNvSpPr/>
          <p:nvPr/>
        </p:nvSpPr>
        <p:spPr>
          <a:xfrm>
            <a:off x="6782113" y="5487102"/>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99" name="Grupa 98">
            <a:extLst>
              <a:ext uri="{FF2B5EF4-FFF2-40B4-BE49-F238E27FC236}">
                <a16:creationId xmlns:a16="http://schemas.microsoft.com/office/drawing/2014/main" id="{2C5643E2-5F90-44E9-9175-14F90D5BFBC3}"/>
              </a:ext>
            </a:extLst>
          </p:cNvPr>
          <p:cNvGrpSpPr/>
          <p:nvPr/>
        </p:nvGrpSpPr>
        <p:grpSpPr>
          <a:xfrm>
            <a:off x="7534665" y="5636067"/>
            <a:ext cx="1807587" cy="180000"/>
            <a:chOff x="2783632" y="5528941"/>
            <a:chExt cx="1807587" cy="180000"/>
          </a:xfrm>
          <a:solidFill>
            <a:srgbClr val="FFFF00"/>
          </a:solidFill>
        </p:grpSpPr>
        <p:sp>
          <p:nvSpPr>
            <p:cNvPr id="100" name="Prostokąt 99">
              <a:extLst>
                <a:ext uri="{FF2B5EF4-FFF2-40B4-BE49-F238E27FC236}">
                  <a16:creationId xmlns:a16="http://schemas.microsoft.com/office/drawing/2014/main" id="{1FF686A5-9E08-4F6C-BB28-802DBB22E9D2}"/>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1" name="Prostokąt 100">
              <a:extLst>
                <a:ext uri="{FF2B5EF4-FFF2-40B4-BE49-F238E27FC236}">
                  <a16:creationId xmlns:a16="http://schemas.microsoft.com/office/drawing/2014/main" id="{D8F5055C-50DE-425D-9296-B608AE2BE75A}"/>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2" name="Prostokąt 101">
              <a:extLst>
                <a:ext uri="{FF2B5EF4-FFF2-40B4-BE49-F238E27FC236}">
                  <a16:creationId xmlns:a16="http://schemas.microsoft.com/office/drawing/2014/main" id="{DE611DBE-7938-4CD1-B3EC-B67BC83849F5}"/>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rostokąt 102">
              <a:extLst>
                <a:ext uri="{FF2B5EF4-FFF2-40B4-BE49-F238E27FC236}">
                  <a16:creationId xmlns:a16="http://schemas.microsoft.com/office/drawing/2014/main" id="{9B5DC24F-E0FC-4083-A77C-2B6889464EE2}"/>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4" name="Prostokąt 103">
              <a:extLst>
                <a:ext uri="{FF2B5EF4-FFF2-40B4-BE49-F238E27FC236}">
                  <a16:creationId xmlns:a16="http://schemas.microsoft.com/office/drawing/2014/main" id="{D505C698-922F-412C-95E2-368BE45DA403}"/>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06" name="Prostokąt 105">
            <a:extLst>
              <a:ext uri="{FF2B5EF4-FFF2-40B4-BE49-F238E27FC236}">
                <a16:creationId xmlns:a16="http://schemas.microsoft.com/office/drawing/2014/main" id="{EDE29A2F-4765-4159-8E2B-B865B8BB6C16}"/>
              </a:ext>
            </a:extLst>
          </p:cNvPr>
          <p:cNvSpPr/>
          <p:nvPr/>
        </p:nvSpPr>
        <p:spPr>
          <a:xfrm>
            <a:off x="7534665" y="5481208"/>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7" name="Prostokąt 106">
            <a:extLst>
              <a:ext uri="{FF2B5EF4-FFF2-40B4-BE49-F238E27FC236}">
                <a16:creationId xmlns:a16="http://schemas.microsoft.com/office/drawing/2014/main" id="{077CA6ED-B66A-4FC9-9DD6-6D9EBC6EEFC6}"/>
              </a:ext>
            </a:extLst>
          </p:cNvPr>
          <p:cNvSpPr/>
          <p:nvPr/>
        </p:nvSpPr>
        <p:spPr>
          <a:xfrm>
            <a:off x="7915406" y="5481208"/>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0" name="Prostokąt 109">
            <a:extLst>
              <a:ext uri="{FF2B5EF4-FFF2-40B4-BE49-F238E27FC236}">
                <a16:creationId xmlns:a16="http://schemas.microsoft.com/office/drawing/2014/main" id="{2339DCA2-6F4E-4419-80F5-05FA063FF255}"/>
              </a:ext>
            </a:extLst>
          </p:cNvPr>
          <p:cNvSpPr/>
          <p:nvPr/>
        </p:nvSpPr>
        <p:spPr>
          <a:xfrm>
            <a:off x="9126228" y="5481208"/>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3" name="Prostokąt 112">
            <a:extLst>
              <a:ext uri="{FF2B5EF4-FFF2-40B4-BE49-F238E27FC236}">
                <a16:creationId xmlns:a16="http://schemas.microsoft.com/office/drawing/2014/main" id="{6465B38B-AED7-4F41-BFF2-1CD086D6FC86}"/>
              </a:ext>
            </a:extLst>
          </p:cNvPr>
          <p:cNvSpPr/>
          <p:nvPr/>
        </p:nvSpPr>
        <p:spPr>
          <a:xfrm>
            <a:off x="7915406" y="5301208"/>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9" name="pole tekstowe 188">
            <a:extLst>
              <a:ext uri="{FF2B5EF4-FFF2-40B4-BE49-F238E27FC236}">
                <a16:creationId xmlns:a16="http://schemas.microsoft.com/office/drawing/2014/main" id="{ADFAE8A8-DD87-4617-BAC6-4C52609A1789}"/>
              </a:ext>
            </a:extLst>
          </p:cNvPr>
          <p:cNvSpPr txBox="1"/>
          <p:nvPr/>
        </p:nvSpPr>
        <p:spPr>
          <a:xfrm>
            <a:off x="324459" y="5984874"/>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PODKŁAD</a:t>
            </a:r>
            <a:endParaRPr lang="pl-PL" dirty="0">
              <a:solidFill>
                <a:sysClr val="windowText" lastClr="000000"/>
              </a:solidFill>
              <a:latin typeface="Montserrat Light" panose="00000400000000000000" pitchFamily="2" charset="-18"/>
            </a:endParaRPr>
          </a:p>
        </p:txBody>
      </p:sp>
      <p:sp>
        <p:nvSpPr>
          <p:cNvPr id="190" name="pole tekstowe 189">
            <a:extLst>
              <a:ext uri="{FF2B5EF4-FFF2-40B4-BE49-F238E27FC236}">
                <a16:creationId xmlns:a16="http://schemas.microsoft.com/office/drawing/2014/main" id="{A2A50E15-2E97-4793-9F8A-8000D45BC61E}"/>
              </a:ext>
            </a:extLst>
          </p:cNvPr>
          <p:cNvSpPr txBox="1"/>
          <p:nvPr/>
        </p:nvSpPr>
        <p:spPr>
          <a:xfrm>
            <a:off x="2664916" y="5984874"/>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0,5 mm</a:t>
            </a:r>
            <a:endParaRPr lang="pl-PL" dirty="0">
              <a:solidFill>
                <a:sysClr val="windowText" lastClr="000000"/>
              </a:solidFill>
              <a:latin typeface="Montserrat Light" panose="00000400000000000000" pitchFamily="2" charset="-18"/>
            </a:endParaRPr>
          </a:p>
        </p:txBody>
      </p:sp>
      <p:sp>
        <p:nvSpPr>
          <p:cNvPr id="191" name="pole tekstowe 190">
            <a:extLst>
              <a:ext uri="{FF2B5EF4-FFF2-40B4-BE49-F238E27FC236}">
                <a16:creationId xmlns:a16="http://schemas.microsoft.com/office/drawing/2014/main" id="{F1FFBDE3-820E-46D6-BBE7-3E867535ADA7}"/>
              </a:ext>
            </a:extLst>
          </p:cNvPr>
          <p:cNvSpPr txBox="1"/>
          <p:nvPr/>
        </p:nvSpPr>
        <p:spPr>
          <a:xfrm>
            <a:off x="5015999" y="5984874"/>
            <a:ext cx="2160000" cy="461665"/>
          </a:xfrm>
          <a:prstGeom prst="rect">
            <a:avLst/>
          </a:prstGeom>
          <a:noFill/>
        </p:spPr>
        <p:txBody>
          <a:bodyPr wrap="square">
            <a:spAutoFit/>
          </a:bodyPr>
          <a:lstStyle/>
          <a:p>
            <a:pPr algn="ctr">
              <a:spcAft>
                <a:spcPts val="600"/>
              </a:spcAft>
            </a:pPr>
            <a:r>
              <a:rPr lang="pl-PL" sz="2400" dirty="0">
                <a:solidFill>
                  <a:sysClr val="windowText" lastClr="000000"/>
                </a:solidFill>
                <a:latin typeface="Montserrat Medium" panose="00000600000000000000" pitchFamily="2" charset="-18"/>
              </a:rPr>
              <a:t>1,0 mm</a:t>
            </a:r>
            <a:endParaRPr lang="pl-PL" dirty="0">
              <a:solidFill>
                <a:sysClr val="windowText" lastClr="000000"/>
              </a:solidFill>
              <a:latin typeface="Montserrat Light" panose="00000400000000000000" pitchFamily="2" charset="-18"/>
            </a:endParaRPr>
          </a:p>
        </p:txBody>
      </p:sp>
      <p:sp>
        <p:nvSpPr>
          <p:cNvPr id="192" name="pole tekstowe 191">
            <a:extLst>
              <a:ext uri="{FF2B5EF4-FFF2-40B4-BE49-F238E27FC236}">
                <a16:creationId xmlns:a16="http://schemas.microsoft.com/office/drawing/2014/main" id="{A67A0B52-498C-4297-99F7-1DE30E937FC4}"/>
              </a:ext>
            </a:extLst>
          </p:cNvPr>
          <p:cNvSpPr txBox="1"/>
          <p:nvPr/>
        </p:nvSpPr>
        <p:spPr>
          <a:xfrm>
            <a:off x="7361769" y="5984874"/>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1,5 mm</a:t>
            </a:r>
            <a:endParaRPr lang="pl-PL" dirty="0">
              <a:solidFill>
                <a:sysClr val="windowText" lastClr="000000"/>
              </a:solidFill>
              <a:latin typeface="Montserrat Light" panose="00000400000000000000" pitchFamily="2" charset="-18"/>
            </a:endParaRPr>
          </a:p>
        </p:txBody>
      </p:sp>
      <p:sp>
        <p:nvSpPr>
          <p:cNvPr id="52" name="pole tekstowe 51">
            <a:extLst>
              <a:ext uri="{FF2B5EF4-FFF2-40B4-BE49-F238E27FC236}">
                <a16:creationId xmlns:a16="http://schemas.microsoft.com/office/drawing/2014/main" id="{908685D9-C5A7-4809-94D7-9DADDFEF3AA3}"/>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„Park romantyczny w Arkadii - okolice świątyni Diany” </a:t>
            </a:r>
            <a:endParaRPr lang="pl-PL" sz="1400" dirty="0">
              <a:solidFill>
                <a:srgbClr val="0000FF"/>
              </a:solidFill>
              <a:latin typeface="Montserrat Light" panose="00000400000000000000" pitchFamily="2" charset="-18"/>
            </a:endParaRPr>
          </a:p>
        </p:txBody>
      </p:sp>
      <p:sp>
        <p:nvSpPr>
          <p:cNvPr id="2" name="AutoShape 2" descr="Rzeczy są dla ludzi - Narodowe Centrum Badań i Rozwoju - Portal Gov.pl">
            <a:extLst>
              <a:ext uri="{FF2B5EF4-FFF2-40B4-BE49-F238E27FC236}">
                <a16:creationId xmlns:a16="http://schemas.microsoft.com/office/drawing/2014/main" id="{7920ECFC-80F4-DAF1-E052-CAD85D865C80}"/>
              </a:ext>
            </a:extLst>
          </p:cNvPr>
          <p:cNvSpPr>
            <a:spLocks noChangeAspect="1" noChangeArrowheads="1"/>
          </p:cNvSpPr>
          <p:nvPr/>
        </p:nvSpPr>
        <p:spPr bwMode="auto">
          <a:xfrm>
            <a:off x="5943600" y="3276600"/>
            <a:ext cx="304800" cy="304800"/>
          </a:xfrm>
          <a:prstGeom prst="rect">
            <a:avLst/>
          </a:prstGeom>
          <a:noFill/>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 name="Prostokąt 3">
            <a:extLst>
              <a:ext uri="{FF2B5EF4-FFF2-40B4-BE49-F238E27FC236}">
                <a16:creationId xmlns:a16="http://schemas.microsoft.com/office/drawing/2014/main" id="{BCA96803-3D05-2D2A-D6AF-9FEC4CB30A53}"/>
              </a:ext>
            </a:extLst>
          </p:cNvPr>
          <p:cNvSpPr/>
          <p:nvPr/>
        </p:nvSpPr>
        <p:spPr>
          <a:xfrm>
            <a:off x="267022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CFC62F2C-73A9-4619-7D87-B15FDCBDBA51}"/>
              </a:ext>
            </a:extLst>
          </p:cNvPr>
          <p:cNvSpPr/>
          <p:nvPr/>
        </p:nvSpPr>
        <p:spPr>
          <a:xfrm>
            <a:off x="501599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32D55010-4E79-B78A-4F9D-DBCBB901AA1E}"/>
              </a:ext>
            </a:extLst>
          </p:cNvPr>
          <p:cNvSpPr/>
          <p:nvPr/>
        </p:nvSpPr>
        <p:spPr>
          <a:xfrm>
            <a:off x="736176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Grafika 12">
            <a:extLst>
              <a:ext uri="{FF2B5EF4-FFF2-40B4-BE49-F238E27FC236}">
                <a16:creationId xmlns:a16="http://schemas.microsoft.com/office/drawing/2014/main" id="{FE1636F5-ACF9-74D5-B105-F1FA79EF867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643049" y="1579612"/>
            <a:ext cx="1823085" cy="2577465"/>
          </a:xfrm>
          <a:prstGeom prst="rect">
            <a:avLst/>
          </a:prstGeom>
          <a:effectLst/>
        </p:spPr>
      </p:pic>
      <p:pic>
        <p:nvPicPr>
          <p:cNvPr id="21" name="Grafika 20">
            <a:extLst>
              <a:ext uri="{FF2B5EF4-FFF2-40B4-BE49-F238E27FC236}">
                <a16:creationId xmlns:a16="http://schemas.microsoft.com/office/drawing/2014/main" id="{6F4234AF-B450-4EEB-5A07-4B6B8BF3DAB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076000" y="1306438"/>
            <a:ext cx="2040255" cy="2914650"/>
          </a:xfrm>
          <a:prstGeom prst="rect">
            <a:avLst/>
          </a:prstGeom>
          <a:effectLst/>
        </p:spPr>
      </p:pic>
      <p:pic>
        <p:nvPicPr>
          <p:cNvPr id="22" name="Grafika 21">
            <a:extLst>
              <a:ext uri="{FF2B5EF4-FFF2-40B4-BE49-F238E27FC236}">
                <a16:creationId xmlns:a16="http://schemas.microsoft.com/office/drawing/2014/main" id="{83DF89EE-4D55-261F-8F9F-5657206841C6}"/>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736000" y="1314000"/>
            <a:ext cx="2040255" cy="2914650"/>
          </a:xfrm>
          <a:prstGeom prst="rect">
            <a:avLst/>
          </a:prstGeom>
          <a:effectLst/>
        </p:spPr>
      </p:pic>
    </p:spTree>
    <p:extLst>
      <p:ext uri="{BB962C8B-B14F-4D97-AF65-F5344CB8AC3E}">
        <p14:creationId xmlns:p14="http://schemas.microsoft.com/office/powerpoint/2010/main" val="6468379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593FA59F-9558-4C48-B97E-AF7C54928ADE}"/>
              </a:ext>
            </a:extLst>
          </p:cNvPr>
          <p:cNvSpPr txBox="1"/>
          <p:nvPr/>
        </p:nvSpPr>
        <p:spPr>
          <a:xfrm>
            <a:off x="1703512" y="160344"/>
            <a:ext cx="6656097" cy="523220"/>
          </a:xfrm>
          <a:prstGeom prst="rect">
            <a:avLst/>
          </a:prstGeom>
          <a:noFill/>
        </p:spPr>
        <p:txBody>
          <a:bodyPr wrap="square">
            <a:spAutoFit/>
          </a:bodyPr>
          <a:lstStyle/>
          <a:p>
            <a:pPr algn="r"/>
            <a:r>
              <a:rPr lang="pl-PL" sz="2800" spc="150" dirty="0">
                <a:latin typeface="Montserrat Black" panose="00000A00000000000000" pitchFamily="2" charset="-18"/>
              </a:rPr>
              <a:t>PRZYGOTOWANIE DO DRUKU</a:t>
            </a:r>
          </a:p>
        </p:txBody>
      </p:sp>
      <p:sp>
        <p:nvSpPr>
          <p:cNvPr id="14" name="Prostokąt 13">
            <a:extLst>
              <a:ext uri="{FF2B5EF4-FFF2-40B4-BE49-F238E27FC236}">
                <a16:creationId xmlns:a16="http://schemas.microsoft.com/office/drawing/2014/main" id="{5FF57FF1-B20C-4D61-9BD8-CCED050BBDC1}"/>
              </a:ext>
            </a:extLst>
          </p:cNvPr>
          <p:cNvSpPr/>
          <p:nvPr/>
        </p:nvSpPr>
        <p:spPr>
          <a:xfrm>
            <a:off x="267022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92630229-FF56-4D84-8321-841120EB1710}"/>
              </a:ext>
            </a:extLst>
          </p:cNvPr>
          <p:cNvSpPr/>
          <p:nvPr/>
        </p:nvSpPr>
        <p:spPr>
          <a:xfrm>
            <a:off x="501599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15">
            <a:extLst>
              <a:ext uri="{FF2B5EF4-FFF2-40B4-BE49-F238E27FC236}">
                <a16:creationId xmlns:a16="http://schemas.microsoft.com/office/drawing/2014/main" id="{7D45A4E3-14BC-4330-B6E6-1341FC2B76F2}"/>
              </a:ext>
            </a:extLst>
          </p:cNvPr>
          <p:cNvSpPr/>
          <p:nvPr/>
        </p:nvSpPr>
        <p:spPr>
          <a:xfrm>
            <a:off x="736176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7" name="Prostokąt 16">
            <a:extLst>
              <a:ext uri="{FF2B5EF4-FFF2-40B4-BE49-F238E27FC236}">
                <a16:creationId xmlns:a16="http://schemas.microsoft.com/office/drawing/2014/main" id="{169B61E3-A022-4ACA-B571-F4411B86A305}"/>
              </a:ext>
            </a:extLst>
          </p:cNvPr>
          <p:cNvSpPr/>
          <p:nvPr/>
        </p:nvSpPr>
        <p:spPr>
          <a:xfrm>
            <a:off x="32445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8" name="Grafika 17">
            <a:extLst>
              <a:ext uri="{FF2B5EF4-FFF2-40B4-BE49-F238E27FC236}">
                <a16:creationId xmlns:a16="http://schemas.microsoft.com/office/drawing/2014/main" id="{6C5D17C2-2578-4C03-B667-11BA353E0AC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4332" y="1306438"/>
            <a:ext cx="2040255" cy="2914650"/>
          </a:xfrm>
          <a:prstGeom prst="rect">
            <a:avLst/>
          </a:prstGeom>
          <a:effectLst/>
        </p:spPr>
      </p:pic>
      <p:pic>
        <p:nvPicPr>
          <p:cNvPr id="26" name="Grafika 25">
            <a:extLst>
              <a:ext uri="{FF2B5EF4-FFF2-40B4-BE49-F238E27FC236}">
                <a16:creationId xmlns:a16="http://schemas.microsoft.com/office/drawing/2014/main" id="{F5506D88-A360-4CE0-9DBE-F0DC997A050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643049" y="1579612"/>
            <a:ext cx="1823085" cy="2577465"/>
          </a:xfrm>
          <a:prstGeom prst="rect">
            <a:avLst/>
          </a:prstGeom>
          <a:effectLst/>
        </p:spPr>
      </p:pic>
      <p:sp>
        <p:nvSpPr>
          <p:cNvPr id="27" name="Prostokąt 26">
            <a:extLst>
              <a:ext uri="{FF2B5EF4-FFF2-40B4-BE49-F238E27FC236}">
                <a16:creationId xmlns:a16="http://schemas.microsoft.com/office/drawing/2014/main" id="{D9B83060-FFE5-4D9B-B825-1ACD7FAC1504}"/>
              </a:ext>
            </a:extLst>
          </p:cNvPr>
          <p:cNvSpPr/>
          <p:nvPr/>
        </p:nvSpPr>
        <p:spPr>
          <a:xfrm>
            <a:off x="9707539" y="1254745"/>
            <a:ext cx="2160000" cy="3024000"/>
          </a:xfrm>
          <a:prstGeom prst="rect">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0" name="Grafika 29">
            <a:extLst>
              <a:ext uri="{FF2B5EF4-FFF2-40B4-BE49-F238E27FC236}">
                <a16:creationId xmlns:a16="http://schemas.microsoft.com/office/drawing/2014/main" id="{8F0724E2-A2F7-4314-8A4B-F56CC057407B}"/>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86962" y="1566912"/>
            <a:ext cx="1563053" cy="2203133"/>
          </a:xfrm>
          <a:prstGeom prst="rect">
            <a:avLst/>
          </a:prstGeom>
          <a:effectLst/>
        </p:spPr>
      </p:pic>
      <p:pic>
        <p:nvPicPr>
          <p:cNvPr id="33" name="Grafika 32">
            <a:extLst>
              <a:ext uri="{FF2B5EF4-FFF2-40B4-BE49-F238E27FC236}">
                <a16:creationId xmlns:a16="http://schemas.microsoft.com/office/drawing/2014/main" id="{430BEE67-F70D-4006-A325-A041FFF52FE9}"/>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076000" y="1306438"/>
            <a:ext cx="2040255" cy="2914650"/>
          </a:xfrm>
          <a:prstGeom prst="rect">
            <a:avLst/>
          </a:prstGeom>
          <a:effectLst/>
        </p:spPr>
      </p:pic>
      <p:cxnSp>
        <p:nvCxnSpPr>
          <p:cNvPr id="6" name="Łącznik prosty 5">
            <a:extLst>
              <a:ext uri="{FF2B5EF4-FFF2-40B4-BE49-F238E27FC236}">
                <a16:creationId xmlns:a16="http://schemas.microsoft.com/office/drawing/2014/main" id="{6DBF81C7-243D-41FD-89B4-8A0F37319E56}"/>
              </a:ext>
            </a:extLst>
          </p:cNvPr>
          <p:cNvCxnSpPr>
            <a:cxnSpLocks/>
          </p:cNvCxnSpPr>
          <p:nvPr/>
        </p:nvCxnSpPr>
        <p:spPr>
          <a:xfrm>
            <a:off x="324459"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Łącznik prosty 33">
            <a:extLst>
              <a:ext uri="{FF2B5EF4-FFF2-40B4-BE49-F238E27FC236}">
                <a16:creationId xmlns:a16="http://schemas.microsoft.com/office/drawing/2014/main" id="{A6242996-8188-4645-9E7D-85077A8DBDE5}"/>
              </a:ext>
            </a:extLst>
          </p:cNvPr>
          <p:cNvCxnSpPr>
            <a:cxnSpLocks/>
          </p:cNvCxnSpPr>
          <p:nvPr/>
        </p:nvCxnSpPr>
        <p:spPr>
          <a:xfrm>
            <a:off x="2671885"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55415402-2A5F-406C-A311-D8C94D8831D8}"/>
              </a:ext>
            </a:extLst>
          </p:cNvPr>
          <p:cNvCxnSpPr>
            <a:cxnSpLocks/>
          </p:cNvCxnSpPr>
          <p:nvPr/>
        </p:nvCxnSpPr>
        <p:spPr>
          <a:xfrm>
            <a:off x="5019311"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Łącznik prosty 35">
            <a:extLst>
              <a:ext uri="{FF2B5EF4-FFF2-40B4-BE49-F238E27FC236}">
                <a16:creationId xmlns:a16="http://schemas.microsoft.com/office/drawing/2014/main" id="{00230D79-BF85-4998-9476-80BD8A53B5D5}"/>
              </a:ext>
            </a:extLst>
          </p:cNvPr>
          <p:cNvCxnSpPr>
            <a:cxnSpLocks/>
          </p:cNvCxnSpPr>
          <p:nvPr/>
        </p:nvCxnSpPr>
        <p:spPr>
          <a:xfrm>
            <a:off x="7366737"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Łącznik prosty 37">
            <a:extLst>
              <a:ext uri="{FF2B5EF4-FFF2-40B4-BE49-F238E27FC236}">
                <a16:creationId xmlns:a16="http://schemas.microsoft.com/office/drawing/2014/main" id="{91447985-53AA-4456-BC4B-6C722601434B}"/>
              </a:ext>
            </a:extLst>
          </p:cNvPr>
          <p:cNvCxnSpPr>
            <a:cxnSpLocks/>
          </p:cNvCxnSpPr>
          <p:nvPr/>
        </p:nvCxnSpPr>
        <p:spPr>
          <a:xfrm>
            <a:off x="9714163" y="5824187"/>
            <a:ext cx="216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 name="Grupa 43">
            <a:extLst>
              <a:ext uri="{FF2B5EF4-FFF2-40B4-BE49-F238E27FC236}">
                <a16:creationId xmlns:a16="http://schemas.microsoft.com/office/drawing/2014/main" id="{D724FB0B-670C-422A-8A3C-FCF0C5BAAAC7}"/>
              </a:ext>
            </a:extLst>
          </p:cNvPr>
          <p:cNvGrpSpPr/>
          <p:nvPr/>
        </p:nvGrpSpPr>
        <p:grpSpPr>
          <a:xfrm>
            <a:off x="2846435" y="5642686"/>
            <a:ext cx="1807587" cy="180000"/>
            <a:chOff x="2783632" y="5528941"/>
            <a:chExt cx="1807587" cy="180000"/>
          </a:xfrm>
          <a:solidFill>
            <a:srgbClr val="FFFF00"/>
          </a:solidFill>
        </p:grpSpPr>
        <p:sp>
          <p:nvSpPr>
            <p:cNvPr id="8" name="Prostokąt 7">
              <a:extLst>
                <a:ext uri="{FF2B5EF4-FFF2-40B4-BE49-F238E27FC236}">
                  <a16:creationId xmlns:a16="http://schemas.microsoft.com/office/drawing/2014/main" id="{4E901DF6-AFFE-436D-A200-877FE4E5ED63}"/>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Prostokąt 38">
              <a:extLst>
                <a:ext uri="{FF2B5EF4-FFF2-40B4-BE49-F238E27FC236}">
                  <a16:creationId xmlns:a16="http://schemas.microsoft.com/office/drawing/2014/main" id="{FBE94F32-6B70-418F-AEB1-CD94394DA13D}"/>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Prostokąt 39">
              <a:extLst>
                <a:ext uri="{FF2B5EF4-FFF2-40B4-BE49-F238E27FC236}">
                  <a16:creationId xmlns:a16="http://schemas.microsoft.com/office/drawing/2014/main" id="{3FE1FE7D-874C-40F7-B040-0FD27DC42702}"/>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Prostokąt 40">
              <a:extLst>
                <a:ext uri="{FF2B5EF4-FFF2-40B4-BE49-F238E27FC236}">
                  <a16:creationId xmlns:a16="http://schemas.microsoft.com/office/drawing/2014/main" id="{6A15DD7A-CD71-4A7E-984D-8A7CD57535EE}"/>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Prostokąt 41">
              <a:extLst>
                <a:ext uri="{FF2B5EF4-FFF2-40B4-BE49-F238E27FC236}">
                  <a16:creationId xmlns:a16="http://schemas.microsoft.com/office/drawing/2014/main" id="{A166CAFB-76C3-4D06-A6B1-A3435B86E0BA}"/>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grpSp>
        <p:nvGrpSpPr>
          <p:cNvPr id="45" name="Grupa 44">
            <a:extLst>
              <a:ext uri="{FF2B5EF4-FFF2-40B4-BE49-F238E27FC236}">
                <a16:creationId xmlns:a16="http://schemas.microsoft.com/office/drawing/2014/main" id="{7974B9CD-EDC8-4480-9CE1-99617D352827}"/>
              </a:ext>
            </a:extLst>
          </p:cNvPr>
          <p:cNvGrpSpPr/>
          <p:nvPr/>
        </p:nvGrpSpPr>
        <p:grpSpPr>
          <a:xfrm>
            <a:off x="5190550" y="5642686"/>
            <a:ext cx="1807587" cy="180000"/>
            <a:chOff x="2783632" y="5528941"/>
            <a:chExt cx="1807587" cy="180000"/>
          </a:xfrm>
          <a:solidFill>
            <a:srgbClr val="FFFF00"/>
          </a:solidFill>
        </p:grpSpPr>
        <p:sp>
          <p:nvSpPr>
            <p:cNvPr id="46" name="Prostokąt 45">
              <a:extLst>
                <a:ext uri="{FF2B5EF4-FFF2-40B4-BE49-F238E27FC236}">
                  <a16:creationId xmlns:a16="http://schemas.microsoft.com/office/drawing/2014/main" id="{8F8D9DC6-DFDE-41E2-8836-73A35252D9E5}"/>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Prostokąt 46">
              <a:extLst>
                <a:ext uri="{FF2B5EF4-FFF2-40B4-BE49-F238E27FC236}">
                  <a16:creationId xmlns:a16="http://schemas.microsoft.com/office/drawing/2014/main" id="{10D97922-5B59-45D7-A4AA-AF119095D3B2}"/>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Prostokąt 47">
              <a:extLst>
                <a:ext uri="{FF2B5EF4-FFF2-40B4-BE49-F238E27FC236}">
                  <a16:creationId xmlns:a16="http://schemas.microsoft.com/office/drawing/2014/main" id="{3A7A4EFD-344A-4EE1-B8CB-3E17195DF215}"/>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Prostokąt 48">
              <a:extLst>
                <a:ext uri="{FF2B5EF4-FFF2-40B4-BE49-F238E27FC236}">
                  <a16:creationId xmlns:a16="http://schemas.microsoft.com/office/drawing/2014/main" id="{3C708561-EFFF-47A0-8808-08643A1F4647}"/>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Prostokąt 49">
              <a:extLst>
                <a:ext uri="{FF2B5EF4-FFF2-40B4-BE49-F238E27FC236}">
                  <a16:creationId xmlns:a16="http://schemas.microsoft.com/office/drawing/2014/main" id="{67CA9B62-2F33-454C-918F-A496D084B378}"/>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64" name="Prostokąt 63">
            <a:extLst>
              <a:ext uri="{FF2B5EF4-FFF2-40B4-BE49-F238E27FC236}">
                <a16:creationId xmlns:a16="http://schemas.microsoft.com/office/drawing/2014/main" id="{7AC8A23D-3FCD-4164-9345-5B09EC75A235}"/>
              </a:ext>
            </a:extLst>
          </p:cNvPr>
          <p:cNvSpPr/>
          <p:nvPr/>
        </p:nvSpPr>
        <p:spPr>
          <a:xfrm>
            <a:off x="5190550" y="5487827"/>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5" name="Prostokąt 64">
            <a:extLst>
              <a:ext uri="{FF2B5EF4-FFF2-40B4-BE49-F238E27FC236}">
                <a16:creationId xmlns:a16="http://schemas.microsoft.com/office/drawing/2014/main" id="{305FD6E0-9F23-4C92-9232-FB12CBB0927F}"/>
              </a:ext>
            </a:extLst>
          </p:cNvPr>
          <p:cNvSpPr/>
          <p:nvPr/>
        </p:nvSpPr>
        <p:spPr>
          <a:xfrm>
            <a:off x="5571291" y="5487827"/>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8" name="Prostokąt 67">
            <a:extLst>
              <a:ext uri="{FF2B5EF4-FFF2-40B4-BE49-F238E27FC236}">
                <a16:creationId xmlns:a16="http://schemas.microsoft.com/office/drawing/2014/main" id="{43253E8D-D760-429C-9529-B7C314FA4378}"/>
              </a:ext>
            </a:extLst>
          </p:cNvPr>
          <p:cNvSpPr/>
          <p:nvPr/>
        </p:nvSpPr>
        <p:spPr>
          <a:xfrm>
            <a:off x="6782113" y="5487827"/>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99" name="Grupa 98">
            <a:extLst>
              <a:ext uri="{FF2B5EF4-FFF2-40B4-BE49-F238E27FC236}">
                <a16:creationId xmlns:a16="http://schemas.microsoft.com/office/drawing/2014/main" id="{2C5643E2-5F90-44E9-9175-14F90D5BFBC3}"/>
              </a:ext>
            </a:extLst>
          </p:cNvPr>
          <p:cNvGrpSpPr/>
          <p:nvPr/>
        </p:nvGrpSpPr>
        <p:grpSpPr>
          <a:xfrm>
            <a:off x="7534665" y="5636792"/>
            <a:ext cx="1807587" cy="180000"/>
            <a:chOff x="2783632" y="5528941"/>
            <a:chExt cx="1807587" cy="180000"/>
          </a:xfrm>
          <a:solidFill>
            <a:srgbClr val="FFFF00"/>
          </a:solidFill>
        </p:grpSpPr>
        <p:sp>
          <p:nvSpPr>
            <p:cNvPr id="100" name="Prostokąt 99">
              <a:extLst>
                <a:ext uri="{FF2B5EF4-FFF2-40B4-BE49-F238E27FC236}">
                  <a16:creationId xmlns:a16="http://schemas.microsoft.com/office/drawing/2014/main" id="{1FF686A5-9E08-4F6C-BB28-802DBB22E9D2}"/>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1" name="Prostokąt 100">
              <a:extLst>
                <a:ext uri="{FF2B5EF4-FFF2-40B4-BE49-F238E27FC236}">
                  <a16:creationId xmlns:a16="http://schemas.microsoft.com/office/drawing/2014/main" id="{D8F5055C-50DE-425D-9296-B608AE2BE75A}"/>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2" name="Prostokąt 101">
              <a:extLst>
                <a:ext uri="{FF2B5EF4-FFF2-40B4-BE49-F238E27FC236}">
                  <a16:creationId xmlns:a16="http://schemas.microsoft.com/office/drawing/2014/main" id="{DE611DBE-7938-4CD1-B3EC-B67BC83849F5}"/>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rostokąt 102">
              <a:extLst>
                <a:ext uri="{FF2B5EF4-FFF2-40B4-BE49-F238E27FC236}">
                  <a16:creationId xmlns:a16="http://schemas.microsoft.com/office/drawing/2014/main" id="{9B5DC24F-E0FC-4083-A77C-2B6889464EE2}"/>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4" name="Prostokąt 103">
              <a:extLst>
                <a:ext uri="{FF2B5EF4-FFF2-40B4-BE49-F238E27FC236}">
                  <a16:creationId xmlns:a16="http://schemas.microsoft.com/office/drawing/2014/main" id="{D505C698-922F-412C-95E2-368BE45DA403}"/>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06" name="Prostokąt 105">
            <a:extLst>
              <a:ext uri="{FF2B5EF4-FFF2-40B4-BE49-F238E27FC236}">
                <a16:creationId xmlns:a16="http://schemas.microsoft.com/office/drawing/2014/main" id="{EDE29A2F-4765-4159-8E2B-B865B8BB6C16}"/>
              </a:ext>
            </a:extLst>
          </p:cNvPr>
          <p:cNvSpPr/>
          <p:nvPr/>
        </p:nvSpPr>
        <p:spPr>
          <a:xfrm>
            <a:off x="7534665" y="5481933"/>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7" name="Prostokąt 106">
            <a:extLst>
              <a:ext uri="{FF2B5EF4-FFF2-40B4-BE49-F238E27FC236}">
                <a16:creationId xmlns:a16="http://schemas.microsoft.com/office/drawing/2014/main" id="{077CA6ED-B66A-4FC9-9DD6-6D9EBC6EEFC6}"/>
              </a:ext>
            </a:extLst>
          </p:cNvPr>
          <p:cNvSpPr/>
          <p:nvPr/>
        </p:nvSpPr>
        <p:spPr>
          <a:xfrm>
            <a:off x="7915406" y="5481933"/>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0" name="Prostokąt 109">
            <a:extLst>
              <a:ext uri="{FF2B5EF4-FFF2-40B4-BE49-F238E27FC236}">
                <a16:creationId xmlns:a16="http://schemas.microsoft.com/office/drawing/2014/main" id="{2339DCA2-6F4E-4419-80F5-05FA063FF255}"/>
              </a:ext>
            </a:extLst>
          </p:cNvPr>
          <p:cNvSpPr/>
          <p:nvPr/>
        </p:nvSpPr>
        <p:spPr>
          <a:xfrm>
            <a:off x="9126228" y="5481933"/>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3" name="Prostokąt 112">
            <a:extLst>
              <a:ext uri="{FF2B5EF4-FFF2-40B4-BE49-F238E27FC236}">
                <a16:creationId xmlns:a16="http://schemas.microsoft.com/office/drawing/2014/main" id="{6465B38B-AED7-4F41-BFF2-1CD086D6FC86}"/>
              </a:ext>
            </a:extLst>
          </p:cNvPr>
          <p:cNvSpPr/>
          <p:nvPr/>
        </p:nvSpPr>
        <p:spPr>
          <a:xfrm>
            <a:off x="7915406" y="5301933"/>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41" name="Grupa 140">
            <a:extLst>
              <a:ext uri="{FF2B5EF4-FFF2-40B4-BE49-F238E27FC236}">
                <a16:creationId xmlns:a16="http://schemas.microsoft.com/office/drawing/2014/main" id="{3F9FB116-74AE-49C2-A60D-D51399C5FA6D}"/>
              </a:ext>
            </a:extLst>
          </p:cNvPr>
          <p:cNvGrpSpPr/>
          <p:nvPr/>
        </p:nvGrpSpPr>
        <p:grpSpPr>
          <a:xfrm>
            <a:off x="9881262" y="5646910"/>
            <a:ext cx="1807587" cy="180000"/>
            <a:chOff x="2783632" y="5528941"/>
            <a:chExt cx="1807587" cy="180000"/>
          </a:xfrm>
          <a:solidFill>
            <a:srgbClr val="FFFF00"/>
          </a:solidFill>
        </p:grpSpPr>
        <p:sp>
          <p:nvSpPr>
            <p:cNvPr id="142" name="Prostokąt 141">
              <a:extLst>
                <a:ext uri="{FF2B5EF4-FFF2-40B4-BE49-F238E27FC236}">
                  <a16:creationId xmlns:a16="http://schemas.microsoft.com/office/drawing/2014/main" id="{4C48A569-A5F4-4E1F-B07C-F7021FB38634}"/>
                </a:ext>
              </a:extLst>
            </p:cNvPr>
            <p:cNvSpPr/>
            <p:nvPr/>
          </p:nvSpPr>
          <p:spPr>
            <a:xfrm>
              <a:off x="2783632"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3" name="Prostokąt 142">
              <a:extLst>
                <a:ext uri="{FF2B5EF4-FFF2-40B4-BE49-F238E27FC236}">
                  <a16:creationId xmlns:a16="http://schemas.microsoft.com/office/drawing/2014/main" id="{2A4D10B3-C2D6-40BD-B357-E9405CE11E35}"/>
                </a:ext>
              </a:extLst>
            </p:cNvPr>
            <p:cNvSpPr/>
            <p:nvPr/>
          </p:nvSpPr>
          <p:spPr>
            <a:xfrm>
              <a:off x="3164373"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4" name="Prostokąt 143">
              <a:extLst>
                <a:ext uri="{FF2B5EF4-FFF2-40B4-BE49-F238E27FC236}">
                  <a16:creationId xmlns:a16="http://schemas.microsoft.com/office/drawing/2014/main" id="{0071B27B-7DA4-4023-834C-47F9794E37BB}"/>
                </a:ext>
              </a:extLst>
            </p:cNvPr>
            <p:cNvSpPr/>
            <p:nvPr/>
          </p:nvSpPr>
          <p:spPr>
            <a:xfrm>
              <a:off x="3574101"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5" name="Prostokąt 144">
              <a:extLst>
                <a:ext uri="{FF2B5EF4-FFF2-40B4-BE49-F238E27FC236}">
                  <a16:creationId xmlns:a16="http://schemas.microsoft.com/office/drawing/2014/main" id="{D8A809F7-7C0C-4194-BDE7-23E9C4DD5874}"/>
                </a:ext>
              </a:extLst>
            </p:cNvPr>
            <p:cNvSpPr/>
            <p:nvPr/>
          </p:nvSpPr>
          <p:spPr>
            <a:xfrm>
              <a:off x="3983829"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6" name="Prostokąt 145">
              <a:extLst>
                <a:ext uri="{FF2B5EF4-FFF2-40B4-BE49-F238E27FC236}">
                  <a16:creationId xmlns:a16="http://schemas.microsoft.com/office/drawing/2014/main" id="{09DCCEFB-9689-4C90-B100-DC7B79B803D8}"/>
                </a:ext>
              </a:extLst>
            </p:cNvPr>
            <p:cNvSpPr/>
            <p:nvPr/>
          </p:nvSpPr>
          <p:spPr>
            <a:xfrm>
              <a:off x="4375195" y="5528941"/>
              <a:ext cx="216024" cy="180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48" name="Prostokąt 147">
            <a:extLst>
              <a:ext uri="{FF2B5EF4-FFF2-40B4-BE49-F238E27FC236}">
                <a16:creationId xmlns:a16="http://schemas.microsoft.com/office/drawing/2014/main" id="{0EB1FAB2-F889-45BE-B512-6988D063BA4D}"/>
              </a:ext>
            </a:extLst>
          </p:cNvPr>
          <p:cNvSpPr/>
          <p:nvPr/>
        </p:nvSpPr>
        <p:spPr>
          <a:xfrm>
            <a:off x="9881262" y="5492051"/>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9" name="Prostokąt 148">
            <a:extLst>
              <a:ext uri="{FF2B5EF4-FFF2-40B4-BE49-F238E27FC236}">
                <a16:creationId xmlns:a16="http://schemas.microsoft.com/office/drawing/2014/main" id="{5B80465C-AFE4-4C39-AB52-9AA8F68AF690}"/>
              </a:ext>
            </a:extLst>
          </p:cNvPr>
          <p:cNvSpPr/>
          <p:nvPr/>
        </p:nvSpPr>
        <p:spPr>
          <a:xfrm>
            <a:off x="10262003" y="5492051"/>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2" name="Prostokąt 151">
            <a:extLst>
              <a:ext uri="{FF2B5EF4-FFF2-40B4-BE49-F238E27FC236}">
                <a16:creationId xmlns:a16="http://schemas.microsoft.com/office/drawing/2014/main" id="{68AECADB-242C-4031-A706-B5A87F16E243}"/>
              </a:ext>
            </a:extLst>
          </p:cNvPr>
          <p:cNvSpPr/>
          <p:nvPr/>
        </p:nvSpPr>
        <p:spPr>
          <a:xfrm>
            <a:off x="11472825" y="5492051"/>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5" name="Prostokąt 154">
            <a:extLst>
              <a:ext uri="{FF2B5EF4-FFF2-40B4-BE49-F238E27FC236}">
                <a16:creationId xmlns:a16="http://schemas.microsoft.com/office/drawing/2014/main" id="{C45AE8A8-EFFB-4D0F-971E-2D917BD6E380}"/>
              </a:ext>
            </a:extLst>
          </p:cNvPr>
          <p:cNvSpPr/>
          <p:nvPr/>
        </p:nvSpPr>
        <p:spPr>
          <a:xfrm>
            <a:off x="10262003" y="5312051"/>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1" name="Prostokąt 160">
            <a:extLst>
              <a:ext uri="{FF2B5EF4-FFF2-40B4-BE49-F238E27FC236}">
                <a16:creationId xmlns:a16="http://schemas.microsoft.com/office/drawing/2014/main" id="{EE5BAA69-7AC2-4699-B901-4C0E1F5D9E7D}"/>
              </a:ext>
            </a:extLst>
          </p:cNvPr>
          <p:cNvSpPr/>
          <p:nvPr/>
        </p:nvSpPr>
        <p:spPr>
          <a:xfrm>
            <a:off x="10262003" y="5157192"/>
            <a:ext cx="216024" cy="180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9" name="pole tekstowe 188">
            <a:extLst>
              <a:ext uri="{FF2B5EF4-FFF2-40B4-BE49-F238E27FC236}">
                <a16:creationId xmlns:a16="http://schemas.microsoft.com/office/drawing/2014/main" id="{ADFAE8A8-DD87-4617-BAC6-4C52609A1789}"/>
              </a:ext>
            </a:extLst>
          </p:cNvPr>
          <p:cNvSpPr txBox="1"/>
          <p:nvPr/>
        </p:nvSpPr>
        <p:spPr>
          <a:xfrm>
            <a:off x="324459"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PODKŁAD</a:t>
            </a:r>
            <a:endParaRPr lang="pl-PL" dirty="0">
              <a:solidFill>
                <a:sysClr val="windowText" lastClr="000000"/>
              </a:solidFill>
              <a:latin typeface="Montserrat Light" panose="00000400000000000000" pitchFamily="2" charset="-18"/>
            </a:endParaRPr>
          </a:p>
        </p:txBody>
      </p:sp>
      <p:sp>
        <p:nvSpPr>
          <p:cNvPr id="190" name="pole tekstowe 189">
            <a:extLst>
              <a:ext uri="{FF2B5EF4-FFF2-40B4-BE49-F238E27FC236}">
                <a16:creationId xmlns:a16="http://schemas.microsoft.com/office/drawing/2014/main" id="{A2A50E15-2E97-4793-9F8A-8000D45BC61E}"/>
              </a:ext>
            </a:extLst>
          </p:cNvPr>
          <p:cNvSpPr txBox="1"/>
          <p:nvPr/>
        </p:nvSpPr>
        <p:spPr>
          <a:xfrm>
            <a:off x="2664916"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0,5 mm</a:t>
            </a:r>
            <a:endParaRPr lang="pl-PL" dirty="0">
              <a:solidFill>
                <a:sysClr val="windowText" lastClr="000000"/>
              </a:solidFill>
              <a:latin typeface="Montserrat Light" panose="00000400000000000000" pitchFamily="2" charset="-18"/>
            </a:endParaRPr>
          </a:p>
        </p:txBody>
      </p:sp>
      <p:sp>
        <p:nvSpPr>
          <p:cNvPr id="191" name="pole tekstowe 190">
            <a:extLst>
              <a:ext uri="{FF2B5EF4-FFF2-40B4-BE49-F238E27FC236}">
                <a16:creationId xmlns:a16="http://schemas.microsoft.com/office/drawing/2014/main" id="{F1FFBDE3-820E-46D6-BBE7-3E867535ADA7}"/>
              </a:ext>
            </a:extLst>
          </p:cNvPr>
          <p:cNvSpPr txBox="1"/>
          <p:nvPr/>
        </p:nvSpPr>
        <p:spPr>
          <a:xfrm>
            <a:off x="5015999" y="5985599"/>
            <a:ext cx="2160000" cy="461665"/>
          </a:xfrm>
          <a:prstGeom prst="rect">
            <a:avLst/>
          </a:prstGeom>
          <a:noFill/>
        </p:spPr>
        <p:txBody>
          <a:bodyPr wrap="square">
            <a:spAutoFit/>
          </a:bodyPr>
          <a:lstStyle/>
          <a:p>
            <a:pPr algn="ctr">
              <a:spcAft>
                <a:spcPts val="600"/>
              </a:spcAft>
            </a:pPr>
            <a:r>
              <a:rPr lang="pl-PL" sz="2400" dirty="0">
                <a:solidFill>
                  <a:sysClr val="windowText" lastClr="000000"/>
                </a:solidFill>
                <a:latin typeface="Montserrat Medium" panose="00000600000000000000" pitchFamily="2" charset="-18"/>
              </a:rPr>
              <a:t>1,0 mm</a:t>
            </a:r>
            <a:endParaRPr lang="pl-PL" dirty="0">
              <a:solidFill>
                <a:sysClr val="windowText" lastClr="000000"/>
              </a:solidFill>
              <a:latin typeface="Montserrat Light" panose="00000400000000000000" pitchFamily="2" charset="-18"/>
            </a:endParaRPr>
          </a:p>
        </p:txBody>
      </p:sp>
      <p:sp>
        <p:nvSpPr>
          <p:cNvPr id="192" name="pole tekstowe 191">
            <a:extLst>
              <a:ext uri="{FF2B5EF4-FFF2-40B4-BE49-F238E27FC236}">
                <a16:creationId xmlns:a16="http://schemas.microsoft.com/office/drawing/2014/main" id="{A67A0B52-498C-4297-99F7-1DE30E937FC4}"/>
              </a:ext>
            </a:extLst>
          </p:cNvPr>
          <p:cNvSpPr txBox="1"/>
          <p:nvPr/>
        </p:nvSpPr>
        <p:spPr>
          <a:xfrm>
            <a:off x="7361769"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1,5 mm</a:t>
            </a:r>
            <a:endParaRPr lang="pl-PL" dirty="0">
              <a:solidFill>
                <a:sysClr val="windowText" lastClr="000000"/>
              </a:solidFill>
              <a:latin typeface="Montserrat Light" panose="00000400000000000000" pitchFamily="2" charset="-18"/>
            </a:endParaRPr>
          </a:p>
        </p:txBody>
      </p:sp>
      <p:sp>
        <p:nvSpPr>
          <p:cNvPr id="193" name="pole tekstowe 192">
            <a:extLst>
              <a:ext uri="{FF2B5EF4-FFF2-40B4-BE49-F238E27FC236}">
                <a16:creationId xmlns:a16="http://schemas.microsoft.com/office/drawing/2014/main" id="{8D725DF9-3711-4A0D-8F79-8CC7E52DF269}"/>
              </a:ext>
            </a:extLst>
          </p:cNvPr>
          <p:cNvSpPr txBox="1"/>
          <p:nvPr/>
        </p:nvSpPr>
        <p:spPr>
          <a:xfrm>
            <a:off x="9694744" y="5985599"/>
            <a:ext cx="2160000" cy="461665"/>
          </a:xfrm>
          <a:prstGeom prst="rect">
            <a:avLst/>
          </a:prstGeom>
          <a:noFill/>
        </p:spPr>
        <p:txBody>
          <a:bodyPr wrap="square">
            <a:spAutoFit/>
          </a:bodyPr>
          <a:lstStyle/>
          <a:p>
            <a:pPr algn="ctr">
              <a:spcAft>
                <a:spcPts val="600"/>
              </a:spcAft>
            </a:pPr>
            <a:r>
              <a:rPr lang="pl-PL" sz="2400" i="0" dirty="0">
                <a:solidFill>
                  <a:sysClr val="windowText" lastClr="000000"/>
                </a:solidFill>
                <a:effectLst/>
                <a:latin typeface="Montserrat Medium" panose="00000600000000000000" pitchFamily="2" charset="-18"/>
              </a:rPr>
              <a:t>2,0 mm</a:t>
            </a:r>
            <a:endParaRPr lang="pl-PL" dirty="0">
              <a:solidFill>
                <a:sysClr val="windowText" lastClr="000000"/>
              </a:solidFill>
              <a:latin typeface="Montserrat Light" panose="00000400000000000000" pitchFamily="2" charset="-18"/>
            </a:endParaRPr>
          </a:p>
        </p:txBody>
      </p:sp>
      <p:sp>
        <p:nvSpPr>
          <p:cNvPr id="69" name="pole tekstowe 68">
            <a:extLst>
              <a:ext uri="{FF2B5EF4-FFF2-40B4-BE49-F238E27FC236}">
                <a16:creationId xmlns:a16="http://schemas.microsoft.com/office/drawing/2014/main" id="{664405E1-C58A-4B4E-859B-6758347BD7A9}"/>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„Park romantyczny w Arkadii - okolice świątyni Diany” </a:t>
            </a:r>
            <a:endParaRPr lang="pl-PL" sz="1400" dirty="0">
              <a:solidFill>
                <a:srgbClr val="0000FF"/>
              </a:solidFill>
              <a:latin typeface="Montserrat Light" panose="00000400000000000000" pitchFamily="2" charset="-18"/>
            </a:endParaRPr>
          </a:p>
        </p:txBody>
      </p:sp>
      <p:pic>
        <p:nvPicPr>
          <p:cNvPr id="5" name="Grafika 4">
            <a:extLst>
              <a:ext uri="{FF2B5EF4-FFF2-40B4-BE49-F238E27FC236}">
                <a16:creationId xmlns:a16="http://schemas.microsoft.com/office/drawing/2014/main" id="{4430B9A7-A93E-38D4-1EC2-E7165F054120}"/>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736000" y="1314000"/>
            <a:ext cx="2040255" cy="2914650"/>
          </a:xfrm>
          <a:prstGeom prst="rect">
            <a:avLst/>
          </a:prstGeom>
          <a:effectLst/>
        </p:spPr>
      </p:pic>
    </p:spTree>
    <p:extLst>
      <p:ext uri="{BB962C8B-B14F-4D97-AF65-F5344CB8AC3E}">
        <p14:creationId xmlns:p14="http://schemas.microsoft.com/office/powerpoint/2010/main" val="8145865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Untitled ‑ Made with FlexClip">
            <a:hlinkClick r:id="" action="ppaction://media"/>
            <a:extLst>
              <a:ext uri="{FF2B5EF4-FFF2-40B4-BE49-F238E27FC236}">
                <a16:creationId xmlns:a16="http://schemas.microsoft.com/office/drawing/2014/main" id="{8065C824-BA0C-849F-70BB-E44CB47CDB2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861" y="706043"/>
            <a:ext cx="12295723" cy="6916344"/>
          </a:xfrm>
          <a:prstGeom prst="rect">
            <a:avLst/>
          </a:prstGeom>
        </p:spPr>
      </p:pic>
      <p:pic>
        <p:nvPicPr>
          <p:cNvPr id="37" name="Obraz 36"/>
          <p:cNvPicPr>
            <a:picLocks noChangeAspect="1"/>
          </p:cNvPicPr>
          <p:nvPr/>
        </p:nvPicPr>
        <p:blipFill rotWithShape="1">
          <a:blip r:embed="rId6"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3" name="pole tekstowe 12">
            <a:extLst>
              <a:ext uri="{FF2B5EF4-FFF2-40B4-BE49-F238E27FC236}">
                <a16:creationId xmlns:a16="http://schemas.microsoft.com/office/drawing/2014/main" id="{6AC8D572-01F6-4B41-BB26-F5BCDBD0309A}"/>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DRUK I WYKOŃCZENIE</a:t>
            </a:r>
          </a:p>
        </p:txBody>
      </p:sp>
      <p:sp>
        <p:nvSpPr>
          <p:cNvPr id="4" name="pole tekstowe 3">
            <a:extLst>
              <a:ext uri="{FF2B5EF4-FFF2-40B4-BE49-F238E27FC236}">
                <a16:creationId xmlns:a16="http://schemas.microsoft.com/office/drawing/2014/main" id="{D1340CA5-2207-C3DC-D99B-01C161A8C03A}"/>
              </a:ext>
            </a:extLst>
          </p:cNvPr>
          <p:cNvSpPr txBox="1"/>
          <p:nvPr/>
        </p:nvSpPr>
        <p:spPr>
          <a:xfrm>
            <a:off x="5943600" y="6218148"/>
            <a:ext cx="6080033" cy="523220"/>
          </a:xfrm>
          <a:prstGeom prst="rect">
            <a:avLst/>
          </a:prstGeom>
          <a:noFill/>
        </p:spPr>
        <p:txBody>
          <a:bodyPr wrap="square">
            <a:spAutoFit/>
          </a:bodyPr>
          <a:lstStyle/>
          <a:p>
            <a:pPr algn="r"/>
            <a:r>
              <a:rPr lang="pl-PL" sz="2800" spc="150" dirty="0">
                <a:ln>
                  <a:solidFill>
                    <a:sysClr val="windowText" lastClr="000000"/>
                  </a:solidFill>
                </a:ln>
                <a:solidFill>
                  <a:schemeClr val="bg1"/>
                </a:solidFill>
                <a:latin typeface="Montserrat Black" panose="00000A00000000000000" pitchFamily="2" charset="-18"/>
              </a:rPr>
              <a:t>+ UTWARDZANIE</a:t>
            </a:r>
          </a:p>
        </p:txBody>
      </p:sp>
    </p:spTree>
    <p:extLst>
      <p:ext uri="{BB962C8B-B14F-4D97-AF65-F5344CB8AC3E}">
        <p14:creationId xmlns:p14="http://schemas.microsoft.com/office/powerpoint/2010/main" val="22659450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5" name="pole tekstowe 4">
            <a:extLst>
              <a:ext uri="{FF2B5EF4-FFF2-40B4-BE49-F238E27FC236}">
                <a16:creationId xmlns:a16="http://schemas.microsoft.com/office/drawing/2014/main" id="{0B418CFF-F392-68D7-3739-2F2844B790E8}"/>
              </a:ext>
            </a:extLst>
          </p:cNvPr>
          <p:cNvSpPr txBox="1"/>
          <p:nvPr/>
        </p:nvSpPr>
        <p:spPr>
          <a:xfrm>
            <a:off x="767408" y="1772816"/>
            <a:ext cx="6467484" cy="907941"/>
          </a:xfrm>
          <a:prstGeom prst="rect">
            <a:avLst/>
          </a:prstGeom>
          <a:noFill/>
        </p:spPr>
        <p:txBody>
          <a:bodyPr wrap="square">
            <a:spAutoFit/>
          </a:bodyPr>
          <a:lstStyle/>
          <a:p>
            <a:pPr algn="ctr">
              <a:spcAft>
                <a:spcPts val="600"/>
              </a:spcAft>
            </a:pPr>
            <a:r>
              <a:rPr lang="pl-PL" sz="2400" spc="100" dirty="0">
                <a:latin typeface="Montserrat Black" pitchFamily="2" charset="-18"/>
              </a:rPr>
              <a:t>AUDIODESKRYPCJA</a:t>
            </a:r>
          </a:p>
          <a:p>
            <a:pPr algn="ctr">
              <a:spcAft>
                <a:spcPts val="600"/>
              </a:spcAft>
            </a:pPr>
            <a:r>
              <a:rPr lang="pl-PL" sz="2400" spc="100" dirty="0">
                <a:latin typeface="Montserrat Black" pitchFamily="2" charset="-18"/>
              </a:rPr>
              <a:t>DO KAŻDEJ TYFLOMAPY</a:t>
            </a:r>
          </a:p>
        </p:txBody>
      </p:sp>
      <p:sp>
        <p:nvSpPr>
          <p:cNvPr id="8" name="pole tekstowe 7">
            <a:extLst>
              <a:ext uri="{FF2B5EF4-FFF2-40B4-BE49-F238E27FC236}">
                <a16:creationId xmlns:a16="http://schemas.microsoft.com/office/drawing/2014/main" id="{9EF8138A-27C5-41BC-AFC3-8677F6317F8F}"/>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ELEMENTY DODATKOWE</a:t>
            </a:r>
          </a:p>
        </p:txBody>
      </p:sp>
      <p:pic>
        <p:nvPicPr>
          <p:cNvPr id="24" name="Obraz 23">
            <a:extLst>
              <a:ext uri="{FF2B5EF4-FFF2-40B4-BE49-F238E27FC236}">
                <a16:creationId xmlns:a16="http://schemas.microsoft.com/office/drawing/2014/main" id="{8EE3EF2A-3B52-CB25-CA26-01AA8745E96C}"/>
              </a:ext>
            </a:extLst>
          </p:cNvPr>
          <p:cNvPicPr>
            <a:picLocks noChangeAspect="1"/>
          </p:cNvPicPr>
          <p:nvPr/>
        </p:nvPicPr>
        <p:blipFill>
          <a:blip r:embed="rId8"/>
          <a:stretch>
            <a:fillRect/>
          </a:stretch>
        </p:blipFill>
        <p:spPr>
          <a:xfrm>
            <a:off x="4675109" y="3717192"/>
            <a:ext cx="1360785" cy="1440000"/>
          </a:xfrm>
          <a:prstGeom prst="rect">
            <a:avLst/>
          </a:prstGeom>
        </p:spPr>
      </p:pic>
      <p:pic>
        <p:nvPicPr>
          <p:cNvPr id="27" name="Obraz 26">
            <a:extLst>
              <a:ext uri="{FF2B5EF4-FFF2-40B4-BE49-F238E27FC236}">
                <a16:creationId xmlns:a16="http://schemas.microsoft.com/office/drawing/2014/main" id="{C3BE8360-445C-69DB-AAF1-2293B13DA18B}"/>
              </a:ext>
            </a:extLst>
          </p:cNvPr>
          <p:cNvPicPr>
            <a:picLocks noChangeAspect="1"/>
          </p:cNvPicPr>
          <p:nvPr/>
        </p:nvPicPr>
        <p:blipFill>
          <a:blip r:embed="rId9"/>
          <a:stretch>
            <a:fillRect/>
          </a:stretch>
        </p:blipFill>
        <p:spPr>
          <a:xfrm>
            <a:off x="7710470" y="1341140"/>
            <a:ext cx="4008417" cy="4941168"/>
          </a:xfrm>
          <a:prstGeom prst="rect">
            <a:avLst/>
          </a:prstGeom>
          <a:effectLst/>
        </p:spPr>
      </p:pic>
      <p:sp>
        <p:nvSpPr>
          <p:cNvPr id="30" name="pole tekstowe 29">
            <a:extLst>
              <a:ext uri="{FF2B5EF4-FFF2-40B4-BE49-F238E27FC236}">
                <a16:creationId xmlns:a16="http://schemas.microsoft.com/office/drawing/2014/main" id="{1FAC7C97-E8CD-FBCC-EC19-FFEA161A2E43}"/>
              </a:ext>
            </a:extLst>
          </p:cNvPr>
          <p:cNvSpPr txBox="1"/>
          <p:nvPr/>
        </p:nvSpPr>
        <p:spPr>
          <a:xfrm>
            <a:off x="407368" y="5912976"/>
            <a:ext cx="7178116" cy="369332"/>
          </a:xfrm>
          <a:prstGeom prst="rect">
            <a:avLst/>
          </a:prstGeom>
          <a:solidFill>
            <a:schemeClr val="tx1"/>
          </a:solidFill>
          <a:effectLst/>
        </p:spPr>
        <p:txBody>
          <a:bodyPr wrap="square">
            <a:spAutoFit/>
          </a:bodyPr>
          <a:lstStyle/>
          <a:p>
            <a:pPr>
              <a:spcAft>
                <a:spcPts val="600"/>
              </a:spcAft>
            </a:pPr>
            <a:r>
              <a:rPr lang="pl-PL" i="0" dirty="0">
                <a:solidFill>
                  <a:srgbClr val="FFFF00"/>
                </a:solidFill>
                <a:effectLst/>
                <a:latin typeface="Montserrat Medium" panose="00000600000000000000" pitchFamily="2" charset="-18"/>
              </a:rPr>
              <a:t>http://gnss.wat.edu.pl/audiodeskrypcje/wroclaw-japonski-1</a:t>
            </a:r>
          </a:p>
        </p:txBody>
      </p:sp>
      <p:pic>
        <p:nvPicPr>
          <p:cNvPr id="2" name="Obraz 1">
            <a:extLst>
              <a:ext uri="{FF2B5EF4-FFF2-40B4-BE49-F238E27FC236}">
                <a16:creationId xmlns:a16="http://schemas.microsoft.com/office/drawing/2014/main" id="{E9273C4E-ECD6-67F0-D66E-2AF47479FB1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2566610" y="3865752"/>
            <a:ext cx="1247140" cy="1259840"/>
          </a:xfrm>
          <a:prstGeom prst="rect">
            <a:avLst/>
          </a:prstGeom>
          <a:noFill/>
          <a:ln>
            <a:noFill/>
          </a:ln>
        </p:spPr>
      </p:pic>
    </p:spTree>
    <p:extLst>
      <p:ext uri="{BB962C8B-B14F-4D97-AF65-F5344CB8AC3E}">
        <p14:creationId xmlns:p14="http://schemas.microsoft.com/office/powerpoint/2010/main" val="10146487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C4F142F4-F2DF-43F8-A2E8-0A4C21C6B85C}"/>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WERYFIKACJA</a:t>
            </a:r>
          </a:p>
        </p:txBody>
      </p:sp>
      <p:pic>
        <p:nvPicPr>
          <p:cNvPr id="22" name="Obraz 21" descr="Obraz zawierający tekst, w pomieszczeniu, książka, osoba&#10;&#10;Opis wygenerowany automatycznie">
            <a:extLst>
              <a:ext uri="{FF2B5EF4-FFF2-40B4-BE49-F238E27FC236}">
                <a16:creationId xmlns:a16="http://schemas.microsoft.com/office/drawing/2014/main" id="{163C3F58-7236-DF9B-5714-A78E7B2708F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54522"/>
          <a:stretch/>
        </p:blipFill>
        <p:spPr>
          <a:xfrm>
            <a:off x="2148700" y="1059844"/>
            <a:ext cx="7392821" cy="2521556"/>
          </a:xfrm>
          <a:prstGeom prst="rect">
            <a:avLst/>
          </a:prstGeom>
          <a:ln w="19050">
            <a:solidFill>
              <a:schemeClr val="tx1"/>
            </a:solidFill>
          </a:ln>
        </p:spPr>
      </p:pic>
      <p:pic>
        <p:nvPicPr>
          <p:cNvPr id="16" name="Obraz 15">
            <a:extLst>
              <a:ext uri="{FF2B5EF4-FFF2-40B4-BE49-F238E27FC236}">
                <a16:creationId xmlns:a16="http://schemas.microsoft.com/office/drawing/2014/main" id="{DD044220-6FED-6766-0D1E-6F7229A11B4B}"/>
              </a:ext>
            </a:extLst>
          </p:cNvPr>
          <p:cNvPicPr>
            <a:picLocks noChangeAspect="1"/>
          </p:cNvPicPr>
          <p:nvPr/>
        </p:nvPicPr>
        <p:blipFill>
          <a:blip r:embed="rId9"/>
          <a:stretch>
            <a:fillRect/>
          </a:stretch>
        </p:blipFill>
        <p:spPr>
          <a:xfrm>
            <a:off x="7199558" y="3285344"/>
            <a:ext cx="4426975" cy="3240000"/>
          </a:xfrm>
          <a:prstGeom prst="rect">
            <a:avLst/>
          </a:prstGeom>
          <a:ln w="19050">
            <a:solidFill>
              <a:schemeClr val="tx1"/>
            </a:solidFill>
          </a:ln>
        </p:spPr>
      </p:pic>
      <p:pic>
        <p:nvPicPr>
          <p:cNvPr id="19" name="Obraz 18">
            <a:extLst>
              <a:ext uri="{FF2B5EF4-FFF2-40B4-BE49-F238E27FC236}">
                <a16:creationId xmlns:a16="http://schemas.microsoft.com/office/drawing/2014/main" id="{579DF2A3-9832-7308-58B0-2ED93EC5DB2E}"/>
              </a:ext>
            </a:extLst>
          </p:cNvPr>
          <p:cNvPicPr>
            <a:picLocks noChangeAspect="1"/>
          </p:cNvPicPr>
          <p:nvPr/>
        </p:nvPicPr>
        <p:blipFill>
          <a:blip r:embed="rId10"/>
          <a:stretch>
            <a:fillRect/>
          </a:stretch>
        </p:blipFill>
        <p:spPr>
          <a:xfrm rot="16200000">
            <a:off x="955560" y="2754273"/>
            <a:ext cx="3240000" cy="4276292"/>
          </a:xfrm>
          <a:prstGeom prst="rect">
            <a:avLst/>
          </a:prstGeom>
          <a:ln w="19050">
            <a:solidFill>
              <a:schemeClr val="tx1"/>
            </a:solidFill>
          </a:ln>
        </p:spPr>
      </p:pic>
    </p:spTree>
    <p:extLst>
      <p:ext uri="{BB962C8B-B14F-4D97-AF65-F5344CB8AC3E}">
        <p14:creationId xmlns:p14="http://schemas.microsoft.com/office/powerpoint/2010/main" val="4923963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C4F142F4-F2DF-43F8-A2E8-0A4C21C6B85C}"/>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GOTOWE TYFLOMAPY</a:t>
            </a:r>
          </a:p>
        </p:txBody>
      </p:sp>
      <p:pic>
        <p:nvPicPr>
          <p:cNvPr id="13" name="Obraz 12" descr="Obraz zawierający zrzut ekranu, tekst, design&#10;&#10;Opis wygenerowany automatycznie">
            <a:extLst>
              <a:ext uri="{FF2B5EF4-FFF2-40B4-BE49-F238E27FC236}">
                <a16:creationId xmlns:a16="http://schemas.microsoft.com/office/drawing/2014/main" id="{FE6DEC87-27D4-4112-8392-26A749F1630A}"/>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899809" y="1119621"/>
            <a:ext cx="6919599" cy="5189699"/>
          </a:xfrm>
          <a:prstGeom prst="rect">
            <a:avLst/>
          </a:prstGeom>
          <a:ln w="19050">
            <a:solidFill>
              <a:schemeClr val="tx1">
                <a:lumMod val="50000"/>
                <a:lumOff val="50000"/>
              </a:schemeClr>
            </a:solidFill>
          </a:ln>
          <a:effectLst/>
        </p:spPr>
      </p:pic>
      <p:sp>
        <p:nvSpPr>
          <p:cNvPr id="14" name="pole tekstowe 13">
            <a:extLst>
              <a:ext uri="{FF2B5EF4-FFF2-40B4-BE49-F238E27FC236}">
                <a16:creationId xmlns:a16="http://schemas.microsoft.com/office/drawing/2014/main" id="{7D32304F-3615-4910-B153-978448211287}"/>
              </a:ext>
            </a:extLst>
          </p:cNvPr>
          <p:cNvSpPr txBox="1"/>
          <p:nvPr/>
        </p:nvSpPr>
        <p:spPr>
          <a:xfrm>
            <a:off x="0" y="6488668"/>
            <a:ext cx="12192000" cy="369332"/>
          </a:xfrm>
          <a:prstGeom prst="rect">
            <a:avLst/>
          </a:prstGeom>
          <a:noFill/>
        </p:spPr>
        <p:txBody>
          <a:bodyPr wrap="square">
            <a:spAutoFit/>
          </a:bodyPr>
          <a:lstStyle/>
          <a:p>
            <a:pPr algn="r">
              <a:spcAft>
                <a:spcPts val="600"/>
              </a:spcAft>
            </a:pPr>
            <a:r>
              <a:rPr lang="pl-PL" i="0" dirty="0">
                <a:solidFill>
                  <a:srgbClr val="0000FF"/>
                </a:solidFill>
                <a:effectLst/>
                <a:latin typeface="Montserrat Medium" panose="00000600000000000000" pitchFamily="2" charset="-18"/>
              </a:rPr>
              <a:t>Rys. Fragment wydrukowanej </a:t>
            </a:r>
            <a:r>
              <a:rPr lang="pl-PL" i="0" dirty="0" err="1">
                <a:solidFill>
                  <a:srgbClr val="0000FF"/>
                </a:solidFill>
                <a:effectLst/>
                <a:latin typeface="Montserrat Medium" panose="00000600000000000000" pitchFamily="2" charset="-18"/>
              </a:rPr>
              <a:t>tyflomapy</a:t>
            </a:r>
            <a:r>
              <a:rPr lang="pl-PL" i="0" dirty="0">
                <a:solidFill>
                  <a:srgbClr val="0000FF"/>
                </a:solidFill>
                <a:effectLst/>
                <a:latin typeface="Montserrat Medium" panose="00000600000000000000" pitchFamily="2" charset="-18"/>
              </a:rPr>
              <a:t> „Ogród barokowy w Wilanowie – tarasy”</a:t>
            </a:r>
            <a:endParaRPr lang="pl-PL" sz="1400" dirty="0">
              <a:solidFill>
                <a:srgbClr val="0000FF"/>
              </a:solidFill>
              <a:latin typeface="Montserrat Light" panose="00000400000000000000" pitchFamily="2" charset="-18"/>
            </a:endParaRPr>
          </a:p>
        </p:txBody>
      </p:sp>
      <p:sp>
        <p:nvSpPr>
          <p:cNvPr id="15" name="pole tekstowe 14">
            <a:extLst>
              <a:ext uri="{FF2B5EF4-FFF2-40B4-BE49-F238E27FC236}">
                <a16:creationId xmlns:a16="http://schemas.microsoft.com/office/drawing/2014/main" id="{6DF34C6A-CC18-4431-BEA9-832A74B72A5D}"/>
              </a:ext>
            </a:extLst>
          </p:cNvPr>
          <p:cNvSpPr txBox="1"/>
          <p:nvPr/>
        </p:nvSpPr>
        <p:spPr>
          <a:xfrm>
            <a:off x="551384" y="1484784"/>
            <a:ext cx="4509151" cy="4031873"/>
          </a:xfrm>
          <a:prstGeom prst="rect">
            <a:avLst/>
          </a:prstGeom>
          <a:noFill/>
          <a:effectLst>
            <a:outerShdw blurRad="63500" sx="102000" sy="102000" algn="ctr" rotWithShape="0">
              <a:prstClr val="black">
                <a:alpha val="40000"/>
              </a:prstClr>
            </a:outerShdw>
          </a:effectLst>
        </p:spPr>
        <p:txBody>
          <a:bodyPr wrap="square">
            <a:spAutoFit/>
          </a:bodyPr>
          <a:lstStyle/>
          <a:p>
            <a:pPr>
              <a:spcAft>
                <a:spcPts val="600"/>
              </a:spcAft>
            </a:pPr>
            <a:r>
              <a:rPr lang="pl-PL" sz="2400" spc="300" dirty="0">
                <a:latin typeface="Montserrat Black" pitchFamily="2" charset="-18"/>
              </a:rPr>
              <a:t>13 TYFLOMAP</a:t>
            </a:r>
          </a:p>
          <a:p>
            <a:pPr>
              <a:spcAft>
                <a:spcPts val="600"/>
              </a:spcAft>
            </a:pPr>
            <a:endParaRPr lang="pl-PL" sz="2400" spc="300" dirty="0">
              <a:latin typeface="Montserrat Black" pitchFamily="2" charset="-18"/>
            </a:endParaRPr>
          </a:p>
          <a:p>
            <a:pPr indent="173038">
              <a:spcAft>
                <a:spcPts val="600"/>
              </a:spcAft>
            </a:pPr>
            <a:r>
              <a:rPr lang="pl-PL" sz="2400" u="sng" spc="300" dirty="0">
                <a:latin typeface="Montserrat Medium" pitchFamily="2" charset="-18"/>
              </a:rPr>
              <a:t>Twarde PCV</a:t>
            </a:r>
          </a:p>
          <a:p>
            <a:pPr indent="173038">
              <a:spcAft>
                <a:spcPts val="600"/>
              </a:spcAft>
            </a:pPr>
            <a:r>
              <a:rPr lang="pl-PL" sz="2400" u="sng" spc="300" dirty="0">
                <a:latin typeface="Montserrat Medium" pitchFamily="2" charset="-18"/>
              </a:rPr>
              <a:t>Papier syntetyczny</a:t>
            </a:r>
          </a:p>
          <a:p>
            <a:pPr marL="0" lvl="1" indent="173038">
              <a:spcAft>
                <a:spcPts val="600"/>
              </a:spcAft>
            </a:pPr>
            <a:r>
              <a:rPr lang="pl-PL" sz="2400" spc="300" dirty="0">
                <a:latin typeface="Montserrat Medium" pitchFamily="2" charset="-18"/>
              </a:rPr>
              <a:t>Poliwęglan</a:t>
            </a:r>
          </a:p>
          <a:p>
            <a:pPr marL="0" lvl="1" indent="173038">
              <a:spcAft>
                <a:spcPts val="600"/>
              </a:spcAft>
            </a:pPr>
            <a:r>
              <a:rPr lang="pl-PL" sz="2400" spc="300" dirty="0" err="1">
                <a:latin typeface="Montserrat Medium" pitchFamily="2" charset="-18"/>
              </a:rPr>
              <a:t>Dibond</a:t>
            </a:r>
            <a:endParaRPr lang="pl-PL" sz="2400" spc="300" dirty="0">
              <a:latin typeface="Montserrat Medium" pitchFamily="2" charset="-18"/>
            </a:endParaRPr>
          </a:p>
          <a:p>
            <a:pPr marL="0" lvl="1" indent="173038">
              <a:spcAft>
                <a:spcPts val="600"/>
              </a:spcAft>
            </a:pPr>
            <a:r>
              <a:rPr lang="pl-PL" sz="2400" spc="300" dirty="0">
                <a:latin typeface="Montserrat Medium" pitchFamily="2" charset="-18"/>
              </a:rPr>
              <a:t>Sklejka</a:t>
            </a:r>
          </a:p>
          <a:p>
            <a:pPr marL="0" lvl="1" indent="173038">
              <a:spcAft>
                <a:spcPts val="600"/>
              </a:spcAft>
            </a:pPr>
            <a:r>
              <a:rPr lang="pl-PL" sz="2400" spc="300" dirty="0">
                <a:latin typeface="Montserrat Medium" pitchFamily="2" charset="-18"/>
              </a:rPr>
              <a:t>HDF</a:t>
            </a:r>
          </a:p>
          <a:p>
            <a:pPr marL="0" lvl="1" indent="173038">
              <a:spcAft>
                <a:spcPts val="600"/>
              </a:spcAft>
            </a:pPr>
            <a:r>
              <a:rPr lang="pl-PL" sz="2400" spc="300" dirty="0">
                <a:latin typeface="Montserrat Medium" pitchFamily="2" charset="-18"/>
              </a:rPr>
              <a:t>Papier</a:t>
            </a:r>
          </a:p>
        </p:txBody>
      </p:sp>
    </p:spTree>
    <p:extLst>
      <p:ext uri="{BB962C8B-B14F-4D97-AF65-F5344CB8AC3E}">
        <p14:creationId xmlns:p14="http://schemas.microsoft.com/office/powerpoint/2010/main" val="16861925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 name="Obraz 36"/>
          <p:cNvPicPr>
            <a:picLocks noChangeAspect="1"/>
          </p:cNvPicPr>
          <p:nvPr/>
        </p:nvPicPr>
        <p:blipFill rotWithShape="1">
          <a:blip r:embed="rId3"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11695856"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97820690-D9B9-43C5-B87E-8C503874F989}"/>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GOTOWE TYFLOMAPY</a:t>
            </a:r>
          </a:p>
        </p:txBody>
      </p:sp>
      <p:sp>
        <p:nvSpPr>
          <p:cNvPr id="13" name="pole tekstowe 12">
            <a:extLst>
              <a:ext uri="{FF2B5EF4-FFF2-40B4-BE49-F238E27FC236}">
                <a16:creationId xmlns:a16="http://schemas.microsoft.com/office/drawing/2014/main" id="{15790ED3-FC87-44BE-B14B-1A37B615A29C}"/>
              </a:ext>
            </a:extLst>
          </p:cNvPr>
          <p:cNvSpPr txBox="1"/>
          <p:nvPr/>
        </p:nvSpPr>
        <p:spPr>
          <a:xfrm>
            <a:off x="6375648" y="1414247"/>
            <a:ext cx="5502287" cy="461665"/>
          </a:xfrm>
          <a:prstGeom prst="rect">
            <a:avLst/>
          </a:prstGeom>
          <a:noFill/>
        </p:spPr>
        <p:txBody>
          <a:bodyPr wrap="square">
            <a:spAutoFit/>
          </a:bodyPr>
          <a:lstStyle/>
          <a:p>
            <a:r>
              <a:rPr lang="pl-PL" sz="2400" b="0" i="0" dirty="0">
                <a:solidFill>
                  <a:sysClr val="windowText" lastClr="000000"/>
                </a:solidFill>
                <a:effectLst/>
                <a:latin typeface="Montserrat Medium" pitchFamily="2" charset="-18"/>
              </a:rPr>
              <a:t>Ogrody tarasowe w Książu</a:t>
            </a:r>
          </a:p>
        </p:txBody>
      </p:sp>
      <p:pic>
        <p:nvPicPr>
          <p:cNvPr id="15" name="Picture 6" descr="Muzeum Pałacu Króla Jana III w Wilanowie">
            <a:extLst>
              <a:ext uri="{FF2B5EF4-FFF2-40B4-BE49-F238E27FC236}">
                <a16:creationId xmlns:a16="http://schemas.microsoft.com/office/drawing/2014/main" id="{1D6D29C6-4294-4495-8343-17D0E7EACF5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39732" y="5471255"/>
            <a:ext cx="708842" cy="8248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ZZM">
            <a:extLst>
              <a:ext uri="{FF2B5EF4-FFF2-40B4-BE49-F238E27FC236}">
                <a16:creationId xmlns:a16="http://schemas.microsoft.com/office/drawing/2014/main" id="{D6D25A24-4301-4E6E-9365-ACFA9F5BAC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89241" y="5522120"/>
            <a:ext cx="2241308" cy="58834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Zamek Książ">
            <a:extLst>
              <a:ext uri="{FF2B5EF4-FFF2-40B4-BE49-F238E27FC236}">
                <a16:creationId xmlns:a16="http://schemas.microsoft.com/office/drawing/2014/main" id="{6D8FB0FB-39C8-4977-9893-C836F746A9D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3392" y="5216088"/>
            <a:ext cx="975673" cy="144872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extLst>
              <a:ext uri="{FF2B5EF4-FFF2-40B4-BE49-F238E27FC236}">
                <a16:creationId xmlns:a16="http://schemas.microsoft.com/office/drawing/2014/main" id="{51F7D044-4D61-4DF7-B639-8CF2CFC5C4D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71215" y="5340851"/>
            <a:ext cx="1377985" cy="104037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a:extLst>
              <a:ext uri="{FF2B5EF4-FFF2-40B4-BE49-F238E27FC236}">
                <a16:creationId xmlns:a16="http://schemas.microsoft.com/office/drawing/2014/main" id="{0EF8E081-1984-4217-AF8F-B5E546D1B25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76250" b="92371"/>
          <a:stretch/>
        </p:blipFill>
        <p:spPr bwMode="auto">
          <a:xfrm>
            <a:off x="9289866" y="5467008"/>
            <a:ext cx="2405990" cy="644065"/>
          </a:xfrm>
          <a:prstGeom prst="rect">
            <a:avLst/>
          </a:prstGeom>
          <a:noFill/>
          <a:extLst>
            <a:ext uri="{909E8E84-426E-40DD-AFC4-6F175D3DCCD1}">
              <a14:hiddenFill xmlns:a14="http://schemas.microsoft.com/office/drawing/2010/main">
                <a:solidFill>
                  <a:srgbClr val="FFFFFF"/>
                </a:solidFill>
              </a14:hiddenFill>
            </a:ext>
          </a:extLst>
        </p:spPr>
      </p:pic>
      <p:sp>
        <p:nvSpPr>
          <p:cNvPr id="20" name="pole tekstowe 19">
            <a:extLst>
              <a:ext uri="{FF2B5EF4-FFF2-40B4-BE49-F238E27FC236}">
                <a16:creationId xmlns:a16="http://schemas.microsoft.com/office/drawing/2014/main" id="{B4618D3B-01AD-433E-B9F5-1AA2320C4D19}"/>
              </a:ext>
            </a:extLst>
          </p:cNvPr>
          <p:cNvSpPr txBox="1"/>
          <p:nvPr/>
        </p:nvSpPr>
        <p:spPr>
          <a:xfrm>
            <a:off x="6375648" y="2166271"/>
            <a:ext cx="5502287" cy="461665"/>
          </a:xfrm>
          <a:prstGeom prst="rect">
            <a:avLst/>
          </a:prstGeom>
          <a:noFill/>
        </p:spPr>
        <p:txBody>
          <a:bodyPr wrap="square">
            <a:spAutoFit/>
          </a:bodyPr>
          <a:lstStyle/>
          <a:p>
            <a:pPr>
              <a:spcBef>
                <a:spcPts val="1200"/>
              </a:spcBef>
            </a:pPr>
            <a:r>
              <a:rPr lang="pl-PL" sz="2400" b="0" i="0" dirty="0">
                <a:solidFill>
                  <a:sysClr val="windowText" lastClr="000000"/>
                </a:solidFill>
                <a:effectLst/>
                <a:latin typeface="Montserrat Medium" pitchFamily="2" charset="-18"/>
              </a:rPr>
              <a:t>Ogród barokowy w Wilanowie</a:t>
            </a:r>
            <a:endParaRPr lang="pl-PL" sz="2400" dirty="0">
              <a:solidFill>
                <a:sysClr val="windowText" lastClr="000000"/>
              </a:solidFill>
              <a:latin typeface="Montserrat Medium" pitchFamily="2" charset="-18"/>
            </a:endParaRPr>
          </a:p>
        </p:txBody>
      </p:sp>
      <p:sp>
        <p:nvSpPr>
          <p:cNvPr id="21" name="pole tekstowe 20">
            <a:extLst>
              <a:ext uri="{FF2B5EF4-FFF2-40B4-BE49-F238E27FC236}">
                <a16:creationId xmlns:a16="http://schemas.microsoft.com/office/drawing/2014/main" id="{F999F05D-4819-412B-AF01-8A84519D0D34}"/>
              </a:ext>
            </a:extLst>
          </p:cNvPr>
          <p:cNvSpPr txBox="1"/>
          <p:nvPr/>
        </p:nvSpPr>
        <p:spPr>
          <a:xfrm>
            <a:off x="6375648" y="2918295"/>
            <a:ext cx="5502287" cy="461665"/>
          </a:xfrm>
          <a:prstGeom prst="rect">
            <a:avLst/>
          </a:prstGeom>
          <a:noFill/>
        </p:spPr>
        <p:txBody>
          <a:bodyPr wrap="square">
            <a:spAutoFit/>
          </a:bodyPr>
          <a:lstStyle/>
          <a:p>
            <a:pPr>
              <a:spcBef>
                <a:spcPts val="1200"/>
              </a:spcBef>
            </a:pPr>
            <a:r>
              <a:rPr lang="pl-PL" sz="2400" i="0" dirty="0">
                <a:solidFill>
                  <a:sysClr val="windowText" lastClr="000000"/>
                </a:solidFill>
                <a:effectLst/>
                <a:latin typeface="Montserrat Medium" pitchFamily="2" charset="-18"/>
              </a:rPr>
              <a:t>Ogród</a:t>
            </a:r>
            <a:r>
              <a:rPr lang="pl-PL" sz="2400" b="0" i="0" dirty="0">
                <a:solidFill>
                  <a:sysClr val="windowText" lastClr="000000"/>
                </a:solidFill>
                <a:effectLst/>
                <a:latin typeface="Montserrat Medium" pitchFamily="2" charset="-18"/>
              </a:rPr>
              <a:t> japoński we Wrocławiu</a:t>
            </a:r>
          </a:p>
        </p:txBody>
      </p:sp>
      <p:sp>
        <p:nvSpPr>
          <p:cNvPr id="22" name="pole tekstowe 21">
            <a:extLst>
              <a:ext uri="{FF2B5EF4-FFF2-40B4-BE49-F238E27FC236}">
                <a16:creationId xmlns:a16="http://schemas.microsoft.com/office/drawing/2014/main" id="{D9B25C1A-B499-4BE1-8027-A9B0DC366667}"/>
              </a:ext>
            </a:extLst>
          </p:cNvPr>
          <p:cNvSpPr txBox="1"/>
          <p:nvPr/>
        </p:nvSpPr>
        <p:spPr>
          <a:xfrm>
            <a:off x="6375648" y="3670319"/>
            <a:ext cx="5502287" cy="461665"/>
          </a:xfrm>
          <a:prstGeom prst="rect">
            <a:avLst/>
          </a:prstGeom>
          <a:noFill/>
        </p:spPr>
        <p:txBody>
          <a:bodyPr wrap="square">
            <a:spAutoFit/>
          </a:bodyPr>
          <a:lstStyle/>
          <a:p>
            <a:pPr>
              <a:spcBef>
                <a:spcPts val="1200"/>
              </a:spcBef>
            </a:pPr>
            <a:r>
              <a:rPr lang="pl-PL" sz="2400" dirty="0">
                <a:solidFill>
                  <a:sysClr val="windowText" lastClr="000000"/>
                </a:solidFill>
                <a:latin typeface="Montserrat Medium" pitchFamily="2" charset="-18"/>
              </a:rPr>
              <a:t>Park angielski w Krasiczynie</a:t>
            </a:r>
          </a:p>
        </p:txBody>
      </p:sp>
      <p:sp>
        <p:nvSpPr>
          <p:cNvPr id="23" name="pole tekstowe 22">
            <a:extLst>
              <a:ext uri="{FF2B5EF4-FFF2-40B4-BE49-F238E27FC236}">
                <a16:creationId xmlns:a16="http://schemas.microsoft.com/office/drawing/2014/main" id="{3DF7E291-B0D0-47F9-8808-FCDEBC258139}"/>
              </a:ext>
            </a:extLst>
          </p:cNvPr>
          <p:cNvSpPr txBox="1"/>
          <p:nvPr/>
        </p:nvSpPr>
        <p:spPr>
          <a:xfrm>
            <a:off x="6375648" y="4422344"/>
            <a:ext cx="5502287" cy="461665"/>
          </a:xfrm>
          <a:prstGeom prst="rect">
            <a:avLst/>
          </a:prstGeom>
          <a:noFill/>
        </p:spPr>
        <p:txBody>
          <a:bodyPr wrap="square">
            <a:spAutoFit/>
          </a:bodyPr>
          <a:lstStyle/>
          <a:p>
            <a:pPr>
              <a:spcBef>
                <a:spcPts val="1200"/>
              </a:spcBef>
            </a:pPr>
            <a:r>
              <a:rPr lang="pl-PL" sz="2400" dirty="0">
                <a:solidFill>
                  <a:sysClr val="windowText" lastClr="000000"/>
                </a:solidFill>
                <a:latin typeface="Montserrat Medium" pitchFamily="2" charset="-18"/>
              </a:rPr>
              <a:t>Park romantyczny w Arkadii</a:t>
            </a:r>
          </a:p>
        </p:txBody>
      </p:sp>
      <p:pic>
        <p:nvPicPr>
          <p:cNvPr id="4" name="Obraz 3" descr="Obraz zawierający tekst, Produkty papierowe, papier, pudełko&#10;&#10;Opis wygenerowany automatycznie">
            <a:extLst>
              <a:ext uri="{FF2B5EF4-FFF2-40B4-BE49-F238E27FC236}">
                <a16:creationId xmlns:a16="http://schemas.microsoft.com/office/drawing/2014/main" id="{6B41AEC6-8602-5B70-8970-924F2329A04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23392" y="1568237"/>
            <a:ext cx="4176464" cy="3132348"/>
          </a:xfrm>
          <a:prstGeom prst="rect">
            <a:avLst/>
          </a:prstGeom>
          <a:ln>
            <a:solidFill>
              <a:schemeClr val="tx1"/>
            </a:solidFill>
          </a:ln>
        </p:spPr>
      </p:pic>
      <p:pic>
        <p:nvPicPr>
          <p:cNvPr id="2" name="Obraz 1">
            <a:extLst>
              <a:ext uri="{FF2B5EF4-FFF2-40B4-BE49-F238E27FC236}">
                <a16:creationId xmlns:a16="http://schemas.microsoft.com/office/drawing/2014/main" id="{187E8D76-BB6E-49AC-3378-C9EDFE55865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bwMode="auto">
          <a:xfrm>
            <a:off x="5426417" y="1281861"/>
            <a:ext cx="723647" cy="720000"/>
          </a:xfrm>
          <a:prstGeom prst="rect">
            <a:avLst/>
          </a:prstGeom>
          <a:noFill/>
          <a:ln>
            <a:noFill/>
          </a:ln>
        </p:spPr>
      </p:pic>
      <p:pic>
        <p:nvPicPr>
          <p:cNvPr id="5" name="Obraz 4">
            <a:extLst>
              <a:ext uri="{FF2B5EF4-FFF2-40B4-BE49-F238E27FC236}">
                <a16:creationId xmlns:a16="http://schemas.microsoft.com/office/drawing/2014/main" id="{BD894485-9971-DFBB-FA57-B3711BF0FAB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auto">
          <a:xfrm>
            <a:off x="5431869" y="2034690"/>
            <a:ext cx="712742" cy="720000"/>
          </a:xfrm>
          <a:prstGeom prst="rect">
            <a:avLst/>
          </a:prstGeom>
          <a:noFill/>
          <a:ln>
            <a:noFill/>
          </a:ln>
        </p:spPr>
      </p:pic>
      <p:pic>
        <p:nvPicPr>
          <p:cNvPr id="6" name="Obraz 5">
            <a:extLst>
              <a:ext uri="{FF2B5EF4-FFF2-40B4-BE49-F238E27FC236}">
                <a16:creationId xmlns:a16="http://schemas.microsoft.com/office/drawing/2014/main" id="{AF5345FD-A0B2-8EDA-C21C-A5489B34776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bwMode="auto">
          <a:xfrm>
            <a:off x="5422900" y="2787519"/>
            <a:ext cx="730680" cy="720000"/>
          </a:xfrm>
          <a:prstGeom prst="rect">
            <a:avLst/>
          </a:prstGeom>
          <a:noFill/>
          <a:ln>
            <a:noFill/>
          </a:ln>
        </p:spPr>
      </p:pic>
      <p:pic>
        <p:nvPicPr>
          <p:cNvPr id="7" name="Obraz 6">
            <a:extLst>
              <a:ext uri="{FF2B5EF4-FFF2-40B4-BE49-F238E27FC236}">
                <a16:creationId xmlns:a16="http://schemas.microsoft.com/office/drawing/2014/main" id="{777EFBDC-6BE8-0C86-D115-B158BE5789F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a:off x="5426417" y="3540348"/>
            <a:ext cx="723647" cy="720000"/>
          </a:xfrm>
          <a:prstGeom prst="rect">
            <a:avLst/>
          </a:prstGeom>
          <a:noFill/>
          <a:ln>
            <a:noFill/>
          </a:ln>
        </p:spPr>
      </p:pic>
      <p:pic>
        <p:nvPicPr>
          <p:cNvPr id="8" name="Obraz 7">
            <a:extLst>
              <a:ext uri="{FF2B5EF4-FFF2-40B4-BE49-F238E27FC236}">
                <a16:creationId xmlns:a16="http://schemas.microsoft.com/office/drawing/2014/main" id="{9B969708-2AC2-A681-7F60-33A1C84219A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bwMode="auto">
          <a:xfrm>
            <a:off x="5431869" y="4293176"/>
            <a:ext cx="712742" cy="720000"/>
          </a:xfrm>
          <a:prstGeom prst="rect">
            <a:avLst/>
          </a:prstGeom>
          <a:noFill/>
          <a:ln>
            <a:noFill/>
          </a:ln>
        </p:spPr>
      </p:pic>
    </p:spTree>
    <p:extLst>
      <p:ext uri="{BB962C8B-B14F-4D97-AF65-F5344CB8AC3E}">
        <p14:creationId xmlns:p14="http://schemas.microsoft.com/office/powerpoint/2010/main" val="6637437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A58FBE-F8EF-A765-F802-0351FDF37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2373" y="717780"/>
            <a:ext cx="4320000" cy="324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Obraz 4">
            <a:extLst>
              <a:ext uri="{FF2B5EF4-FFF2-40B4-BE49-F238E27FC236}">
                <a16:creationId xmlns:a16="http://schemas.microsoft.com/office/drawing/2014/main" id="{E28187F8-A24D-DD10-704A-A29E4072C998}"/>
              </a:ext>
            </a:extLst>
          </p:cNvPr>
          <p:cNvPicPr>
            <a:picLocks noChangeAspect="1"/>
          </p:cNvPicPr>
          <p:nvPr/>
        </p:nvPicPr>
        <p:blipFill>
          <a:blip r:embed="rId4"/>
          <a:stretch>
            <a:fillRect/>
          </a:stretch>
        </p:blipFill>
        <p:spPr>
          <a:xfrm rot="16200000">
            <a:off x="4568937" y="167108"/>
            <a:ext cx="3240000" cy="4341344"/>
          </a:xfrm>
          <a:prstGeom prst="rect">
            <a:avLst/>
          </a:prstGeom>
          <a:ln>
            <a:solidFill>
              <a:schemeClr val="tx1"/>
            </a:solidFill>
          </a:ln>
        </p:spPr>
      </p:pic>
      <p:pic>
        <p:nvPicPr>
          <p:cNvPr id="7" name="Obraz 6">
            <a:extLst>
              <a:ext uri="{FF2B5EF4-FFF2-40B4-BE49-F238E27FC236}">
                <a16:creationId xmlns:a16="http://schemas.microsoft.com/office/drawing/2014/main" id="{715BBF25-3133-82CB-AF21-29127650D1B5}"/>
              </a:ext>
            </a:extLst>
          </p:cNvPr>
          <p:cNvPicPr>
            <a:picLocks noChangeAspect="1"/>
          </p:cNvPicPr>
          <p:nvPr/>
        </p:nvPicPr>
        <p:blipFill>
          <a:blip r:embed="rId5"/>
          <a:stretch>
            <a:fillRect/>
          </a:stretch>
        </p:blipFill>
        <p:spPr>
          <a:xfrm>
            <a:off x="-311853" y="717780"/>
            <a:ext cx="4297353" cy="3240000"/>
          </a:xfrm>
          <a:prstGeom prst="rect">
            <a:avLst/>
          </a:prstGeom>
          <a:ln>
            <a:solidFill>
              <a:schemeClr val="tx1"/>
            </a:solidFill>
          </a:ln>
        </p:spPr>
      </p:pic>
      <p:pic>
        <p:nvPicPr>
          <p:cNvPr id="37" name="Obraz 36"/>
          <p:cNvPicPr>
            <a:picLocks noChangeAspect="1"/>
          </p:cNvPicPr>
          <p:nvPr/>
        </p:nvPicPr>
        <p:blipFill rotWithShape="1">
          <a:blip r:embed="rId6" cstate="print">
            <a:extLst>
              <a:ext uri="{28A0092B-C50C-407E-A947-70E740481C1C}">
                <a14:useLocalDpi xmlns:a14="http://schemas.microsoft.com/office/drawing/2010/main" val="0"/>
              </a:ext>
            </a:extLst>
          </a:blip>
          <a:srcRect b="84473"/>
          <a:stretch/>
        </p:blipFill>
        <p:spPr>
          <a:xfrm>
            <a:off x="0" y="3070"/>
            <a:ext cx="12192000" cy="1049665"/>
          </a:xfrm>
          <a:prstGeom prst="rect">
            <a:avLst/>
          </a:prstGeom>
        </p:spPr>
      </p:pic>
      <p:pic>
        <p:nvPicPr>
          <p:cNvPr id="3" name="Obraz 2">
            <a:extLst>
              <a:ext uri="{FF2B5EF4-FFF2-40B4-BE49-F238E27FC236}">
                <a16:creationId xmlns:a16="http://schemas.microsoft.com/office/drawing/2014/main" id="{2C223C1A-61FF-91AC-89F7-D3063118952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1439687" y="116632"/>
            <a:ext cx="502353" cy="616174"/>
          </a:xfrm>
          <a:prstGeom prst="rect">
            <a:avLst/>
          </a:prstGeom>
        </p:spPr>
      </p:pic>
      <p:pic>
        <p:nvPicPr>
          <p:cNvPr id="9" name="Grafika 8">
            <a:extLst>
              <a:ext uri="{FF2B5EF4-FFF2-40B4-BE49-F238E27FC236}">
                <a16:creationId xmlns:a16="http://schemas.microsoft.com/office/drawing/2014/main" id="{DD46FF16-FFFE-3ABC-30BA-93C2A64BA5B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840416" y="259755"/>
            <a:ext cx="1296144" cy="329927"/>
          </a:xfrm>
          <a:prstGeom prst="rect">
            <a:avLst/>
          </a:prstGeom>
        </p:spPr>
      </p:pic>
      <p:sp>
        <p:nvSpPr>
          <p:cNvPr id="10" name="AutoShape 2" descr="Rzeczy są dla ludzi - Narodowe Centrum Badań i Rozwoju - Portal Gov.pl">
            <a:extLst>
              <a:ext uri="{FF2B5EF4-FFF2-40B4-BE49-F238E27FC236}">
                <a16:creationId xmlns:a16="http://schemas.microsoft.com/office/drawing/2014/main" id="{F7689B2B-6998-23A7-FC94-2B10A1452B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2" name="Obraz 11" descr="Obraz zawierający Czcionka, Grafika, tekst, logo&#10;&#10;Opis wygenerowany automatycznie">
            <a:extLst>
              <a:ext uri="{FF2B5EF4-FFF2-40B4-BE49-F238E27FC236}">
                <a16:creationId xmlns:a16="http://schemas.microsoft.com/office/drawing/2014/main" id="{E31474A4-F57D-10D9-81EE-AD81A4EDB5C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77033" y="162100"/>
            <a:ext cx="864096" cy="525235"/>
          </a:xfrm>
          <a:prstGeom prst="rect">
            <a:avLst/>
          </a:prstGeom>
        </p:spPr>
      </p:pic>
      <p:sp>
        <p:nvSpPr>
          <p:cNvPr id="11" name="pole tekstowe 10">
            <a:extLst>
              <a:ext uri="{FF2B5EF4-FFF2-40B4-BE49-F238E27FC236}">
                <a16:creationId xmlns:a16="http://schemas.microsoft.com/office/drawing/2014/main" id="{97820690-D9B9-43C5-B87E-8C503874F989}"/>
              </a:ext>
            </a:extLst>
          </p:cNvPr>
          <p:cNvSpPr txBox="1"/>
          <p:nvPr/>
        </p:nvSpPr>
        <p:spPr>
          <a:xfrm>
            <a:off x="2279576" y="160344"/>
            <a:ext cx="6080033" cy="523220"/>
          </a:xfrm>
          <a:prstGeom prst="rect">
            <a:avLst/>
          </a:prstGeom>
          <a:noFill/>
        </p:spPr>
        <p:txBody>
          <a:bodyPr wrap="square">
            <a:spAutoFit/>
          </a:bodyPr>
          <a:lstStyle/>
          <a:p>
            <a:pPr algn="r"/>
            <a:r>
              <a:rPr lang="pl-PL" sz="2800" spc="150" dirty="0">
                <a:latin typeface="Montserrat Black" panose="00000A00000000000000" pitchFamily="2" charset="-18"/>
              </a:rPr>
              <a:t>PODZIĘKOWANIE</a:t>
            </a:r>
          </a:p>
        </p:txBody>
      </p:sp>
      <p:pic>
        <p:nvPicPr>
          <p:cNvPr id="1026" name="Picture 2" descr="Logo Polskiego Związku Niewidomych">
            <a:extLst>
              <a:ext uri="{FF2B5EF4-FFF2-40B4-BE49-F238E27FC236}">
                <a16:creationId xmlns:a16="http://schemas.microsoft.com/office/drawing/2014/main" id="{05BDD71F-D94B-46EB-8E0C-9D864096CC8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08679" y="4365104"/>
            <a:ext cx="2079441" cy="2079441"/>
          </a:xfrm>
          <a:prstGeom prst="rect">
            <a:avLst/>
          </a:prstGeom>
          <a:noFill/>
          <a:extLst>
            <a:ext uri="{909E8E84-426E-40DD-AFC4-6F175D3DCCD1}">
              <a14:hiddenFill xmlns:a14="http://schemas.microsoft.com/office/drawing/2010/main">
                <a:solidFill>
                  <a:srgbClr val="FFFFFF"/>
                </a:solidFill>
              </a14:hiddenFill>
            </a:ext>
          </a:extLst>
        </p:spPr>
      </p:pic>
      <p:pic>
        <p:nvPicPr>
          <p:cNvPr id="8" name="Obraz 7">
            <a:extLst>
              <a:ext uri="{FF2B5EF4-FFF2-40B4-BE49-F238E27FC236}">
                <a16:creationId xmlns:a16="http://schemas.microsoft.com/office/drawing/2014/main" id="{6C968C86-835E-88B0-02B6-44A0019DE2A8}"/>
              </a:ext>
            </a:extLst>
          </p:cNvPr>
          <p:cNvPicPr>
            <a:picLocks noChangeAspect="1"/>
          </p:cNvPicPr>
          <p:nvPr/>
        </p:nvPicPr>
        <p:blipFill>
          <a:blip r:embed="rId12"/>
          <a:stretch>
            <a:fillRect/>
          </a:stretch>
        </p:blipFill>
        <p:spPr>
          <a:xfrm>
            <a:off x="-556595" y="3991996"/>
            <a:ext cx="4541348" cy="3240000"/>
          </a:xfrm>
          <a:prstGeom prst="rect">
            <a:avLst/>
          </a:prstGeom>
          <a:ln>
            <a:solidFill>
              <a:schemeClr val="tx1"/>
            </a:solidFill>
          </a:ln>
        </p:spPr>
      </p:pic>
      <p:pic>
        <p:nvPicPr>
          <p:cNvPr id="16" name="Obraz 15" descr="Obraz zawierający tekst, osoba, ubrania, w pomieszczeniu&#10;&#10;Opis wygenerowany automatycznie">
            <a:extLst>
              <a:ext uri="{FF2B5EF4-FFF2-40B4-BE49-F238E27FC236}">
                <a16:creationId xmlns:a16="http://schemas.microsoft.com/office/drawing/2014/main" id="{30C1D7EC-D3D6-10F0-7CCD-F09B54070E6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392373" y="3991996"/>
            <a:ext cx="4320000" cy="3240000"/>
          </a:xfrm>
          <a:prstGeom prst="rect">
            <a:avLst/>
          </a:prstGeom>
          <a:noFill/>
          <a:ln>
            <a:solidFill>
              <a:schemeClr val="tx1"/>
            </a:solidFill>
          </a:ln>
        </p:spPr>
      </p:pic>
    </p:spTree>
    <p:extLst>
      <p:ext uri="{BB962C8B-B14F-4D97-AF65-F5344CB8AC3E}">
        <p14:creationId xmlns:p14="http://schemas.microsoft.com/office/powerpoint/2010/main" val="31927203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2D2D533F1DB1D42BFC8C5264386F4EA" ma:contentTypeVersion="13" ma:contentTypeDescription="Utwórz nowy dokument." ma:contentTypeScope="" ma:versionID="8c0f4856ed9b7936f7b3b6de3432e917">
  <xsd:schema xmlns:xsd="http://www.w3.org/2001/XMLSchema" xmlns:xs="http://www.w3.org/2001/XMLSchema" xmlns:p="http://schemas.microsoft.com/office/2006/metadata/properties" xmlns:ns2="eb29f647-c546-4d8a-93d6-fb199734f151" xmlns:ns3="8b3af181-5707-4341-84d2-4c3fb442cf54" targetNamespace="http://schemas.microsoft.com/office/2006/metadata/properties" ma:root="true" ma:fieldsID="ebaee96284ed3d1f790a8b36be5f3b68" ns2:_="" ns3:_="">
    <xsd:import namespace="eb29f647-c546-4d8a-93d6-fb199734f151"/>
    <xsd:import namespace="8b3af181-5707-4341-84d2-4c3fb442cf5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9f647-c546-4d8a-93d6-fb199734f1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Tagi obrazów" ma:readOnly="false" ma:fieldId="{5cf76f15-5ced-4ddc-b409-7134ff3c332f}" ma:taxonomyMulti="true" ma:sspId="fb4859f3-8bf9-4577-ab03-fd2eede2567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3af181-5707-4341-84d2-4c3fb442cf5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55d7c6f-7d12-4c79-83f5-1976c4515c73}" ma:internalName="TaxCatchAll" ma:showField="CatchAllData" ma:web="8b3af181-5707-4341-84d2-4c3fb442cf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Typ zawartości"/>
        <xsd:element ref="dc:title" minOccurs="0" maxOccurs="1" ma:index="3"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b29f647-c546-4d8a-93d6-fb199734f151">
      <Terms xmlns="http://schemas.microsoft.com/office/infopath/2007/PartnerControls"/>
    </lcf76f155ced4ddcb4097134ff3c332f>
    <TaxCatchAll xmlns="8b3af181-5707-4341-84d2-4c3fb442cf54" xsi:nil="true"/>
  </documentManagement>
</p:properties>
</file>

<file path=customXml/item3.xml><?xml version="1.0" encoding="utf-8"?>
<?mso-contentType ?>
<FormTemplates xmlns="http://schemas.microsoft.com/sharepoint/v3/contenttype/forms"/>
</file>

<file path=customXml/itemProps1.xml><?xml version="1.0" encoding="utf-8"?>
<ds:datastoreItem xmlns:ds="http://schemas.openxmlformats.org/officeDocument/2006/customXml" ds:itemID="{A7062972-1E9A-4A8E-B9DB-5BA4607BEE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29f647-c546-4d8a-93d6-fb199734f151"/>
    <ds:schemaRef ds:uri="8b3af181-5707-4341-84d2-4c3fb442c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206966-F94D-4A35-829D-B58B2C52B426}">
  <ds:schemaRefs>
    <ds:schemaRef ds:uri="http://schemas.openxmlformats.org/package/2006/metadata/core-properties"/>
    <ds:schemaRef ds:uri="http://purl.org/dc/dcmitype/"/>
    <ds:schemaRef ds:uri="http://purl.org/dc/elements/1.1/"/>
    <ds:schemaRef ds:uri="eb29f647-c546-4d8a-93d6-fb199734f151"/>
    <ds:schemaRef ds:uri="http://schemas.microsoft.com/office/2006/metadata/properties"/>
    <ds:schemaRef ds:uri="http://schemas.microsoft.com/office/2006/documentManagement/types"/>
    <ds:schemaRef ds:uri="http://schemas.microsoft.com/office/infopath/2007/PartnerControls"/>
    <ds:schemaRef ds:uri="8b3af181-5707-4341-84d2-4c3fb442cf54"/>
    <ds:schemaRef ds:uri="http://www.w3.org/XML/1998/namespace"/>
    <ds:schemaRef ds:uri="http://purl.org/dc/terms/"/>
  </ds:schemaRefs>
</ds:datastoreItem>
</file>

<file path=customXml/itemProps3.xml><?xml version="1.0" encoding="utf-8"?>
<ds:datastoreItem xmlns:ds="http://schemas.openxmlformats.org/officeDocument/2006/customXml" ds:itemID="{0BDE00CE-11A0-4E54-92B3-17C218AE91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4360</TotalTime>
  <Words>1524</Words>
  <Application>Microsoft Office PowerPoint</Application>
  <PresentationFormat>Panoramiczny</PresentationFormat>
  <Paragraphs>201</Paragraphs>
  <Slides>29</Slides>
  <Notes>29</Notes>
  <HiddenSlides>0</HiddenSlides>
  <MMClips>1</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29</vt:i4>
      </vt:variant>
    </vt:vector>
  </HeadingPairs>
  <TitlesOfParts>
    <vt:vector size="36" baseType="lpstr">
      <vt:lpstr>Arial</vt:lpstr>
      <vt:lpstr>Calibri</vt:lpstr>
      <vt:lpstr>Montserrat Black</vt:lpstr>
      <vt:lpstr>Montserrat Light</vt:lpstr>
      <vt:lpstr>Montserrat Medium</vt:lpstr>
      <vt:lpstr>Segoe UI Light</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Mariusz DPM</dc:creator>
  <cp:lastModifiedBy>Mościcka Albina</cp:lastModifiedBy>
  <cp:revision>416</cp:revision>
  <cp:lastPrinted>2016-02-23T10:03:06Z</cp:lastPrinted>
  <dcterms:created xsi:type="dcterms:W3CDTF">2013-10-17T08:03:19Z</dcterms:created>
  <dcterms:modified xsi:type="dcterms:W3CDTF">2024-06-11T09:50:44Z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0x01010042D2D533F1DB1D42BFC8C5264386F4EA</vt:lpwstr>
  </property>
</Properties>
</file>