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notesSlides/notesSlide17.xml" ContentType="application/vnd.openxmlformats-officedocument.presentationml.notesSlide+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8.xml" ContentType="application/vnd.openxmlformats-officedocument.presentationml.notesSlide+xml"/>
  <Override PartName="/ppt/ink/ink1.xml" ContentType="application/inkml+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25.xml" ContentType="application/vnd.openxmlformats-officedocument.presentationml.notesSlide+xml"/>
  <Override PartName="/ppt/charts/chart5.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2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1"/>
  </p:notesMasterIdLst>
  <p:handoutMasterIdLst>
    <p:handoutMasterId r:id="rId32"/>
  </p:handoutMasterIdLst>
  <p:sldIdLst>
    <p:sldId id="353" r:id="rId5"/>
    <p:sldId id="350" r:id="rId6"/>
    <p:sldId id="362" r:id="rId7"/>
    <p:sldId id="355" r:id="rId8"/>
    <p:sldId id="374" r:id="rId9"/>
    <p:sldId id="375" r:id="rId10"/>
    <p:sldId id="376" r:id="rId11"/>
    <p:sldId id="377" r:id="rId12"/>
    <p:sldId id="378" r:id="rId13"/>
    <p:sldId id="379" r:id="rId14"/>
    <p:sldId id="380" r:id="rId15"/>
    <p:sldId id="381" r:id="rId16"/>
    <p:sldId id="382" r:id="rId17"/>
    <p:sldId id="383" r:id="rId18"/>
    <p:sldId id="358" r:id="rId19"/>
    <p:sldId id="360" r:id="rId20"/>
    <p:sldId id="361" r:id="rId21"/>
    <p:sldId id="363" r:id="rId22"/>
    <p:sldId id="364" r:id="rId23"/>
    <p:sldId id="369" r:id="rId24"/>
    <p:sldId id="370" r:id="rId25"/>
    <p:sldId id="365" r:id="rId26"/>
    <p:sldId id="366" r:id="rId27"/>
    <p:sldId id="367" r:id="rId28"/>
    <p:sldId id="368" r:id="rId29"/>
    <p:sldId id="372" r:id="rId30"/>
  </p:sldIdLst>
  <p:sldSz cx="12192000" cy="6858000"/>
  <p:notesSz cx="6797675" cy="9928225"/>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urek Sebastian" initials="" lastIdx="0" clrIdx="0"/>
</p:cmAuthorLst>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B050"/>
    <a:srgbClr val="E1F200"/>
    <a:srgbClr val="EFFF25"/>
    <a:srgbClr val="F1E765"/>
    <a:srgbClr val="F8EDEC"/>
    <a:srgbClr val="F5EE93"/>
    <a:srgbClr val="005628"/>
    <a:srgbClr val="005728"/>
    <a:srgbClr val="D30535"/>
    <a:srgbClr val="98480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25E5076-3810-47DD-B79F-674D7AD40C01}" styleName="Styl ciemny 1 — Ak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264" autoAdjust="0"/>
    <p:restoredTop sz="80024" autoAdjust="0"/>
  </p:normalViewPr>
  <p:slideViewPr>
    <p:cSldViewPr>
      <p:cViewPr varScale="1">
        <p:scale>
          <a:sx n="47" d="100"/>
          <a:sy n="47" d="100"/>
        </p:scale>
        <p:origin x="1260" y="48"/>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commentAuthors" Target="commentAuthors.xml"/><Relationship Id="rId38"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handoutMaster" Target="handoutMasters/handoutMaster1.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abiński Jakub" userId="f72ce45c-41f4-40ee-9231-ea8f0f9e006d" providerId="ADAL" clId="{3B5A7A93-F19B-48B9-A30B-00C7CDAD3B5A}"/>
    <pc:docChg chg="delSld">
      <pc:chgData name="Wabiński Jakub" userId="f72ce45c-41f4-40ee-9231-ea8f0f9e006d" providerId="ADAL" clId="{3B5A7A93-F19B-48B9-A30B-00C7CDAD3B5A}" dt="2024-05-21T18:19:49.004" v="0" actId="47"/>
      <pc:docMkLst>
        <pc:docMk/>
      </pc:docMkLst>
      <pc:sldChg chg="del">
        <pc:chgData name="Wabiński Jakub" userId="f72ce45c-41f4-40ee-9231-ea8f0f9e006d" providerId="ADAL" clId="{3B5A7A93-F19B-48B9-A30B-00C7CDAD3B5A}" dt="2024-05-21T18:19:49.004" v="0" actId="47"/>
        <pc:sldMkLst>
          <pc:docMk/>
          <pc:sldMk cId="1616949403" sldId="359"/>
        </pc:sldMkLst>
      </pc:sldChg>
    </pc:docChg>
  </pc:docChgLst>
  <pc:docChgLst>
    <pc:chgData name="Wabiński Jakub" userId="f72ce45c-41f4-40ee-9231-ea8f0f9e006d" providerId="ADAL" clId="{EB75C3C2-97BD-4087-990C-D81B12C65952}"/>
    <pc:docChg chg="undo redo custSel addSld delSld modSld">
      <pc:chgData name="Wabiński Jakub" userId="f72ce45c-41f4-40ee-9231-ea8f0f9e006d" providerId="ADAL" clId="{EB75C3C2-97BD-4087-990C-D81B12C65952}" dt="2024-05-22T20:58:28.347" v="3155" actId="47"/>
      <pc:docMkLst>
        <pc:docMk/>
      </pc:docMkLst>
      <pc:sldChg chg="addSp delSp modSp mod modTransition delAnim modAnim">
        <pc:chgData name="Wabiński Jakub" userId="f72ce45c-41f4-40ee-9231-ea8f0f9e006d" providerId="ADAL" clId="{EB75C3C2-97BD-4087-990C-D81B12C65952}" dt="2024-05-18T14:45:04.205" v="3148" actId="1038"/>
        <pc:sldMkLst>
          <pc:docMk/>
          <pc:sldMk cId="246299650" sldId="350"/>
        </pc:sldMkLst>
        <pc:spChg chg="mod">
          <ac:chgData name="Wabiński Jakub" userId="f72ce45c-41f4-40ee-9231-ea8f0f9e006d" providerId="ADAL" clId="{EB75C3C2-97BD-4087-990C-D81B12C65952}" dt="2024-05-18T14:41:07.709" v="2898" actId="1076"/>
          <ac:spMkLst>
            <pc:docMk/>
            <pc:sldMk cId="246299650" sldId="350"/>
            <ac:spMk id="14" creationId="{373A7823-01AD-B5CC-70E0-BA994B5396E3}"/>
          </ac:spMkLst>
        </pc:spChg>
        <pc:picChg chg="add mod">
          <ac:chgData name="Wabiński Jakub" userId="f72ce45c-41f4-40ee-9231-ea8f0f9e006d" providerId="ADAL" clId="{EB75C3C2-97BD-4087-990C-D81B12C65952}" dt="2024-05-18T14:27:30.911" v="2674"/>
          <ac:picMkLst>
            <pc:docMk/>
            <pc:sldMk cId="246299650" sldId="350"/>
            <ac:picMk id="2" creationId="{52950499-AD36-440A-1D2B-6CF52E84CBF7}"/>
          </ac:picMkLst>
        </pc:picChg>
        <pc:picChg chg="add del mod">
          <ac:chgData name="Wabiński Jakub" userId="f72ce45c-41f4-40ee-9231-ea8f0f9e006d" providerId="ADAL" clId="{EB75C3C2-97BD-4087-990C-D81B12C65952}" dt="2024-05-18T14:32:27.326" v="2730" actId="21"/>
          <ac:picMkLst>
            <pc:docMk/>
            <pc:sldMk cId="246299650" sldId="350"/>
            <ac:picMk id="5" creationId="{47FCD630-0E92-D279-2B12-939FC60A8A14}"/>
          </ac:picMkLst>
        </pc:picChg>
        <pc:picChg chg="del">
          <ac:chgData name="Wabiński Jakub" userId="f72ce45c-41f4-40ee-9231-ea8f0f9e006d" providerId="ADAL" clId="{EB75C3C2-97BD-4087-990C-D81B12C65952}" dt="2024-05-18T14:28:11.101" v="2690" actId="478"/>
          <ac:picMkLst>
            <pc:docMk/>
            <pc:sldMk cId="246299650" sldId="350"/>
            <ac:picMk id="6" creationId="{D71AEB29-9C3D-446A-0CDB-A92ABBE0AA76}"/>
          </ac:picMkLst>
        </pc:picChg>
        <pc:picChg chg="add del mod">
          <ac:chgData name="Wabiński Jakub" userId="f72ce45c-41f4-40ee-9231-ea8f0f9e006d" providerId="ADAL" clId="{EB75C3C2-97BD-4087-990C-D81B12C65952}" dt="2024-05-18T14:30:55.781" v="2708" actId="478"/>
          <ac:picMkLst>
            <pc:docMk/>
            <pc:sldMk cId="246299650" sldId="350"/>
            <ac:picMk id="7" creationId="{FBB002F3-3B1E-E456-A035-158A9A3883E2}"/>
          </ac:picMkLst>
        </pc:picChg>
        <pc:picChg chg="add del mod">
          <ac:chgData name="Wabiński Jakub" userId="f72ce45c-41f4-40ee-9231-ea8f0f9e006d" providerId="ADAL" clId="{EB75C3C2-97BD-4087-990C-D81B12C65952}" dt="2024-05-18T14:30:57.240" v="2709" actId="21"/>
          <ac:picMkLst>
            <pc:docMk/>
            <pc:sldMk cId="246299650" sldId="350"/>
            <ac:picMk id="8" creationId="{8F99910E-808D-A744-460B-A5A91EB160F2}"/>
          </ac:picMkLst>
        </pc:picChg>
        <pc:picChg chg="add del mod">
          <ac:chgData name="Wabiński Jakub" userId="f72ce45c-41f4-40ee-9231-ea8f0f9e006d" providerId="ADAL" clId="{EB75C3C2-97BD-4087-990C-D81B12C65952}" dt="2024-05-18T14:30:33.114" v="2705" actId="21"/>
          <ac:picMkLst>
            <pc:docMk/>
            <pc:sldMk cId="246299650" sldId="350"/>
            <ac:picMk id="13" creationId="{AFF46BC8-07AF-3AAA-1DE6-2599D197BAD4}"/>
          </ac:picMkLst>
        </pc:picChg>
        <pc:picChg chg="add mod">
          <ac:chgData name="Wabiński Jakub" userId="f72ce45c-41f4-40ee-9231-ea8f0f9e006d" providerId="ADAL" clId="{EB75C3C2-97BD-4087-990C-D81B12C65952}" dt="2024-05-18T14:33:16.315" v="2749" actId="1076"/>
          <ac:picMkLst>
            <pc:docMk/>
            <pc:sldMk cId="246299650" sldId="350"/>
            <ac:picMk id="16" creationId="{590E9F12-C01B-15EB-3FDB-F3055FF18228}"/>
          </ac:picMkLst>
        </pc:picChg>
        <pc:picChg chg="add mod">
          <ac:chgData name="Wabiński Jakub" userId="f72ce45c-41f4-40ee-9231-ea8f0f9e006d" providerId="ADAL" clId="{EB75C3C2-97BD-4087-990C-D81B12C65952}" dt="2024-05-18T14:31:20.717" v="2714" actId="1035"/>
          <ac:picMkLst>
            <pc:docMk/>
            <pc:sldMk cId="246299650" sldId="350"/>
            <ac:picMk id="18" creationId="{84C59FC5-D9D7-FEBF-156B-7F191573F246}"/>
          </ac:picMkLst>
        </pc:picChg>
        <pc:picChg chg="add del mod">
          <ac:chgData name="Wabiński Jakub" userId="f72ce45c-41f4-40ee-9231-ea8f0f9e006d" providerId="ADAL" clId="{EB75C3C2-97BD-4087-990C-D81B12C65952}" dt="2024-05-18T14:32:27.940" v="2733" actId="1036"/>
          <ac:picMkLst>
            <pc:docMk/>
            <pc:sldMk cId="246299650" sldId="350"/>
            <ac:picMk id="20" creationId="{7F263B50-6B81-C0A6-3CD3-53B1CD353909}"/>
          </ac:picMkLst>
        </pc:picChg>
        <pc:picChg chg="add del mod">
          <ac:chgData name="Wabiński Jakub" userId="f72ce45c-41f4-40ee-9231-ea8f0f9e006d" providerId="ADAL" clId="{EB75C3C2-97BD-4087-990C-D81B12C65952}" dt="2024-05-18T14:32:28.034" v="2736" actId="21"/>
          <ac:picMkLst>
            <pc:docMk/>
            <pc:sldMk cId="246299650" sldId="350"/>
            <ac:picMk id="21" creationId="{06C45807-648D-2762-2820-96D8DC23E2CF}"/>
          </ac:picMkLst>
        </pc:picChg>
        <pc:picChg chg="add del mod">
          <ac:chgData name="Wabiński Jakub" userId="f72ce45c-41f4-40ee-9231-ea8f0f9e006d" providerId="ADAL" clId="{EB75C3C2-97BD-4087-990C-D81B12C65952}" dt="2024-05-18T14:32:36.463" v="2739" actId="21"/>
          <ac:picMkLst>
            <pc:docMk/>
            <pc:sldMk cId="246299650" sldId="350"/>
            <ac:picMk id="22" creationId="{8C571475-B590-050B-563E-A9E954B65A9E}"/>
          </ac:picMkLst>
        </pc:picChg>
        <pc:picChg chg="add mod">
          <ac:chgData name="Wabiński Jakub" userId="f72ce45c-41f4-40ee-9231-ea8f0f9e006d" providerId="ADAL" clId="{EB75C3C2-97BD-4087-990C-D81B12C65952}" dt="2024-05-18T14:42:09.363" v="2963" actId="29295"/>
          <ac:picMkLst>
            <pc:docMk/>
            <pc:sldMk cId="246299650" sldId="350"/>
            <ac:picMk id="24" creationId="{3D36F743-13E5-C321-31C6-EDA58F27A82A}"/>
          </ac:picMkLst>
        </pc:picChg>
        <pc:picChg chg="add mod">
          <ac:chgData name="Wabiński Jakub" userId="f72ce45c-41f4-40ee-9231-ea8f0f9e006d" providerId="ADAL" clId="{EB75C3C2-97BD-4087-990C-D81B12C65952}" dt="2024-05-18T14:42:44.585" v="2992" actId="1038"/>
          <ac:picMkLst>
            <pc:docMk/>
            <pc:sldMk cId="246299650" sldId="350"/>
            <ac:picMk id="25" creationId="{5F3FA2E5-5F6F-681B-63CC-517B08C52BE8}"/>
          </ac:picMkLst>
        </pc:picChg>
        <pc:picChg chg="add mod ord">
          <ac:chgData name="Wabiński Jakub" userId="f72ce45c-41f4-40ee-9231-ea8f0f9e006d" providerId="ADAL" clId="{EB75C3C2-97BD-4087-990C-D81B12C65952}" dt="2024-05-18T14:43:52.217" v="3086" actId="1038"/>
          <ac:picMkLst>
            <pc:docMk/>
            <pc:sldMk cId="246299650" sldId="350"/>
            <ac:picMk id="26" creationId="{C5BC4ED0-2DE6-2196-9382-BDB15162082B}"/>
          </ac:picMkLst>
        </pc:picChg>
        <pc:picChg chg="add del mod ord">
          <ac:chgData name="Wabiński Jakub" userId="f72ce45c-41f4-40ee-9231-ea8f0f9e006d" providerId="ADAL" clId="{EB75C3C2-97BD-4087-990C-D81B12C65952}" dt="2024-05-18T14:43:49.868" v="3083" actId="21"/>
          <ac:picMkLst>
            <pc:docMk/>
            <pc:sldMk cId="246299650" sldId="350"/>
            <ac:picMk id="27" creationId="{B09D5A91-E025-7E3E-3C00-C67B8884579E}"/>
          </ac:picMkLst>
        </pc:picChg>
        <pc:picChg chg="add del mod">
          <ac:chgData name="Wabiński Jakub" userId="f72ce45c-41f4-40ee-9231-ea8f0f9e006d" providerId="ADAL" clId="{EB75C3C2-97BD-4087-990C-D81B12C65952}" dt="2024-05-18T14:40:11.631" v="2879" actId="21"/>
          <ac:picMkLst>
            <pc:docMk/>
            <pc:sldMk cId="246299650" sldId="350"/>
            <ac:picMk id="28" creationId="{3916E8D4-4EEF-5220-6242-ECEDDE21ADB5}"/>
          </ac:picMkLst>
        </pc:picChg>
        <pc:picChg chg="add mod">
          <ac:chgData name="Wabiński Jakub" userId="f72ce45c-41f4-40ee-9231-ea8f0f9e006d" providerId="ADAL" clId="{EB75C3C2-97BD-4087-990C-D81B12C65952}" dt="2024-05-18T14:43:53.305" v="3087"/>
          <ac:picMkLst>
            <pc:docMk/>
            <pc:sldMk cId="246299650" sldId="350"/>
            <ac:picMk id="29" creationId="{B09D5A91-E025-7E3E-3C00-C67B8884579E}"/>
          </ac:picMkLst>
        </pc:picChg>
        <pc:picChg chg="add mod">
          <ac:chgData name="Wabiński Jakub" userId="f72ce45c-41f4-40ee-9231-ea8f0f9e006d" providerId="ADAL" clId="{EB75C3C2-97BD-4087-990C-D81B12C65952}" dt="2024-05-18T14:44:33.470" v="3118" actId="1037"/>
          <ac:picMkLst>
            <pc:docMk/>
            <pc:sldMk cId="246299650" sldId="350"/>
            <ac:picMk id="30" creationId="{D213890B-1859-E6F8-1C19-DB00DA9921E6}"/>
          </ac:picMkLst>
        </pc:picChg>
        <pc:picChg chg="add mod">
          <ac:chgData name="Wabiński Jakub" userId="f72ce45c-41f4-40ee-9231-ea8f0f9e006d" providerId="ADAL" clId="{EB75C3C2-97BD-4087-990C-D81B12C65952}" dt="2024-05-18T14:45:04.205" v="3148" actId="1038"/>
          <ac:picMkLst>
            <pc:docMk/>
            <pc:sldMk cId="246299650" sldId="350"/>
            <ac:picMk id="31" creationId="{66AAF048-3C2F-413B-B65C-1F397AD98752}"/>
          </ac:picMkLst>
        </pc:picChg>
      </pc:sldChg>
      <pc:sldChg chg="modTransition">
        <pc:chgData name="Wabiński Jakub" userId="f72ce45c-41f4-40ee-9231-ea8f0f9e006d" providerId="ADAL" clId="{EB75C3C2-97BD-4087-990C-D81B12C65952}" dt="2024-05-18T13:14:38.430" v="346"/>
        <pc:sldMkLst>
          <pc:docMk/>
          <pc:sldMk cId="1581408730" sldId="353"/>
        </pc:sldMkLst>
      </pc:sldChg>
      <pc:sldChg chg="del">
        <pc:chgData name="Wabiński Jakub" userId="f72ce45c-41f4-40ee-9231-ea8f0f9e006d" providerId="ADAL" clId="{EB75C3C2-97BD-4087-990C-D81B12C65952}" dt="2024-05-18T12:27:11.337" v="0" actId="47"/>
        <pc:sldMkLst>
          <pc:docMk/>
          <pc:sldMk cId="2903460858" sldId="354"/>
        </pc:sldMkLst>
      </pc:sldChg>
      <pc:sldChg chg="modSp mod modTransition">
        <pc:chgData name="Wabiński Jakub" userId="f72ce45c-41f4-40ee-9231-ea8f0f9e006d" providerId="ADAL" clId="{EB75C3C2-97BD-4087-990C-D81B12C65952}" dt="2024-05-18T13:50:26.789" v="1509" actId="20577"/>
        <pc:sldMkLst>
          <pc:docMk/>
          <pc:sldMk cId="653955000" sldId="355"/>
        </pc:sldMkLst>
        <pc:spChg chg="mod">
          <ac:chgData name="Wabiński Jakub" userId="f72ce45c-41f4-40ee-9231-ea8f0f9e006d" providerId="ADAL" clId="{EB75C3C2-97BD-4087-990C-D81B12C65952}" dt="2024-05-18T13:50:26.789" v="1509" actId="20577"/>
          <ac:spMkLst>
            <pc:docMk/>
            <pc:sldMk cId="653955000" sldId="355"/>
            <ac:spMk id="8" creationId="{B6182E94-5D93-4D0E-2B3C-D36F7A716A2F}"/>
          </ac:spMkLst>
        </pc:spChg>
      </pc:sldChg>
      <pc:sldChg chg="add del">
        <pc:chgData name="Wabiński Jakub" userId="f72ce45c-41f4-40ee-9231-ea8f0f9e006d" providerId="ADAL" clId="{EB75C3C2-97BD-4087-990C-D81B12C65952}" dt="2024-05-18T12:38:19.062" v="157" actId="47"/>
        <pc:sldMkLst>
          <pc:docMk/>
          <pc:sldMk cId="1206307873" sldId="356"/>
        </pc:sldMkLst>
      </pc:sldChg>
      <pc:sldChg chg="del modTransition">
        <pc:chgData name="Wabiński Jakub" userId="f72ce45c-41f4-40ee-9231-ea8f0f9e006d" providerId="ADAL" clId="{EB75C3C2-97BD-4087-990C-D81B12C65952}" dt="2024-05-18T14:26:01.862" v="2672" actId="47"/>
        <pc:sldMkLst>
          <pc:docMk/>
          <pc:sldMk cId="500569290" sldId="357"/>
        </pc:sldMkLst>
      </pc:sldChg>
      <pc:sldChg chg="addSp delSp modSp mod modTransition modAnim">
        <pc:chgData name="Wabiński Jakub" userId="f72ce45c-41f4-40ee-9231-ea8f0f9e006d" providerId="ADAL" clId="{EB75C3C2-97BD-4087-990C-D81B12C65952}" dt="2024-05-18T14:35:31.948" v="2784"/>
        <pc:sldMkLst>
          <pc:docMk/>
          <pc:sldMk cId="417739379" sldId="358"/>
        </pc:sldMkLst>
        <pc:spChg chg="mod">
          <ac:chgData name="Wabiński Jakub" userId="f72ce45c-41f4-40ee-9231-ea8f0f9e006d" providerId="ADAL" clId="{EB75C3C2-97BD-4087-990C-D81B12C65952}" dt="2024-05-18T12:34:02.612" v="108" actId="20577"/>
          <ac:spMkLst>
            <pc:docMk/>
            <pc:sldMk cId="417739379" sldId="358"/>
            <ac:spMk id="8" creationId="{B6182E94-5D93-4D0E-2B3C-D36F7A716A2F}"/>
          </ac:spMkLst>
        </pc:spChg>
        <pc:graphicFrameChg chg="add mod">
          <ac:chgData name="Wabiński Jakub" userId="f72ce45c-41f4-40ee-9231-ea8f0f9e006d" providerId="ADAL" clId="{EB75C3C2-97BD-4087-990C-D81B12C65952}" dt="2024-05-18T12:32:56.887" v="96"/>
          <ac:graphicFrameMkLst>
            <pc:docMk/>
            <pc:sldMk cId="417739379" sldId="358"/>
            <ac:graphicFrameMk id="2" creationId="{E20F4053-BD8A-DDBF-8923-8CC522F9D415}"/>
          </ac:graphicFrameMkLst>
        </pc:graphicFrameChg>
        <pc:graphicFrameChg chg="add mod">
          <ac:chgData name="Wabiński Jakub" userId="f72ce45c-41f4-40ee-9231-ea8f0f9e006d" providerId="ADAL" clId="{EB75C3C2-97BD-4087-990C-D81B12C65952}" dt="2024-05-18T12:33:03" v="97"/>
          <ac:graphicFrameMkLst>
            <pc:docMk/>
            <pc:sldMk cId="417739379" sldId="358"/>
            <ac:graphicFrameMk id="4" creationId="{33F2E4D3-936B-E03C-12EE-5BFC9D9043DE}"/>
          </ac:graphicFrameMkLst>
        </pc:graphicFrameChg>
        <pc:picChg chg="add mod">
          <ac:chgData name="Wabiński Jakub" userId="f72ce45c-41f4-40ee-9231-ea8f0f9e006d" providerId="ADAL" clId="{EB75C3C2-97BD-4087-990C-D81B12C65952}" dt="2024-05-18T12:35:20.195" v="131" actId="1076"/>
          <ac:picMkLst>
            <pc:docMk/>
            <pc:sldMk cId="417739379" sldId="358"/>
            <ac:picMk id="6" creationId="{423C176C-E91A-DA80-9E5F-4B166FF13BBD}"/>
          </ac:picMkLst>
        </pc:picChg>
        <pc:picChg chg="add mod">
          <ac:chgData name="Wabiński Jakub" userId="f72ce45c-41f4-40ee-9231-ea8f0f9e006d" providerId="ADAL" clId="{EB75C3C2-97BD-4087-990C-D81B12C65952}" dt="2024-05-18T12:35:18.147" v="130" actId="1076"/>
          <ac:picMkLst>
            <pc:docMk/>
            <pc:sldMk cId="417739379" sldId="358"/>
            <ac:picMk id="11" creationId="{00DAD01C-7320-700E-78AF-263B38EAB30A}"/>
          </ac:picMkLst>
        </pc:picChg>
        <pc:cxnChg chg="add del mod">
          <ac:chgData name="Wabiński Jakub" userId="f72ce45c-41f4-40ee-9231-ea8f0f9e006d" providerId="ADAL" clId="{EB75C3C2-97BD-4087-990C-D81B12C65952}" dt="2024-05-18T12:34:59.933" v="126" actId="478"/>
          <ac:cxnSpMkLst>
            <pc:docMk/>
            <pc:sldMk cId="417739379" sldId="358"/>
            <ac:cxnSpMk id="14" creationId="{7A614DBD-5DF2-7774-A6B0-C3ECB343FF0F}"/>
          </ac:cxnSpMkLst>
        </pc:cxnChg>
      </pc:sldChg>
      <pc:sldChg chg="modTransition">
        <pc:chgData name="Wabiński Jakub" userId="f72ce45c-41f4-40ee-9231-ea8f0f9e006d" providerId="ADAL" clId="{EB75C3C2-97BD-4087-990C-D81B12C65952}" dt="2024-05-18T13:14:48.070" v="352"/>
        <pc:sldMkLst>
          <pc:docMk/>
          <pc:sldMk cId="1616949403" sldId="359"/>
        </pc:sldMkLst>
      </pc:sldChg>
      <pc:sldChg chg="modTransition">
        <pc:chgData name="Wabiński Jakub" userId="f72ce45c-41f4-40ee-9231-ea8f0f9e006d" providerId="ADAL" clId="{EB75C3C2-97BD-4087-990C-D81B12C65952}" dt="2024-05-18T13:14:49.210" v="353"/>
        <pc:sldMkLst>
          <pc:docMk/>
          <pc:sldMk cId="3223797943" sldId="360"/>
        </pc:sldMkLst>
      </pc:sldChg>
      <pc:sldChg chg="modTransition">
        <pc:chgData name="Wabiński Jakub" userId="f72ce45c-41f4-40ee-9231-ea8f0f9e006d" providerId="ADAL" clId="{EB75C3C2-97BD-4087-990C-D81B12C65952}" dt="2024-05-18T13:14:51.220" v="354"/>
        <pc:sldMkLst>
          <pc:docMk/>
          <pc:sldMk cId="116792403" sldId="361"/>
        </pc:sldMkLst>
      </pc:sldChg>
      <pc:sldChg chg="modSp mod modTransition modAnim">
        <pc:chgData name="Wabiński Jakub" userId="f72ce45c-41f4-40ee-9231-ea8f0f9e006d" providerId="ADAL" clId="{EB75C3C2-97BD-4087-990C-D81B12C65952}" dt="2024-05-18T14:35:02.804" v="2778"/>
        <pc:sldMkLst>
          <pc:docMk/>
          <pc:sldMk cId="2052665657" sldId="362"/>
        </pc:sldMkLst>
        <pc:spChg chg="mod">
          <ac:chgData name="Wabiński Jakub" userId="f72ce45c-41f4-40ee-9231-ea8f0f9e006d" providerId="ADAL" clId="{EB75C3C2-97BD-4087-990C-D81B12C65952}" dt="2024-05-18T13:41:52.556" v="935" actId="20577"/>
          <ac:spMkLst>
            <pc:docMk/>
            <pc:sldMk cId="2052665657" sldId="362"/>
            <ac:spMk id="2" creationId="{B43ABA3D-01C1-E9C0-0180-629BF6B2E110}"/>
          </ac:spMkLst>
        </pc:spChg>
      </pc:sldChg>
      <pc:sldChg chg="addSp delSp modSp mod modTransition modAnim">
        <pc:chgData name="Wabiński Jakub" userId="f72ce45c-41f4-40ee-9231-ea8f0f9e006d" providerId="ADAL" clId="{EB75C3C2-97BD-4087-990C-D81B12C65952}" dt="2024-05-18T14:47:33.342" v="3154" actId="403"/>
        <pc:sldMkLst>
          <pc:docMk/>
          <pc:sldMk cId="1040628217" sldId="363"/>
        </pc:sldMkLst>
        <pc:spChg chg="add mod">
          <ac:chgData name="Wabiński Jakub" userId="f72ce45c-41f4-40ee-9231-ea8f0f9e006d" providerId="ADAL" clId="{EB75C3C2-97BD-4087-990C-D81B12C65952}" dt="2024-05-18T12:31:33.541" v="95" actId="207"/>
          <ac:spMkLst>
            <pc:docMk/>
            <pc:sldMk cId="1040628217" sldId="363"/>
            <ac:spMk id="11" creationId="{BB809D5D-DFDD-9BC9-EF43-6889D2042599}"/>
          </ac:spMkLst>
        </pc:spChg>
        <pc:spChg chg="add mod">
          <ac:chgData name="Wabiński Jakub" userId="f72ce45c-41f4-40ee-9231-ea8f0f9e006d" providerId="ADAL" clId="{EB75C3C2-97BD-4087-990C-D81B12C65952}" dt="2024-05-18T14:36:11.567" v="2787" actId="1582"/>
          <ac:spMkLst>
            <pc:docMk/>
            <pc:sldMk cId="1040628217" sldId="363"/>
            <ac:spMk id="13" creationId="{401674C5-92A5-A873-B8E4-6E4AA3B6AC4A}"/>
          </ac:spMkLst>
        </pc:spChg>
        <pc:graphicFrameChg chg="add del mod modGraphic">
          <ac:chgData name="Wabiński Jakub" userId="f72ce45c-41f4-40ee-9231-ea8f0f9e006d" providerId="ADAL" clId="{EB75C3C2-97BD-4087-990C-D81B12C65952}" dt="2024-05-18T14:47:33.342" v="3154" actId="403"/>
          <ac:graphicFrameMkLst>
            <pc:docMk/>
            <pc:sldMk cId="1040628217" sldId="363"/>
            <ac:graphicFrameMk id="2" creationId="{E20F4053-BD8A-DDBF-8923-8CC522F9D415}"/>
          </ac:graphicFrameMkLst>
        </pc:graphicFrameChg>
        <pc:inkChg chg="add del">
          <ac:chgData name="Wabiński Jakub" userId="f72ce45c-41f4-40ee-9231-ea8f0f9e006d" providerId="ADAL" clId="{EB75C3C2-97BD-4087-990C-D81B12C65952}" dt="2024-05-18T12:28:29.814" v="2" actId="9405"/>
          <ac:inkMkLst>
            <pc:docMk/>
            <pc:sldMk cId="1040628217" sldId="363"/>
            <ac:inkMk id="4" creationId="{0C5F9293-135D-4819-9908-EA38C0E158D7}"/>
          </ac:inkMkLst>
        </pc:inkChg>
        <pc:inkChg chg="add del">
          <ac:chgData name="Wabiński Jakub" userId="f72ce45c-41f4-40ee-9231-ea8f0f9e006d" providerId="ADAL" clId="{EB75C3C2-97BD-4087-990C-D81B12C65952}" dt="2024-05-18T12:28:37.810" v="4" actId="9405"/>
          <ac:inkMkLst>
            <pc:docMk/>
            <pc:sldMk cId="1040628217" sldId="363"/>
            <ac:inkMk id="6" creationId="{F173FFA1-CC27-F490-3CAC-87171672B0A5}"/>
          </ac:inkMkLst>
        </pc:inkChg>
        <pc:inkChg chg="add del">
          <ac:chgData name="Wabiński Jakub" userId="f72ce45c-41f4-40ee-9231-ea8f0f9e006d" providerId="ADAL" clId="{EB75C3C2-97BD-4087-990C-D81B12C65952}" dt="2024-05-18T12:29:26.600" v="45" actId="478"/>
          <ac:inkMkLst>
            <pc:docMk/>
            <pc:sldMk cId="1040628217" sldId="363"/>
            <ac:inkMk id="7" creationId="{550EA588-2CBF-6C84-3232-4A16BEA32F6D}"/>
          </ac:inkMkLst>
        </pc:inkChg>
        <pc:inkChg chg="add del">
          <ac:chgData name="Wabiński Jakub" userId="f72ce45c-41f4-40ee-9231-ea8f0f9e006d" providerId="ADAL" clId="{EB75C3C2-97BD-4087-990C-D81B12C65952}" dt="2024-05-18T12:30:56.946" v="84" actId="9405"/>
          <ac:inkMkLst>
            <pc:docMk/>
            <pc:sldMk cId="1040628217" sldId="363"/>
            <ac:inkMk id="14" creationId="{331AB84C-B0B0-F5E8-654C-EAE58FA2FBE4}"/>
          </ac:inkMkLst>
        </pc:inkChg>
        <pc:inkChg chg="add mod">
          <ac:chgData name="Wabiński Jakub" userId="f72ce45c-41f4-40ee-9231-ea8f0f9e006d" providerId="ADAL" clId="{EB75C3C2-97BD-4087-990C-D81B12C65952}" dt="2024-05-18T14:47:25.759" v="3152" actId="1076"/>
          <ac:inkMkLst>
            <pc:docMk/>
            <pc:sldMk cId="1040628217" sldId="363"/>
            <ac:inkMk id="15" creationId="{A8BA98A2-42BF-C0D3-93C2-A98B917D4C3B}"/>
          </ac:inkMkLst>
        </pc:inkChg>
        <pc:inkChg chg="add del">
          <ac:chgData name="Wabiński Jakub" userId="f72ce45c-41f4-40ee-9231-ea8f0f9e006d" providerId="ADAL" clId="{EB75C3C2-97BD-4087-990C-D81B12C65952}" dt="2024-05-18T12:31:07.700" v="87" actId="9405"/>
          <ac:inkMkLst>
            <pc:docMk/>
            <pc:sldMk cId="1040628217" sldId="363"/>
            <ac:inkMk id="16" creationId="{833D1E1C-04DC-0EBC-89F5-A4257D5717B0}"/>
          </ac:inkMkLst>
        </pc:inkChg>
      </pc:sldChg>
      <pc:sldChg chg="modTransition modAnim">
        <pc:chgData name="Wabiński Jakub" userId="f72ce45c-41f4-40ee-9231-ea8f0f9e006d" providerId="ADAL" clId="{EB75C3C2-97BD-4087-990C-D81B12C65952}" dt="2024-05-18T14:36:39.489" v="2795"/>
        <pc:sldMkLst>
          <pc:docMk/>
          <pc:sldMk cId="1849240124" sldId="364"/>
        </pc:sldMkLst>
      </pc:sldChg>
      <pc:sldChg chg="modTransition modAnim">
        <pc:chgData name="Wabiński Jakub" userId="f72ce45c-41f4-40ee-9231-ea8f0f9e006d" providerId="ADAL" clId="{EB75C3C2-97BD-4087-990C-D81B12C65952}" dt="2024-05-18T14:37:19.506" v="2844"/>
        <pc:sldMkLst>
          <pc:docMk/>
          <pc:sldMk cId="3499055541" sldId="365"/>
        </pc:sldMkLst>
      </pc:sldChg>
      <pc:sldChg chg="modSp mod modTransition">
        <pc:chgData name="Wabiński Jakub" userId="f72ce45c-41f4-40ee-9231-ea8f0f9e006d" providerId="ADAL" clId="{EB75C3C2-97BD-4087-990C-D81B12C65952}" dt="2024-05-18T13:14:56.950" v="358"/>
        <pc:sldMkLst>
          <pc:docMk/>
          <pc:sldMk cId="1738904278" sldId="366"/>
        </pc:sldMkLst>
        <pc:graphicFrameChg chg="mod modGraphic">
          <ac:chgData name="Wabiński Jakub" userId="f72ce45c-41f4-40ee-9231-ea8f0f9e006d" providerId="ADAL" clId="{EB75C3C2-97BD-4087-990C-D81B12C65952}" dt="2024-05-18T12:43:44.763" v="204" actId="207"/>
          <ac:graphicFrameMkLst>
            <pc:docMk/>
            <pc:sldMk cId="1738904278" sldId="366"/>
            <ac:graphicFrameMk id="5" creationId="{7B5CE7C5-69EE-C98A-9178-D7B2277CAC06}"/>
          </ac:graphicFrameMkLst>
        </pc:graphicFrameChg>
        <pc:picChg chg="mod">
          <ac:chgData name="Wabiński Jakub" userId="f72ce45c-41f4-40ee-9231-ea8f0f9e006d" providerId="ADAL" clId="{EB75C3C2-97BD-4087-990C-D81B12C65952}" dt="2024-05-18T12:44:09.560" v="205" actId="1036"/>
          <ac:picMkLst>
            <pc:docMk/>
            <pc:sldMk cId="1738904278" sldId="366"/>
            <ac:picMk id="37" creationId="{00000000-0000-0000-0000-000000000000}"/>
          </ac:picMkLst>
        </pc:picChg>
      </pc:sldChg>
      <pc:sldChg chg="addSp delSp modSp add mod modTransition addAnim delAnim modAnim">
        <pc:chgData name="Wabiński Jakub" userId="f72ce45c-41f4-40ee-9231-ea8f0f9e006d" providerId="ADAL" clId="{EB75C3C2-97BD-4087-990C-D81B12C65952}" dt="2024-05-18T13:25:41.251" v="464" actId="27918"/>
        <pc:sldMkLst>
          <pc:docMk/>
          <pc:sldMk cId="3484655370" sldId="367"/>
        </pc:sldMkLst>
        <pc:graphicFrameChg chg="add del mod">
          <ac:chgData name="Wabiński Jakub" userId="f72ce45c-41f4-40ee-9231-ea8f0f9e006d" providerId="ADAL" clId="{EB75C3C2-97BD-4087-990C-D81B12C65952}" dt="2024-05-18T13:05:57.453" v="276" actId="478"/>
          <ac:graphicFrameMkLst>
            <pc:docMk/>
            <pc:sldMk cId="3484655370" sldId="367"/>
            <ac:graphicFrameMk id="2" creationId="{AAAEE216-7727-4337-BFE7-E7209E482FE0}"/>
          </ac:graphicFrameMkLst>
        </pc:graphicFrameChg>
        <pc:graphicFrameChg chg="add mod">
          <ac:chgData name="Wabiński Jakub" userId="f72ce45c-41f4-40ee-9231-ea8f0f9e006d" providerId="ADAL" clId="{EB75C3C2-97BD-4087-990C-D81B12C65952}" dt="2024-05-18T13:25:40.553" v="463"/>
          <ac:graphicFrameMkLst>
            <pc:docMk/>
            <pc:sldMk cId="3484655370" sldId="367"/>
            <ac:graphicFrameMk id="4" creationId="{AAAEE216-7727-4337-BFE7-E7209E482FE0}"/>
          </ac:graphicFrameMkLst>
        </pc:graphicFrameChg>
        <pc:graphicFrameChg chg="add mod">
          <ac:chgData name="Wabiński Jakub" userId="f72ce45c-41f4-40ee-9231-ea8f0f9e006d" providerId="ADAL" clId="{EB75C3C2-97BD-4087-990C-D81B12C65952}" dt="2024-05-18T13:07:56.774" v="284"/>
          <ac:graphicFrameMkLst>
            <pc:docMk/>
            <pc:sldMk cId="3484655370" sldId="367"/>
            <ac:graphicFrameMk id="5" creationId="{AAAEE216-7727-4337-BFE7-E7209E482FE0}"/>
          </ac:graphicFrameMkLst>
        </pc:graphicFrameChg>
        <pc:graphicFrameChg chg="add del mod">
          <ac:chgData name="Wabiński Jakub" userId="f72ce45c-41f4-40ee-9231-ea8f0f9e006d" providerId="ADAL" clId="{EB75C3C2-97BD-4087-990C-D81B12C65952}" dt="2024-05-18T13:13:29.613" v="328" actId="478"/>
          <ac:graphicFrameMkLst>
            <pc:docMk/>
            <pc:sldMk cId="3484655370" sldId="367"/>
            <ac:graphicFrameMk id="6" creationId="{AAAEE216-7727-4337-BFE7-E7209E482FE0}"/>
          </ac:graphicFrameMkLst>
        </pc:graphicFrameChg>
        <pc:graphicFrameChg chg="add mod">
          <ac:chgData name="Wabiński Jakub" userId="f72ce45c-41f4-40ee-9231-ea8f0f9e006d" providerId="ADAL" clId="{EB75C3C2-97BD-4087-990C-D81B12C65952}" dt="2024-05-18T13:08:31.893" v="290"/>
          <ac:graphicFrameMkLst>
            <pc:docMk/>
            <pc:sldMk cId="3484655370" sldId="367"/>
            <ac:graphicFrameMk id="7" creationId="{AAAEE216-7727-4337-BFE7-E7209E482FE0}"/>
          </ac:graphicFrameMkLst>
        </pc:graphicFrameChg>
        <pc:graphicFrameChg chg="add mod">
          <ac:chgData name="Wabiński Jakub" userId="f72ce45c-41f4-40ee-9231-ea8f0f9e006d" providerId="ADAL" clId="{EB75C3C2-97BD-4087-990C-D81B12C65952}" dt="2024-05-18T13:08:56.952" v="301"/>
          <ac:graphicFrameMkLst>
            <pc:docMk/>
            <pc:sldMk cId="3484655370" sldId="367"/>
            <ac:graphicFrameMk id="8" creationId="{AAAEE216-7727-4337-BFE7-E7209E482FE0}"/>
          </ac:graphicFrameMkLst>
        </pc:graphicFrameChg>
      </pc:sldChg>
      <pc:sldChg chg="addSp delSp modSp add mod modTransition">
        <pc:chgData name="Wabiński Jakub" userId="f72ce45c-41f4-40ee-9231-ea8f0f9e006d" providerId="ADAL" clId="{EB75C3C2-97BD-4087-990C-D81B12C65952}" dt="2024-05-18T13:26:02.045" v="466"/>
        <pc:sldMkLst>
          <pc:docMk/>
          <pc:sldMk cId="1819496074" sldId="368"/>
        </pc:sldMkLst>
        <pc:graphicFrameChg chg="add mod">
          <ac:chgData name="Wabiński Jakub" userId="f72ce45c-41f4-40ee-9231-ea8f0f9e006d" providerId="ADAL" clId="{EB75C3C2-97BD-4087-990C-D81B12C65952}" dt="2024-05-18T13:26:02.045" v="466"/>
          <ac:graphicFrameMkLst>
            <pc:docMk/>
            <pc:sldMk cId="1819496074" sldId="368"/>
            <ac:graphicFrameMk id="2" creationId="{AAAEE216-7727-4337-BFE7-E7209E482FE0}"/>
          </ac:graphicFrameMkLst>
        </pc:graphicFrameChg>
        <pc:graphicFrameChg chg="del">
          <ac:chgData name="Wabiński Jakub" userId="f72ce45c-41f4-40ee-9231-ea8f0f9e006d" providerId="ADAL" clId="{EB75C3C2-97BD-4087-990C-D81B12C65952}" dt="2024-05-18T13:13:25.507" v="326" actId="478"/>
          <ac:graphicFrameMkLst>
            <pc:docMk/>
            <pc:sldMk cId="1819496074" sldId="368"/>
            <ac:graphicFrameMk id="4" creationId="{AAAEE216-7727-4337-BFE7-E7209E482FE0}"/>
          </ac:graphicFrameMkLst>
        </pc:graphicFrameChg>
        <pc:graphicFrameChg chg="del">
          <ac:chgData name="Wabiński Jakub" userId="f72ce45c-41f4-40ee-9231-ea8f0f9e006d" providerId="ADAL" clId="{EB75C3C2-97BD-4087-990C-D81B12C65952}" dt="2024-05-18T13:13:24.136" v="325" actId="21"/>
          <ac:graphicFrameMkLst>
            <pc:docMk/>
            <pc:sldMk cId="1819496074" sldId="368"/>
            <ac:graphicFrameMk id="6" creationId="{AAAEE216-7727-4337-BFE7-E7209E482FE0}"/>
          </ac:graphicFrameMkLst>
        </pc:graphicFrameChg>
      </pc:sldChg>
      <pc:sldChg chg="addSp modSp add del">
        <pc:chgData name="Wabiński Jakub" userId="f72ce45c-41f4-40ee-9231-ea8f0f9e006d" providerId="ADAL" clId="{EB75C3C2-97BD-4087-990C-D81B12C65952}" dt="2024-05-18T13:13:18.742" v="322" actId="2890"/>
        <pc:sldMkLst>
          <pc:docMk/>
          <pc:sldMk cId="2364279315" sldId="368"/>
        </pc:sldMkLst>
        <pc:graphicFrameChg chg="add mod">
          <ac:chgData name="Wabiński Jakub" userId="f72ce45c-41f4-40ee-9231-ea8f0f9e006d" providerId="ADAL" clId="{EB75C3C2-97BD-4087-990C-D81B12C65952}" dt="2024-05-18T13:13:17.257" v="321"/>
          <ac:graphicFrameMkLst>
            <pc:docMk/>
            <pc:sldMk cId="2364279315" sldId="368"/>
            <ac:graphicFrameMk id="6" creationId="{AAAEE216-7727-4337-BFE7-E7209E482FE0}"/>
          </ac:graphicFrameMkLst>
        </pc:graphicFrameChg>
      </pc:sldChg>
      <pc:sldChg chg="addSp delSp modSp add mod">
        <pc:chgData name="Wabiński Jakub" userId="f72ce45c-41f4-40ee-9231-ea8f0f9e006d" providerId="ADAL" clId="{EB75C3C2-97BD-4087-990C-D81B12C65952}" dt="2024-05-18T13:17:04.005" v="409" actId="1076"/>
        <pc:sldMkLst>
          <pc:docMk/>
          <pc:sldMk cId="1308362972" sldId="369"/>
        </pc:sldMkLst>
        <pc:spChg chg="del">
          <ac:chgData name="Wabiński Jakub" userId="f72ce45c-41f4-40ee-9231-ea8f0f9e006d" providerId="ADAL" clId="{EB75C3C2-97BD-4087-990C-D81B12C65952}" dt="2024-05-18T13:15:27.480" v="360" actId="478"/>
          <ac:spMkLst>
            <pc:docMk/>
            <pc:sldMk cId="1308362972" sldId="369"/>
            <ac:spMk id="8" creationId="{B6182E94-5D93-4D0E-2B3C-D36F7A716A2F}"/>
          </ac:spMkLst>
        </pc:spChg>
        <pc:spChg chg="mod">
          <ac:chgData name="Wabiński Jakub" userId="f72ce45c-41f4-40ee-9231-ea8f0f9e006d" providerId="ADAL" clId="{EB75C3C2-97BD-4087-990C-D81B12C65952}" dt="2024-05-18T13:16:18.839" v="401" actId="20577"/>
          <ac:spMkLst>
            <pc:docMk/>
            <pc:sldMk cId="1308362972" sldId="369"/>
            <ac:spMk id="11" creationId="{7C7D73DE-C7AD-65C9-9D0E-DB0D0486095D}"/>
          </ac:spMkLst>
        </pc:spChg>
        <pc:picChg chg="add mod modCrop">
          <ac:chgData name="Wabiński Jakub" userId="f72ce45c-41f4-40ee-9231-ea8f0f9e006d" providerId="ADAL" clId="{EB75C3C2-97BD-4087-990C-D81B12C65952}" dt="2024-05-18T13:17:04.005" v="409" actId="1076"/>
          <ac:picMkLst>
            <pc:docMk/>
            <pc:sldMk cId="1308362972" sldId="369"/>
            <ac:picMk id="2" creationId="{9280D949-34B2-62EA-7494-AE1777DF9412}"/>
          </ac:picMkLst>
        </pc:picChg>
        <pc:picChg chg="del">
          <ac:chgData name="Wabiński Jakub" userId="f72ce45c-41f4-40ee-9231-ea8f0f9e006d" providerId="ADAL" clId="{EB75C3C2-97BD-4087-990C-D81B12C65952}" dt="2024-05-18T13:15:28.291" v="361" actId="478"/>
          <ac:picMkLst>
            <pc:docMk/>
            <pc:sldMk cId="1308362972" sldId="369"/>
            <ac:picMk id="5" creationId="{1BA38FFA-705E-86CE-2F51-910C5837B04B}"/>
          </ac:picMkLst>
        </pc:picChg>
        <pc:picChg chg="del">
          <ac:chgData name="Wabiński Jakub" userId="f72ce45c-41f4-40ee-9231-ea8f0f9e006d" providerId="ADAL" clId="{EB75C3C2-97BD-4087-990C-D81B12C65952}" dt="2024-05-18T13:15:28.696" v="362" actId="478"/>
          <ac:picMkLst>
            <pc:docMk/>
            <pc:sldMk cId="1308362972" sldId="369"/>
            <ac:picMk id="7" creationId="{2BCB87EE-DECF-D905-EAA6-3FFF94D8FE29}"/>
          </ac:picMkLst>
        </pc:picChg>
      </pc:sldChg>
      <pc:sldChg chg="addSp delSp modSp add mod">
        <pc:chgData name="Wabiński Jakub" userId="f72ce45c-41f4-40ee-9231-ea8f0f9e006d" providerId="ADAL" clId="{EB75C3C2-97BD-4087-990C-D81B12C65952}" dt="2024-05-18T14:36:57.471" v="2836" actId="404"/>
        <pc:sldMkLst>
          <pc:docMk/>
          <pc:sldMk cId="1494038968" sldId="370"/>
        </pc:sldMkLst>
        <pc:spChg chg="mod">
          <ac:chgData name="Wabiński Jakub" userId="f72ce45c-41f4-40ee-9231-ea8f0f9e006d" providerId="ADAL" clId="{EB75C3C2-97BD-4087-990C-D81B12C65952}" dt="2024-05-18T14:36:57.471" v="2836" actId="404"/>
          <ac:spMkLst>
            <pc:docMk/>
            <pc:sldMk cId="1494038968" sldId="370"/>
            <ac:spMk id="11" creationId="{7C7D73DE-C7AD-65C9-9D0E-DB0D0486095D}"/>
          </ac:spMkLst>
        </pc:spChg>
        <pc:picChg chg="del">
          <ac:chgData name="Wabiński Jakub" userId="f72ce45c-41f4-40ee-9231-ea8f0f9e006d" providerId="ADAL" clId="{EB75C3C2-97BD-4087-990C-D81B12C65952}" dt="2024-05-18T13:18:17.376" v="427" actId="478"/>
          <ac:picMkLst>
            <pc:docMk/>
            <pc:sldMk cId="1494038968" sldId="370"/>
            <ac:picMk id="2" creationId="{9280D949-34B2-62EA-7494-AE1777DF9412}"/>
          </ac:picMkLst>
        </pc:picChg>
        <pc:picChg chg="add del mod modCrop">
          <ac:chgData name="Wabiński Jakub" userId="f72ce45c-41f4-40ee-9231-ea8f0f9e006d" providerId="ADAL" clId="{EB75C3C2-97BD-4087-990C-D81B12C65952}" dt="2024-05-18T13:18:16.142" v="426" actId="21"/>
          <ac:picMkLst>
            <pc:docMk/>
            <pc:sldMk cId="1494038968" sldId="370"/>
            <ac:picMk id="4" creationId="{306EA4B6-F01C-F53E-68F2-85808ED6C3E0}"/>
          </ac:picMkLst>
        </pc:picChg>
        <pc:picChg chg="add mod">
          <ac:chgData name="Wabiński Jakub" userId="f72ce45c-41f4-40ee-9231-ea8f0f9e006d" providerId="ADAL" clId="{EB75C3C2-97BD-4087-990C-D81B12C65952}" dt="2024-05-18T13:18:17.599" v="428"/>
          <ac:picMkLst>
            <pc:docMk/>
            <pc:sldMk cId="1494038968" sldId="370"/>
            <ac:picMk id="5" creationId="{306EA4B6-F01C-F53E-68F2-85808ED6C3E0}"/>
          </ac:picMkLst>
        </pc:picChg>
      </pc:sldChg>
      <pc:sldChg chg="addSp delSp modSp add del mod">
        <pc:chgData name="Wabiński Jakub" userId="f72ce45c-41f4-40ee-9231-ea8f0f9e006d" providerId="ADAL" clId="{EB75C3C2-97BD-4087-990C-D81B12C65952}" dt="2024-05-22T20:58:28.347" v="3155" actId="47"/>
        <pc:sldMkLst>
          <pc:docMk/>
          <pc:sldMk cId="3978278623" sldId="371"/>
        </pc:sldMkLst>
        <pc:spChg chg="add mod">
          <ac:chgData name="Wabiński Jakub" userId="f72ce45c-41f4-40ee-9231-ea8f0f9e006d" providerId="ADAL" clId="{EB75C3C2-97BD-4087-990C-D81B12C65952}" dt="2024-05-18T14:37:03.638" v="2838"/>
          <ac:spMkLst>
            <pc:docMk/>
            <pc:sldMk cId="3978278623" sldId="371"/>
            <ac:spMk id="2" creationId="{389E6303-7FD5-3658-81BC-B0EDB8D70488}"/>
          </ac:spMkLst>
        </pc:spChg>
        <pc:spChg chg="del">
          <ac:chgData name="Wabiński Jakub" userId="f72ce45c-41f4-40ee-9231-ea8f0f9e006d" providerId="ADAL" clId="{EB75C3C2-97BD-4087-990C-D81B12C65952}" dt="2024-05-18T14:37:02.770" v="2837" actId="478"/>
          <ac:spMkLst>
            <pc:docMk/>
            <pc:sldMk cId="3978278623" sldId="371"/>
            <ac:spMk id="11" creationId="{7C7D73DE-C7AD-65C9-9D0E-DB0D0486095D}"/>
          </ac:spMkLst>
        </pc:spChg>
        <pc:picChg chg="add del mod modCrop">
          <ac:chgData name="Wabiński Jakub" userId="f72ce45c-41f4-40ee-9231-ea8f0f9e006d" providerId="ADAL" clId="{EB75C3C2-97BD-4087-990C-D81B12C65952}" dt="2024-05-18T13:19:24.257" v="448" actId="21"/>
          <ac:picMkLst>
            <pc:docMk/>
            <pc:sldMk cId="3978278623" sldId="371"/>
            <ac:picMk id="2" creationId="{414B6A78-E0BA-F03D-E565-EBB9656E29FD}"/>
          </ac:picMkLst>
        </pc:picChg>
        <pc:picChg chg="add mod">
          <ac:chgData name="Wabiński Jakub" userId="f72ce45c-41f4-40ee-9231-ea8f0f9e006d" providerId="ADAL" clId="{EB75C3C2-97BD-4087-990C-D81B12C65952}" dt="2024-05-18T13:19:44.694" v="452" actId="1076"/>
          <ac:picMkLst>
            <pc:docMk/>
            <pc:sldMk cId="3978278623" sldId="371"/>
            <ac:picMk id="4" creationId="{414B6A78-E0BA-F03D-E565-EBB9656E29FD}"/>
          </ac:picMkLst>
        </pc:picChg>
        <pc:picChg chg="del">
          <ac:chgData name="Wabiński Jakub" userId="f72ce45c-41f4-40ee-9231-ea8f0f9e006d" providerId="ADAL" clId="{EB75C3C2-97BD-4087-990C-D81B12C65952}" dt="2024-05-18T13:19:26.031" v="449" actId="478"/>
          <ac:picMkLst>
            <pc:docMk/>
            <pc:sldMk cId="3978278623" sldId="371"/>
            <ac:picMk id="5" creationId="{306EA4B6-F01C-F53E-68F2-85808ED6C3E0}"/>
          </ac:picMkLst>
        </pc:picChg>
      </pc:sldChg>
      <pc:sldChg chg="addSp modSp add mod">
        <pc:chgData name="Wabiński Jakub" userId="f72ce45c-41f4-40ee-9231-ea8f0f9e006d" providerId="ADAL" clId="{EB75C3C2-97BD-4087-990C-D81B12C65952}" dt="2024-05-18T13:34:48.777" v="635" actId="20577"/>
        <pc:sldMkLst>
          <pc:docMk/>
          <pc:sldMk cId="4079590140" sldId="372"/>
        </pc:sldMkLst>
        <pc:spChg chg="add mod">
          <ac:chgData name="Wabiński Jakub" userId="f72ce45c-41f4-40ee-9231-ea8f0f9e006d" providerId="ADAL" clId="{EB75C3C2-97BD-4087-990C-D81B12C65952}" dt="2024-05-18T13:34:48.777" v="635" actId="20577"/>
          <ac:spMkLst>
            <pc:docMk/>
            <pc:sldMk cId="4079590140" sldId="372"/>
            <ac:spMk id="2" creationId="{D354BB79-40B8-5D9E-6004-9A13F44748F3}"/>
          </ac:spMkLst>
        </pc:spChg>
        <pc:picChg chg="add mod">
          <ac:chgData name="Wabiński Jakub" userId="f72ce45c-41f4-40ee-9231-ea8f0f9e006d" providerId="ADAL" clId="{EB75C3C2-97BD-4087-990C-D81B12C65952}" dt="2024-05-18T13:34:11.296" v="625" actId="1076"/>
          <ac:picMkLst>
            <pc:docMk/>
            <pc:sldMk cId="4079590140" sldId="372"/>
            <ac:picMk id="1026" creationId="{6E3E6E91-6144-975D-DB66-492A59925C02}"/>
          </ac:picMkLst>
        </pc:picChg>
      </pc:sldChg>
      <pc:sldChg chg="addSp delSp modSp add del mod modNotesTx">
        <pc:chgData name="Wabiński Jakub" userId="f72ce45c-41f4-40ee-9231-ea8f0f9e006d" providerId="ADAL" clId="{EB75C3C2-97BD-4087-990C-D81B12C65952}" dt="2024-05-18T13:48:00.103" v="1259" actId="47"/>
        <pc:sldMkLst>
          <pc:docMk/>
          <pc:sldMk cId="3067344622" sldId="373"/>
        </pc:sldMkLst>
        <pc:spChg chg="mod">
          <ac:chgData name="Wabiński Jakub" userId="f72ce45c-41f4-40ee-9231-ea8f0f9e006d" providerId="ADAL" clId="{EB75C3C2-97BD-4087-990C-D81B12C65952}" dt="2024-05-18T13:47:40.333" v="1246" actId="1076"/>
          <ac:spMkLst>
            <pc:docMk/>
            <pc:sldMk cId="3067344622" sldId="373"/>
            <ac:spMk id="8" creationId="{B6182E94-5D93-4D0E-2B3C-D36F7A716A2F}"/>
          </ac:spMkLst>
        </pc:spChg>
        <pc:picChg chg="del">
          <ac:chgData name="Wabiński Jakub" userId="f72ce45c-41f4-40ee-9231-ea8f0f9e006d" providerId="ADAL" clId="{EB75C3C2-97BD-4087-990C-D81B12C65952}" dt="2024-05-18T13:42:08.696" v="938" actId="478"/>
          <ac:picMkLst>
            <pc:docMk/>
            <pc:sldMk cId="3067344622" sldId="373"/>
            <ac:picMk id="5" creationId="{2C955C10-96CE-73A1-FF73-6D572BD906D2}"/>
          </ac:picMkLst>
        </pc:picChg>
        <pc:picChg chg="del">
          <ac:chgData name="Wabiński Jakub" userId="f72ce45c-41f4-40ee-9231-ea8f0f9e006d" providerId="ADAL" clId="{EB75C3C2-97BD-4087-990C-D81B12C65952}" dt="2024-05-18T13:42:08.400" v="937" actId="478"/>
          <ac:picMkLst>
            <pc:docMk/>
            <pc:sldMk cId="3067344622" sldId="373"/>
            <ac:picMk id="6" creationId="{EFFF1E3C-4B2E-553E-3FF7-44CF6DD96671}"/>
          </ac:picMkLst>
        </pc:picChg>
        <pc:picChg chg="add mod">
          <ac:chgData name="Wabiński Jakub" userId="f72ce45c-41f4-40ee-9231-ea8f0f9e006d" providerId="ADAL" clId="{EB75C3C2-97BD-4087-990C-D81B12C65952}" dt="2024-05-18T13:47:31.343" v="1243" actId="1076"/>
          <ac:picMkLst>
            <pc:docMk/>
            <pc:sldMk cId="3067344622" sldId="373"/>
            <ac:picMk id="2050" creationId="{AD2BDADA-AD1B-D529-BC23-A3217FA09CD6}"/>
          </ac:picMkLst>
        </pc:picChg>
      </pc:sldChg>
      <pc:sldChg chg="modSp add mod modNotesTx">
        <pc:chgData name="Wabiński Jakub" userId="f72ce45c-41f4-40ee-9231-ea8f0f9e006d" providerId="ADAL" clId="{EB75C3C2-97BD-4087-990C-D81B12C65952}" dt="2024-05-18T14:14:53.611" v="2614" actId="1035"/>
        <pc:sldMkLst>
          <pc:docMk/>
          <pc:sldMk cId="525466086" sldId="374"/>
        </pc:sldMkLst>
        <pc:spChg chg="mod">
          <ac:chgData name="Wabiński Jakub" userId="f72ce45c-41f4-40ee-9231-ea8f0f9e006d" providerId="ADAL" clId="{EB75C3C2-97BD-4087-990C-D81B12C65952}" dt="2024-05-18T14:14:42.962" v="2610" actId="403"/>
          <ac:spMkLst>
            <pc:docMk/>
            <pc:sldMk cId="525466086" sldId="374"/>
            <ac:spMk id="8" creationId="{B6182E94-5D93-4D0E-2B3C-D36F7A716A2F}"/>
          </ac:spMkLst>
        </pc:spChg>
        <pc:picChg chg="mod">
          <ac:chgData name="Wabiński Jakub" userId="f72ce45c-41f4-40ee-9231-ea8f0f9e006d" providerId="ADAL" clId="{EB75C3C2-97BD-4087-990C-D81B12C65952}" dt="2024-05-18T14:14:53.611" v="2614" actId="1035"/>
          <ac:picMkLst>
            <pc:docMk/>
            <pc:sldMk cId="525466086" sldId="374"/>
            <ac:picMk id="2050" creationId="{AD2BDADA-AD1B-D529-BC23-A3217FA09CD6}"/>
          </ac:picMkLst>
        </pc:picChg>
      </pc:sldChg>
      <pc:sldChg chg="addSp delSp modSp add mod modNotesTx">
        <pc:chgData name="Wabiński Jakub" userId="f72ce45c-41f4-40ee-9231-ea8f0f9e006d" providerId="ADAL" clId="{EB75C3C2-97BD-4087-990C-D81B12C65952}" dt="2024-05-18T14:15:01.254" v="2616" actId="1035"/>
        <pc:sldMkLst>
          <pc:docMk/>
          <pc:sldMk cId="3005414024" sldId="375"/>
        </pc:sldMkLst>
        <pc:spChg chg="mod">
          <ac:chgData name="Wabiński Jakub" userId="f72ce45c-41f4-40ee-9231-ea8f0f9e006d" providerId="ADAL" clId="{EB75C3C2-97BD-4087-990C-D81B12C65952}" dt="2024-05-18T14:14:58.309" v="2615" actId="403"/>
          <ac:spMkLst>
            <pc:docMk/>
            <pc:sldMk cId="3005414024" sldId="375"/>
            <ac:spMk id="8" creationId="{B6182E94-5D93-4D0E-2B3C-D36F7A716A2F}"/>
          </ac:spMkLst>
        </pc:spChg>
        <pc:picChg chg="del">
          <ac:chgData name="Wabiński Jakub" userId="f72ce45c-41f4-40ee-9231-ea8f0f9e006d" providerId="ADAL" clId="{EB75C3C2-97BD-4087-990C-D81B12C65952}" dt="2024-05-18T13:49:58.169" v="1470" actId="478"/>
          <ac:picMkLst>
            <pc:docMk/>
            <pc:sldMk cId="3005414024" sldId="375"/>
            <ac:picMk id="2050" creationId="{AD2BDADA-AD1B-D529-BC23-A3217FA09CD6}"/>
          </ac:picMkLst>
        </pc:picChg>
        <pc:picChg chg="add mod">
          <ac:chgData name="Wabiński Jakub" userId="f72ce45c-41f4-40ee-9231-ea8f0f9e006d" providerId="ADAL" clId="{EB75C3C2-97BD-4087-990C-D81B12C65952}" dt="2024-05-18T14:15:01.254" v="2616" actId="1035"/>
          <ac:picMkLst>
            <pc:docMk/>
            <pc:sldMk cId="3005414024" sldId="375"/>
            <ac:picMk id="3074" creationId="{CE4BEE14-4565-498E-07BF-632482FD61AC}"/>
          </ac:picMkLst>
        </pc:picChg>
      </pc:sldChg>
      <pc:sldChg chg="addSp delSp modSp add mod modNotesTx">
        <pc:chgData name="Wabiński Jakub" userId="f72ce45c-41f4-40ee-9231-ea8f0f9e006d" providerId="ADAL" clId="{EB75C3C2-97BD-4087-990C-D81B12C65952}" dt="2024-05-18T14:15:06.023" v="2619" actId="403"/>
        <pc:sldMkLst>
          <pc:docMk/>
          <pc:sldMk cId="1804107128" sldId="376"/>
        </pc:sldMkLst>
        <pc:spChg chg="mod">
          <ac:chgData name="Wabiński Jakub" userId="f72ce45c-41f4-40ee-9231-ea8f0f9e006d" providerId="ADAL" clId="{EB75C3C2-97BD-4087-990C-D81B12C65952}" dt="2024-05-18T14:15:06.023" v="2619" actId="403"/>
          <ac:spMkLst>
            <pc:docMk/>
            <pc:sldMk cId="1804107128" sldId="376"/>
            <ac:spMk id="8" creationId="{B6182E94-5D93-4D0E-2B3C-D36F7A716A2F}"/>
          </ac:spMkLst>
        </pc:spChg>
        <pc:picChg chg="add mod">
          <ac:chgData name="Wabiński Jakub" userId="f72ce45c-41f4-40ee-9231-ea8f0f9e006d" providerId="ADAL" clId="{EB75C3C2-97BD-4087-990C-D81B12C65952}" dt="2024-05-18T13:57:00.127" v="2222" actId="1076"/>
          <ac:picMkLst>
            <pc:docMk/>
            <pc:sldMk cId="1804107128" sldId="376"/>
            <ac:picMk id="2" creationId="{EC806869-2391-7D3F-4081-4341CACFB592}"/>
          </ac:picMkLst>
        </pc:picChg>
        <pc:picChg chg="del">
          <ac:chgData name="Wabiński Jakub" userId="f72ce45c-41f4-40ee-9231-ea8f0f9e006d" providerId="ADAL" clId="{EB75C3C2-97BD-4087-990C-D81B12C65952}" dt="2024-05-18T13:53:25.198" v="1831" actId="478"/>
          <ac:picMkLst>
            <pc:docMk/>
            <pc:sldMk cId="1804107128" sldId="376"/>
            <ac:picMk id="3074" creationId="{CE4BEE14-4565-498E-07BF-632482FD61AC}"/>
          </ac:picMkLst>
        </pc:picChg>
        <pc:picChg chg="add del mod">
          <ac:chgData name="Wabiński Jakub" userId="f72ce45c-41f4-40ee-9231-ea8f0f9e006d" providerId="ADAL" clId="{EB75C3C2-97BD-4087-990C-D81B12C65952}" dt="2024-05-18T13:57:01.752" v="2223" actId="478"/>
          <ac:picMkLst>
            <pc:docMk/>
            <pc:sldMk cId="1804107128" sldId="376"/>
            <ac:picMk id="4098" creationId="{01261EF0-5F47-FFD4-D35A-6E81551517D4}"/>
          </ac:picMkLst>
        </pc:picChg>
      </pc:sldChg>
      <pc:sldChg chg="addSp delSp modSp add mod modNotesTx">
        <pc:chgData name="Wabiński Jakub" userId="f72ce45c-41f4-40ee-9231-ea8f0f9e006d" providerId="ADAL" clId="{EB75C3C2-97BD-4087-990C-D81B12C65952}" dt="2024-05-18T14:15:10.785" v="2620" actId="403"/>
        <pc:sldMkLst>
          <pc:docMk/>
          <pc:sldMk cId="3713019549" sldId="377"/>
        </pc:sldMkLst>
        <pc:spChg chg="mod">
          <ac:chgData name="Wabiński Jakub" userId="f72ce45c-41f4-40ee-9231-ea8f0f9e006d" providerId="ADAL" clId="{EB75C3C2-97BD-4087-990C-D81B12C65952}" dt="2024-05-18T14:15:10.785" v="2620" actId="403"/>
          <ac:spMkLst>
            <pc:docMk/>
            <pc:sldMk cId="3713019549" sldId="377"/>
            <ac:spMk id="8" creationId="{B6182E94-5D93-4D0E-2B3C-D36F7A716A2F}"/>
          </ac:spMkLst>
        </pc:spChg>
        <pc:picChg chg="add mod">
          <ac:chgData name="Wabiński Jakub" userId="f72ce45c-41f4-40ee-9231-ea8f0f9e006d" providerId="ADAL" clId="{EB75C3C2-97BD-4087-990C-D81B12C65952}" dt="2024-05-18T13:56:18.695" v="2206" actId="1076"/>
          <ac:picMkLst>
            <pc:docMk/>
            <pc:sldMk cId="3713019549" sldId="377"/>
            <ac:picMk id="2" creationId="{20ABF07B-FDC3-39FE-6DF4-1E4BE36A72F7}"/>
          </ac:picMkLst>
        </pc:picChg>
        <pc:picChg chg="del">
          <ac:chgData name="Wabiński Jakub" userId="f72ce45c-41f4-40ee-9231-ea8f0f9e006d" providerId="ADAL" clId="{EB75C3C2-97BD-4087-990C-D81B12C65952}" dt="2024-05-18T13:56:20.400" v="2207" actId="478"/>
          <ac:picMkLst>
            <pc:docMk/>
            <pc:sldMk cId="3713019549" sldId="377"/>
            <ac:picMk id="4098" creationId="{01261EF0-5F47-FFD4-D35A-6E81551517D4}"/>
          </ac:picMkLst>
        </pc:picChg>
      </pc:sldChg>
      <pc:sldChg chg="addSp delSp modSp add mod modNotesTx">
        <pc:chgData name="Wabiński Jakub" userId="f72ce45c-41f4-40ee-9231-ea8f0f9e006d" providerId="ADAL" clId="{EB75C3C2-97BD-4087-990C-D81B12C65952}" dt="2024-05-18T14:15:15.566" v="2621" actId="403"/>
        <pc:sldMkLst>
          <pc:docMk/>
          <pc:sldMk cId="2833294310" sldId="378"/>
        </pc:sldMkLst>
        <pc:spChg chg="mod">
          <ac:chgData name="Wabiński Jakub" userId="f72ce45c-41f4-40ee-9231-ea8f0f9e006d" providerId="ADAL" clId="{EB75C3C2-97BD-4087-990C-D81B12C65952}" dt="2024-05-18T14:15:15.566" v="2621" actId="403"/>
          <ac:spMkLst>
            <pc:docMk/>
            <pc:sldMk cId="2833294310" sldId="378"/>
            <ac:spMk id="8" creationId="{B6182E94-5D93-4D0E-2B3C-D36F7A716A2F}"/>
          </ac:spMkLst>
        </pc:spChg>
        <pc:picChg chg="del">
          <ac:chgData name="Wabiński Jakub" userId="f72ce45c-41f4-40ee-9231-ea8f0f9e006d" providerId="ADAL" clId="{EB75C3C2-97BD-4087-990C-D81B12C65952}" dt="2024-05-18T13:57:43.757" v="2234" actId="478"/>
          <ac:picMkLst>
            <pc:docMk/>
            <pc:sldMk cId="2833294310" sldId="378"/>
            <ac:picMk id="2" creationId="{20ABF07B-FDC3-39FE-6DF4-1E4BE36A72F7}"/>
          </ac:picMkLst>
        </pc:picChg>
        <pc:picChg chg="add del mod">
          <ac:chgData name="Wabiński Jakub" userId="f72ce45c-41f4-40ee-9231-ea8f0f9e006d" providerId="ADAL" clId="{EB75C3C2-97BD-4087-990C-D81B12C65952}" dt="2024-05-18T13:57:42.366" v="2233" actId="21"/>
          <ac:picMkLst>
            <pc:docMk/>
            <pc:sldMk cId="2833294310" sldId="378"/>
            <ac:picMk id="4" creationId="{D3DC2FE9-809A-30F4-FF5C-243E3744AD43}"/>
          </ac:picMkLst>
        </pc:picChg>
        <pc:picChg chg="add mod">
          <ac:chgData name="Wabiński Jakub" userId="f72ce45c-41f4-40ee-9231-ea8f0f9e006d" providerId="ADAL" clId="{EB75C3C2-97BD-4087-990C-D81B12C65952}" dt="2024-05-18T13:57:44.593" v="2235"/>
          <ac:picMkLst>
            <pc:docMk/>
            <pc:sldMk cId="2833294310" sldId="378"/>
            <ac:picMk id="5" creationId="{D3DC2FE9-809A-30F4-FF5C-243E3744AD43}"/>
          </ac:picMkLst>
        </pc:picChg>
      </pc:sldChg>
      <pc:sldChg chg="addSp delSp modSp add mod setBg">
        <pc:chgData name="Wabiński Jakub" userId="f72ce45c-41f4-40ee-9231-ea8f0f9e006d" providerId="ADAL" clId="{EB75C3C2-97BD-4087-990C-D81B12C65952}" dt="2024-05-18T14:15:20.137" v="2622" actId="403"/>
        <pc:sldMkLst>
          <pc:docMk/>
          <pc:sldMk cId="1895602354" sldId="379"/>
        </pc:sldMkLst>
        <pc:spChg chg="mod">
          <ac:chgData name="Wabiński Jakub" userId="f72ce45c-41f4-40ee-9231-ea8f0f9e006d" providerId="ADAL" clId="{EB75C3C2-97BD-4087-990C-D81B12C65952}" dt="2024-05-18T14:15:20.137" v="2622" actId="403"/>
          <ac:spMkLst>
            <pc:docMk/>
            <pc:sldMk cId="1895602354" sldId="379"/>
            <ac:spMk id="8" creationId="{B6182E94-5D93-4D0E-2B3C-D36F7A716A2F}"/>
          </ac:spMkLst>
        </pc:spChg>
        <pc:picChg chg="add mod">
          <ac:chgData name="Wabiński Jakub" userId="f72ce45c-41f4-40ee-9231-ea8f0f9e006d" providerId="ADAL" clId="{EB75C3C2-97BD-4087-990C-D81B12C65952}" dt="2024-05-18T13:58:40.657" v="2253" actId="1036"/>
          <ac:picMkLst>
            <pc:docMk/>
            <pc:sldMk cId="1895602354" sldId="379"/>
            <ac:picMk id="2" creationId="{5C583FAE-763C-0B24-175A-A359770B6894}"/>
          </ac:picMkLst>
        </pc:picChg>
        <pc:picChg chg="del">
          <ac:chgData name="Wabiński Jakub" userId="f72ce45c-41f4-40ee-9231-ea8f0f9e006d" providerId="ADAL" clId="{EB75C3C2-97BD-4087-990C-D81B12C65952}" dt="2024-05-18T13:58:36.247" v="2250" actId="478"/>
          <ac:picMkLst>
            <pc:docMk/>
            <pc:sldMk cId="1895602354" sldId="379"/>
            <ac:picMk id="5" creationId="{D3DC2FE9-809A-30F4-FF5C-243E3744AD43}"/>
          </ac:picMkLst>
        </pc:picChg>
      </pc:sldChg>
      <pc:sldChg chg="addSp delSp modSp add mod modNotesTx">
        <pc:chgData name="Wabiński Jakub" userId="f72ce45c-41f4-40ee-9231-ea8f0f9e006d" providerId="ADAL" clId="{EB75C3C2-97BD-4087-990C-D81B12C65952}" dt="2024-05-18T14:15:25.177" v="2623" actId="403"/>
        <pc:sldMkLst>
          <pc:docMk/>
          <pc:sldMk cId="3233151918" sldId="380"/>
        </pc:sldMkLst>
        <pc:spChg chg="mod">
          <ac:chgData name="Wabiński Jakub" userId="f72ce45c-41f4-40ee-9231-ea8f0f9e006d" providerId="ADAL" clId="{EB75C3C2-97BD-4087-990C-D81B12C65952}" dt="2024-05-18T14:15:25.177" v="2623" actId="403"/>
          <ac:spMkLst>
            <pc:docMk/>
            <pc:sldMk cId="3233151918" sldId="380"/>
            <ac:spMk id="8" creationId="{B6182E94-5D93-4D0E-2B3C-D36F7A716A2F}"/>
          </ac:spMkLst>
        </pc:spChg>
        <pc:picChg chg="add del">
          <ac:chgData name="Wabiński Jakub" userId="f72ce45c-41f4-40ee-9231-ea8f0f9e006d" providerId="ADAL" clId="{EB75C3C2-97BD-4087-990C-D81B12C65952}" dt="2024-05-18T14:01:41.154" v="2305" actId="478"/>
          <ac:picMkLst>
            <pc:docMk/>
            <pc:sldMk cId="3233151918" sldId="380"/>
            <ac:picMk id="2" creationId="{5C583FAE-763C-0B24-175A-A359770B6894}"/>
          </ac:picMkLst>
        </pc:picChg>
        <pc:picChg chg="add del mod modCrop">
          <ac:chgData name="Wabiński Jakub" userId="f72ce45c-41f4-40ee-9231-ea8f0f9e006d" providerId="ADAL" clId="{EB75C3C2-97BD-4087-990C-D81B12C65952}" dt="2024-05-18T14:01:39.983" v="2304" actId="21"/>
          <ac:picMkLst>
            <pc:docMk/>
            <pc:sldMk cId="3233151918" sldId="380"/>
            <ac:picMk id="4" creationId="{562D8692-532F-7F24-2B16-02EF47D49D25}"/>
          </ac:picMkLst>
        </pc:picChg>
        <pc:picChg chg="add del mod modCrop">
          <ac:chgData name="Wabiński Jakub" userId="f72ce45c-41f4-40ee-9231-ea8f0f9e006d" providerId="ADAL" clId="{EB75C3C2-97BD-4087-990C-D81B12C65952}" dt="2024-05-18T14:01:31.701" v="2298" actId="478"/>
          <ac:picMkLst>
            <pc:docMk/>
            <pc:sldMk cId="3233151918" sldId="380"/>
            <ac:picMk id="5" creationId="{2CC537A2-915A-2871-F125-489EDE7DB306}"/>
          </ac:picMkLst>
        </pc:picChg>
        <pc:picChg chg="add mod modCrop">
          <ac:chgData name="Wabiński Jakub" userId="f72ce45c-41f4-40ee-9231-ea8f0f9e006d" providerId="ADAL" clId="{EB75C3C2-97BD-4087-990C-D81B12C65952}" dt="2024-05-18T14:11:26.176" v="2586" actId="14100"/>
          <ac:picMkLst>
            <pc:docMk/>
            <pc:sldMk cId="3233151918" sldId="380"/>
            <ac:picMk id="6" creationId="{562D8692-532F-7F24-2B16-02EF47D49D25}"/>
          </ac:picMkLst>
        </pc:picChg>
        <pc:picChg chg="add del mod">
          <ac:chgData name="Wabiński Jakub" userId="f72ce45c-41f4-40ee-9231-ea8f0f9e006d" providerId="ADAL" clId="{EB75C3C2-97BD-4087-990C-D81B12C65952}" dt="2024-05-18T14:11:22.914" v="2585" actId="21"/>
          <ac:picMkLst>
            <pc:docMk/>
            <pc:sldMk cId="3233151918" sldId="380"/>
            <ac:picMk id="7" creationId="{F8155AD5-4C43-2760-DA36-691C449031A2}"/>
          </ac:picMkLst>
        </pc:picChg>
      </pc:sldChg>
      <pc:sldChg chg="addSp delSp modSp add mod modNotesTx">
        <pc:chgData name="Wabiński Jakub" userId="f72ce45c-41f4-40ee-9231-ea8f0f9e006d" providerId="ADAL" clId="{EB75C3C2-97BD-4087-990C-D81B12C65952}" dt="2024-05-18T14:16:13.513" v="2640" actId="1035"/>
        <pc:sldMkLst>
          <pc:docMk/>
          <pc:sldMk cId="2101656101" sldId="381"/>
        </pc:sldMkLst>
        <pc:spChg chg="mod">
          <ac:chgData name="Wabiński Jakub" userId="f72ce45c-41f4-40ee-9231-ea8f0f9e006d" providerId="ADAL" clId="{EB75C3C2-97BD-4087-990C-D81B12C65952}" dt="2024-05-18T14:16:13.513" v="2640" actId="1035"/>
          <ac:spMkLst>
            <pc:docMk/>
            <pc:sldMk cId="2101656101" sldId="381"/>
            <ac:spMk id="8" creationId="{B6182E94-5D93-4D0E-2B3C-D36F7A716A2F}"/>
          </ac:spMkLst>
        </pc:spChg>
        <pc:picChg chg="add del mod">
          <ac:chgData name="Wabiński Jakub" userId="f72ce45c-41f4-40ee-9231-ea8f0f9e006d" providerId="ADAL" clId="{EB75C3C2-97BD-4087-990C-D81B12C65952}" dt="2024-05-18T14:11:08.103" v="2578" actId="21"/>
          <ac:picMkLst>
            <pc:docMk/>
            <pc:sldMk cId="2101656101" sldId="381"/>
            <ac:picMk id="4" creationId="{F8155AD5-4C43-2760-DA36-691C449031A2}"/>
          </ac:picMkLst>
        </pc:picChg>
        <pc:picChg chg="del">
          <ac:chgData name="Wabiński Jakub" userId="f72ce45c-41f4-40ee-9231-ea8f0f9e006d" providerId="ADAL" clId="{EB75C3C2-97BD-4087-990C-D81B12C65952}" dt="2024-05-18T14:05:28.613" v="2575" actId="478"/>
          <ac:picMkLst>
            <pc:docMk/>
            <pc:sldMk cId="2101656101" sldId="381"/>
            <ac:picMk id="6" creationId="{562D8692-532F-7F24-2B16-02EF47D49D25}"/>
          </ac:picMkLst>
        </pc:picChg>
        <pc:picChg chg="add mod">
          <ac:chgData name="Wabiński Jakub" userId="f72ce45c-41f4-40ee-9231-ea8f0f9e006d" providerId="ADAL" clId="{EB75C3C2-97BD-4087-990C-D81B12C65952}" dt="2024-05-18T14:11:31.749" v="2589" actId="1035"/>
          <ac:picMkLst>
            <pc:docMk/>
            <pc:sldMk cId="2101656101" sldId="381"/>
            <ac:picMk id="7" creationId="{F8155AD5-4C43-2760-DA36-691C449031A2}"/>
          </ac:picMkLst>
        </pc:picChg>
      </pc:sldChg>
      <pc:sldChg chg="addSp delSp modSp add mod">
        <pc:chgData name="Wabiński Jakub" userId="f72ce45c-41f4-40ee-9231-ea8f0f9e006d" providerId="ADAL" clId="{EB75C3C2-97BD-4087-990C-D81B12C65952}" dt="2024-05-18T14:19:38.220" v="2671" actId="1035"/>
        <pc:sldMkLst>
          <pc:docMk/>
          <pc:sldMk cId="4102832371" sldId="382"/>
        </pc:sldMkLst>
        <pc:spChg chg="mod">
          <ac:chgData name="Wabiński Jakub" userId="f72ce45c-41f4-40ee-9231-ea8f0f9e006d" providerId="ADAL" clId="{EB75C3C2-97BD-4087-990C-D81B12C65952}" dt="2024-05-18T14:16:09.058" v="2638" actId="403"/>
          <ac:spMkLst>
            <pc:docMk/>
            <pc:sldMk cId="4102832371" sldId="382"/>
            <ac:spMk id="8" creationId="{B6182E94-5D93-4D0E-2B3C-D36F7A716A2F}"/>
          </ac:spMkLst>
        </pc:spChg>
        <pc:picChg chg="add del mod">
          <ac:chgData name="Wabiński Jakub" userId="f72ce45c-41f4-40ee-9231-ea8f0f9e006d" providerId="ADAL" clId="{EB75C3C2-97BD-4087-990C-D81B12C65952}" dt="2024-05-18T14:14:16.819" v="2603" actId="21"/>
          <ac:picMkLst>
            <pc:docMk/>
            <pc:sldMk cId="4102832371" sldId="382"/>
            <ac:picMk id="4" creationId="{B920155C-ACEF-02CD-882D-19FDB8FF1D5D}"/>
          </ac:picMkLst>
        </pc:picChg>
        <pc:picChg chg="add mod">
          <ac:chgData name="Wabiński Jakub" userId="f72ce45c-41f4-40ee-9231-ea8f0f9e006d" providerId="ADAL" clId="{EB75C3C2-97BD-4087-990C-D81B12C65952}" dt="2024-05-18T14:19:38.220" v="2671" actId="1035"/>
          <ac:picMkLst>
            <pc:docMk/>
            <pc:sldMk cId="4102832371" sldId="382"/>
            <ac:picMk id="5" creationId="{B920155C-ACEF-02CD-882D-19FDB8FF1D5D}"/>
          </ac:picMkLst>
        </pc:picChg>
        <pc:picChg chg="add del">
          <ac:chgData name="Wabiński Jakub" userId="f72ce45c-41f4-40ee-9231-ea8f0f9e006d" providerId="ADAL" clId="{EB75C3C2-97BD-4087-990C-D81B12C65952}" dt="2024-05-18T14:14:18.438" v="2604" actId="478"/>
          <ac:picMkLst>
            <pc:docMk/>
            <pc:sldMk cId="4102832371" sldId="382"/>
            <ac:picMk id="7" creationId="{F8155AD5-4C43-2760-DA36-691C449031A2}"/>
          </ac:picMkLst>
        </pc:picChg>
        <pc:picChg chg="add del mod">
          <ac:chgData name="Wabiński Jakub" userId="f72ce45c-41f4-40ee-9231-ea8f0f9e006d" providerId="ADAL" clId="{EB75C3C2-97BD-4087-990C-D81B12C65952}" dt="2024-05-18T14:19:30.677" v="2667" actId="21"/>
          <ac:picMkLst>
            <pc:docMk/>
            <pc:sldMk cId="4102832371" sldId="382"/>
            <ac:picMk id="5122" creationId="{52950499-AD36-440A-1D2B-6CF52E84CBF7}"/>
          </ac:picMkLst>
        </pc:picChg>
      </pc:sldChg>
      <pc:sldChg chg="addSp delSp modSp add mod">
        <pc:chgData name="Wabiński Jakub" userId="f72ce45c-41f4-40ee-9231-ea8f0f9e006d" providerId="ADAL" clId="{EB75C3C2-97BD-4087-990C-D81B12C65952}" dt="2024-05-18T14:19:36.350" v="2670" actId="1035"/>
        <pc:sldMkLst>
          <pc:docMk/>
          <pc:sldMk cId="2562277252" sldId="383"/>
        </pc:sldMkLst>
        <pc:spChg chg="mod">
          <ac:chgData name="Wabiński Jakub" userId="f72ce45c-41f4-40ee-9231-ea8f0f9e006d" providerId="ADAL" clId="{EB75C3C2-97BD-4087-990C-D81B12C65952}" dt="2024-05-18T14:16:27.577" v="2655" actId="20577"/>
          <ac:spMkLst>
            <pc:docMk/>
            <pc:sldMk cId="2562277252" sldId="383"/>
            <ac:spMk id="8" creationId="{B6182E94-5D93-4D0E-2B3C-D36F7A716A2F}"/>
          </ac:spMkLst>
        </pc:spChg>
        <pc:picChg chg="add mod">
          <ac:chgData name="Wabiński Jakub" userId="f72ce45c-41f4-40ee-9231-ea8f0f9e006d" providerId="ADAL" clId="{EB75C3C2-97BD-4087-990C-D81B12C65952}" dt="2024-05-18T14:19:36.350" v="2670" actId="1035"/>
          <ac:picMkLst>
            <pc:docMk/>
            <pc:sldMk cId="2562277252" sldId="383"/>
            <ac:picMk id="2" creationId="{52950499-AD36-440A-1D2B-6CF52E84CBF7}"/>
          </ac:picMkLst>
        </pc:picChg>
        <pc:picChg chg="del">
          <ac:chgData name="Wabiński Jakub" userId="f72ce45c-41f4-40ee-9231-ea8f0f9e006d" providerId="ADAL" clId="{EB75C3C2-97BD-4087-990C-D81B12C65952}" dt="2024-05-18T14:16:22.353" v="2642" actId="478"/>
          <ac:picMkLst>
            <pc:docMk/>
            <pc:sldMk cId="2562277252" sldId="383"/>
            <ac:picMk id="5" creationId="{B920155C-ACEF-02CD-882D-19FDB8FF1D5D}"/>
          </ac:picMkLst>
        </pc:picChg>
        <pc:picChg chg="add del mod">
          <ac:chgData name="Wabiński Jakub" userId="f72ce45c-41f4-40ee-9231-ea8f0f9e006d" providerId="ADAL" clId="{EB75C3C2-97BD-4087-990C-D81B12C65952}" dt="2024-05-18T14:19:17.099" v="2659" actId="21"/>
          <ac:picMkLst>
            <pc:docMk/>
            <pc:sldMk cId="2562277252" sldId="383"/>
            <ac:picMk id="5122" creationId="{52950499-AD36-440A-1D2B-6CF52E84CBF7}"/>
          </ac:picMkLst>
        </pc:picChg>
      </pc:sldChg>
    </pc:docChg>
  </pc:docChgLst>
  <pc:docChgLst>
    <pc:chgData name="Araszkiewicz Andrzej" userId="9e341745-34e7-4ba1-8a91-2806aa2249ec" providerId="ADAL" clId="{7B5483A5-063C-40A6-B5DB-6D1E7204456E}"/>
    <pc:docChg chg="undo custSel addSld delSld modSld sldOrd">
      <pc:chgData name="Araszkiewicz Andrzej" userId="9e341745-34e7-4ba1-8a91-2806aa2249ec" providerId="ADAL" clId="{7B5483A5-063C-40A6-B5DB-6D1E7204456E}" dt="2024-05-07T12:21:02.701" v="303"/>
      <pc:docMkLst>
        <pc:docMk/>
      </pc:docMkLst>
      <pc:sldChg chg="addSp delSp modSp mod ord">
        <pc:chgData name="Araszkiewicz Andrzej" userId="9e341745-34e7-4ba1-8a91-2806aa2249ec" providerId="ADAL" clId="{7B5483A5-063C-40A6-B5DB-6D1E7204456E}" dt="2024-05-07T12:15:07.464" v="300"/>
        <pc:sldMkLst>
          <pc:docMk/>
          <pc:sldMk cId="246299650" sldId="350"/>
        </pc:sldMkLst>
        <pc:spChg chg="add">
          <ac:chgData name="Araszkiewicz Andrzej" userId="9e341745-34e7-4ba1-8a91-2806aa2249ec" providerId="ADAL" clId="{7B5483A5-063C-40A6-B5DB-6D1E7204456E}" dt="2024-05-07T12:04:58.693" v="26"/>
          <ac:spMkLst>
            <pc:docMk/>
            <pc:sldMk cId="246299650" sldId="350"/>
            <ac:spMk id="10" creationId="{F7689B2B-6998-23A7-FC94-2B10A1452B7F}"/>
          </ac:spMkLst>
        </pc:spChg>
        <pc:grpChg chg="add del mod">
          <ac:chgData name="Araszkiewicz Andrzej" userId="9e341745-34e7-4ba1-8a91-2806aa2249ec" providerId="ADAL" clId="{7B5483A5-063C-40A6-B5DB-6D1E7204456E}" dt="2024-05-07T12:06:00.714" v="34" actId="165"/>
          <ac:grpSpMkLst>
            <pc:docMk/>
            <pc:sldMk cId="246299650" sldId="350"/>
            <ac:grpSpMk id="2" creationId="{F624994D-77B9-FB6A-B89F-D66E206B4FC6}"/>
          </ac:grpSpMkLst>
        </pc:grpChg>
        <pc:graphicFrameChg chg="add del mod">
          <ac:chgData name="Araszkiewicz Andrzej" userId="9e341745-34e7-4ba1-8a91-2806aa2249ec" providerId="ADAL" clId="{7B5483A5-063C-40A6-B5DB-6D1E7204456E}" dt="2024-05-07T12:02:51.243" v="21" actId="478"/>
          <ac:graphicFrameMkLst>
            <pc:docMk/>
            <pc:sldMk cId="246299650" sldId="350"/>
            <ac:graphicFrameMk id="7" creationId="{05E3230D-1FE3-8815-6234-3D90FDCAC87E}"/>
          </ac:graphicFrameMkLst>
        </pc:graphicFrameChg>
        <pc:picChg chg="mod topLvl">
          <ac:chgData name="Araszkiewicz Andrzej" userId="9e341745-34e7-4ba1-8a91-2806aa2249ec" providerId="ADAL" clId="{7B5483A5-063C-40A6-B5DB-6D1E7204456E}" dt="2024-05-07T12:06:00.714" v="34" actId="165"/>
          <ac:picMkLst>
            <pc:docMk/>
            <pc:sldMk cId="246299650" sldId="350"/>
            <ac:picMk id="3" creationId="{2C223C1A-61FF-91AC-89F7-D3063118952C}"/>
          </ac:picMkLst>
        </pc:picChg>
        <pc:picChg chg="add del">
          <ac:chgData name="Araszkiewicz Andrzej" userId="9e341745-34e7-4ba1-8a91-2806aa2249ec" providerId="ADAL" clId="{7B5483A5-063C-40A6-B5DB-6D1E7204456E}" dt="2024-05-07T12:00:14.419" v="15" actId="478"/>
          <ac:picMkLst>
            <pc:docMk/>
            <pc:sldMk cId="246299650" sldId="350"/>
            <ac:picMk id="5" creationId="{4D1A4973-E4C4-9AB9-FCDA-74627EEC3207}"/>
          </ac:picMkLst>
        </pc:picChg>
        <pc:picChg chg="add del mod">
          <ac:chgData name="Araszkiewicz Andrzej" userId="9e341745-34e7-4ba1-8a91-2806aa2249ec" providerId="ADAL" clId="{7B5483A5-063C-40A6-B5DB-6D1E7204456E}" dt="2024-05-07T12:02:16.734" v="19" actId="478"/>
          <ac:picMkLst>
            <pc:docMk/>
            <pc:sldMk cId="246299650" sldId="350"/>
            <ac:picMk id="6" creationId="{8466D0D8-8ECF-E664-3E44-8DAF7F693C94}"/>
          </ac:picMkLst>
        </pc:picChg>
        <pc:picChg chg="add mod">
          <ac:chgData name="Araszkiewicz Andrzej" userId="9e341745-34e7-4ba1-8a91-2806aa2249ec" providerId="ADAL" clId="{7B5483A5-063C-40A6-B5DB-6D1E7204456E}" dt="2024-05-07T12:07:03.337" v="43" actId="1076"/>
          <ac:picMkLst>
            <pc:docMk/>
            <pc:sldMk cId="246299650" sldId="350"/>
            <ac:picMk id="9" creationId="{DD46FF16-FFFE-3ABC-30BA-93C2A64BA5B6}"/>
          </ac:picMkLst>
        </pc:picChg>
        <pc:picChg chg="add mod">
          <ac:chgData name="Araszkiewicz Andrzej" userId="9e341745-34e7-4ba1-8a91-2806aa2249ec" providerId="ADAL" clId="{7B5483A5-063C-40A6-B5DB-6D1E7204456E}" dt="2024-05-07T12:07:08.713" v="44" actId="1076"/>
          <ac:picMkLst>
            <pc:docMk/>
            <pc:sldMk cId="246299650" sldId="350"/>
            <ac:picMk id="12" creationId="{E31474A4-F57D-10D9-81EE-AD81A4EDB5C7}"/>
          </ac:picMkLst>
        </pc:picChg>
        <pc:picChg chg="add del mod topLvl modCrop">
          <ac:chgData name="Araszkiewicz Andrzej" userId="9e341745-34e7-4ba1-8a91-2806aa2249ec" providerId="ADAL" clId="{7B5483A5-063C-40A6-B5DB-6D1E7204456E}" dt="2024-05-07T12:06:27.915" v="38" actId="14100"/>
          <ac:picMkLst>
            <pc:docMk/>
            <pc:sldMk cId="246299650" sldId="350"/>
            <ac:picMk id="37" creationId="{00000000-0000-0000-0000-000000000000}"/>
          </ac:picMkLst>
        </pc:picChg>
      </pc:sldChg>
      <pc:sldChg chg="addSp modSp del mod">
        <pc:chgData name="Araszkiewicz Andrzej" userId="9e341745-34e7-4ba1-8a91-2806aa2249ec" providerId="ADAL" clId="{7B5483A5-063C-40A6-B5DB-6D1E7204456E}" dt="2024-05-07T12:14:27.058" v="293" actId="2696"/>
        <pc:sldMkLst>
          <pc:docMk/>
          <pc:sldMk cId="522906696" sldId="352"/>
        </pc:sldMkLst>
        <pc:spChg chg="mod">
          <ac:chgData name="Araszkiewicz Andrzej" userId="9e341745-34e7-4ba1-8a91-2806aa2249ec" providerId="ADAL" clId="{7B5483A5-063C-40A6-B5DB-6D1E7204456E}" dt="2024-05-07T12:12:49.516" v="276" actId="207"/>
          <ac:spMkLst>
            <pc:docMk/>
            <pc:sldMk cId="522906696" sldId="352"/>
            <ac:spMk id="2" creationId="{B02FB9E1-0E2D-208E-FA4A-E87630E717A9}"/>
          </ac:spMkLst>
        </pc:spChg>
        <pc:spChg chg="add mod">
          <ac:chgData name="Araszkiewicz Andrzej" userId="9e341745-34e7-4ba1-8a91-2806aa2249ec" providerId="ADAL" clId="{7B5483A5-063C-40A6-B5DB-6D1E7204456E}" dt="2024-05-07T12:13:32.513" v="288" actId="20577"/>
          <ac:spMkLst>
            <pc:docMk/>
            <pc:sldMk cId="522906696" sldId="352"/>
            <ac:spMk id="5" creationId="{A9CC7298-3D3C-BDC8-86FA-7B9CD00ECD1E}"/>
          </ac:spMkLst>
        </pc:spChg>
        <pc:picChg chg="add mod">
          <ac:chgData name="Araszkiewicz Andrzej" userId="9e341745-34e7-4ba1-8a91-2806aa2249ec" providerId="ADAL" clId="{7B5483A5-063C-40A6-B5DB-6D1E7204456E}" dt="2024-05-07T12:08:56.336" v="63" actId="12789"/>
          <ac:picMkLst>
            <pc:docMk/>
            <pc:sldMk cId="522906696" sldId="352"/>
            <ac:picMk id="3" creationId="{A6D1D67A-5E77-926F-66C0-FBEF951D8DA3}"/>
          </ac:picMkLst>
        </pc:picChg>
        <pc:picChg chg="add mod">
          <ac:chgData name="Araszkiewicz Andrzej" userId="9e341745-34e7-4ba1-8a91-2806aa2249ec" providerId="ADAL" clId="{7B5483A5-063C-40A6-B5DB-6D1E7204456E}" dt="2024-05-07T12:14:11.313" v="291" actId="1076"/>
          <ac:picMkLst>
            <pc:docMk/>
            <pc:sldMk cId="522906696" sldId="352"/>
            <ac:picMk id="4" creationId="{770EED9E-0C39-D0EE-1A3E-B8FF68A84575}"/>
          </ac:picMkLst>
        </pc:picChg>
        <pc:picChg chg="add mod">
          <ac:chgData name="Araszkiewicz Andrzej" userId="9e341745-34e7-4ba1-8a91-2806aa2249ec" providerId="ADAL" clId="{7B5483A5-063C-40A6-B5DB-6D1E7204456E}" dt="2024-05-07T12:14:11.832" v="292" actId="1076"/>
          <ac:picMkLst>
            <pc:docMk/>
            <pc:sldMk cId="522906696" sldId="352"/>
            <ac:picMk id="2050" creationId="{029EEA4F-392D-1E92-2A9C-C1D3F1C6A947}"/>
          </ac:picMkLst>
        </pc:picChg>
      </pc:sldChg>
      <pc:sldChg chg="delSp add del mod">
        <pc:chgData name="Araszkiewicz Andrzej" userId="9e341745-34e7-4ba1-8a91-2806aa2249ec" providerId="ADAL" clId="{7B5483A5-063C-40A6-B5DB-6D1E7204456E}" dt="2024-05-07T12:06:38.824" v="42" actId="2696"/>
        <pc:sldMkLst>
          <pc:docMk/>
          <pc:sldMk cId="222318011" sldId="353"/>
        </pc:sldMkLst>
        <pc:picChg chg="del">
          <ac:chgData name="Araszkiewicz Andrzej" userId="9e341745-34e7-4ba1-8a91-2806aa2249ec" providerId="ADAL" clId="{7B5483A5-063C-40A6-B5DB-6D1E7204456E}" dt="2024-05-07T12:00:08.797" v="12" actId="478"/>
          <ac:picMkLst>
            <pc:docMk/>
            <pc:sldMk cId="222318011" sldId="353"/>
            <ac:picMk id="5" creationId="{4D1A4973-E4C4-9AB9-FCDA-74627EEC3207}"/>
          </ac:picMkLst>
        </pc:picChg>
      </pc:sldChg>
      <pc:sldChg chg="addSp modSp add mod">
        <pc:chgData name="Araszkiewicz Andrzej" userId="9e341745-34e7-4ba1-8a91-2806aa2249ec" providerId="ADAL" clId="{7B5483A5-063C-40A6-B5DB-6D1E7204456E}" dt="2024-05-07T12:14:37.495" v="298" actId="1076"/>
        <pc:sldMkLst>
          <pc:docMk/>
          <pc:sldMk cId="1581408730" sldId="353"/>
        </pc:sldMkLst>
        <pc:spChg chg="add mod">
          <ac:chgData name="Araszkiewicz Andrzej" userId="9e341745-34e7-4ba1-8a91-2806aa2249ec" providerId="ADAL" clId="{7B5483A5-063C-40A6-B5DB-6D1E7204456E}" dt="2024-05-07T12:14:37.495" v="298" actId="1076"/>
          <ac:spMkLst>
            <pc:docMk/>
            <pc:sldMk cId="1581408730" sldId="353"/>
            <ac:spMk id="4" creationId="{8715EDE0-CBA3-FA24-C780-D3AABCA91A64}"/>
          </ac:spMkLst>
        </pc:spChg>
        <pc:spChg chg="add mod">
          <ac:chgData name="Araszkiewicz Andrzej" userId="9e341745-34e7-4ba1-8a91-2806aa2249ec" providerId="ADAL" clId="{7B5483A5-063C-40A6-B5DB-6D1E7204456E}" dt="2024-05-07T12:12:58.944" v="278" actId="207"/>
          <ac:spMkLst>
            <pc:docMk/>
            <pc:sldMk cId="1581408730" sldId="353"/>
            <ac:spMk id="5" creationId="{9F843B9B-5DA2-C1DB-8044-F51809A3313A}"/>
          </ac:spMkLst>
        </pc:spChg>
        <pc:spChg chg="add mod">
          <ac:chgData name="Araszkiewicz Andrzej" userId="9e341745-34e7-4ba1-8a91-2806aa2249ec" providerId="ADAL" clId="{7B5483A5-063C-40A6-B5DB-6D1E7204456E}" dt="2024-05-07T12:12:58.944" v="278" actId="207"/>
          <ac:spMkLst>
            <pc:docMk/>
            <pc:sldMk cId="1581408730" sldId="353"/>
            <ac:spMk id="6" creationId="{4C19D31B-07DE-C602-9ED7-A187065CCC8D}"/>
          </ac:spMkLst>
        </pc:spChg>
        <pc:spChg chg="add mod">
          <ac:chgData name="Araszkiewicz Andrzej" userId="9e341745-34e7-4ba1-8a91-2806aa2249ec" providerId="ADAL" clId="{7B5483A5-063C-40A6-B5DB-6D1E7204456E}" dt="2024-05-07T12:11:43.878" v="260"/>
          <ac:spMkLst>
            <pc:docMk/>
            <pc:sldMk cId="1581408730" sldId="353"/>
            <ac:spMk id="7" creationId="{60295A47-92E3-B947-4442-F9704FB5603E}"/>
          </ac:spMkLst>
        </pc:spChg>
      </pc:sldChg>
      <pc:sldChg chg="modSp add mod setBg">
        <pc:chgData name="Araszkiewicz Andrzej" userId="9e341745-34e7-4ba1-8a91-2806aa2249ec" providerId="ADAL" clId="{7B5483A5-063C-40A6-B5DB-6D1E7204456E}" dt="2024-05-07T12:21:02.701" v="303"/>
        <pc:sldMkLst>
          <pc:docMk/>
          <pc:sldMk cId="2903460858" sldId="354"/>
        </pc:sldMkLst>
        <pc:spChg chg="mod">
          <ac:chgData name="Araszkiewicz Andrzej" userId="9e341745-34e7-4ba1-8a91-2806aa2249ec" providerId="ADAL" clId="{7B5483A5-063C-40A6-B5DB-6D1E7204456E}" dt="2024-05-07T12:20:56.794" v="302" actId="207"/>
          <ac:spMkLst>
            <pc:docMk/>
            <pc:sldMk cId="2903460858" sldId="354"/>
            <ac:spMk id="4" creationId="{8715EDE0-CBA3-FA24-C780-D3AABCA91A64}"/>
          </ac:spMkLst>
        </pc:spChg>
        <pc:spChg chg="mod">
          <ac:chgData name="Araszkiewicz Andrzej" userId="9e341745-34e7-4ba1-8a91-2806aa2249ec" providerId="ADAL" clId="{7B5483A5-063C-40A6-B5DB-6D1E7204456E}" dt="2024-05-07T12:20:56.794" v="302" actId="207"/>
          <ac:spMkLst>
            <pc:docMk/>
            <pc:sldMk cId="2903460858" sldId="354"/>
            <ac:spMk id="5" creationId="{9F843B9B-5DA2-C1DB-8044-F51809A3313A}"/>
          </ac:spMkLst>
        </pc:spChg>
        <pc:spChg chg="mod">
          <ac:chgData name="Araszkiewicz Andrzej" userId="9e341745-34e7-4ba1-8a91-2806aa2249ec" providerId="ADAL" clId="{7B5483A5-063C-40A6-B5DB-6D1E7204456E}" dt="2024-05-07T12:20:56.794" v="302" actId="207"/>
          <ac:spMkLst>
            <pc:docMk/>
            <pc:sldMk cId="2903460858" sldId="354"/>
            <ac:spMk id="6" creationId="{4C19D31B-07DE-C602-9ED7-A187065CCC8D}"/>
          </ac:spMkLst>
        </pc:spChg>
      </pc:sldChg>
    </pc:docChg>
  </pc:docChgLst>
  <pc:docChgLst>
    <pc:chgData name="Wabiński Jakub" userId="f72ce45c-41f4-40ee-9231-ea8f0f9e006d" providerId="ADAL" clId="{7AED384E-1B23-4B76-A74A-55A8186E4370}"/>
    <pc:docChg chg="undo redo custSel addSld delSld modSld sldOrd addSection delSection">
      <pc:chgData name="Wabiński Jakub" userId="f72ce45c-41f4-40ee-9231-ea8f0f9e006d" providerId="ADAL" clId="{7AED384E-1B23-4B76-A74A-55A8186E4370}" dt="2024-05-20T10:29:03.626" v="9773" actId="14100"/>
      <pc:docMkLst>
        <pc:docMk/>
      </pc:docMkLst>
      <pc:sldChg chg="addSp delSp modSp mod ord addAnim delAnim modAnim modNotesTx">
        <pc:chgData name="Wabiński Jakub" userId="f72ce45c-41f4-40ee-9231-ea8f0f9e006d" providerId="ADAL" clId="{7AED384E-1B23-4B76-A74A-55A8186E4370}" dt="2024-05-20T10:00:49.377" v="9561" actId="20577"/>
        <pc:sldMkLst>
          <pc:docMk/>
          <pc:sldMk cId="246299650" sldId="350"/>
        </pc:sldMkLst>
        <pc:spChg chg="add del mod">
          <ac:chgData name="Wabiński Jakub" userId="f72ce45c-41f4-40ee-9231-ea8f0f9e006d" providerId="ADAL" clId="{7AED384E-1B23-4B76-A74A-55A8186E4370}" dt="2024-05-09T12:09:36.470" v="53" actId="478"/>
          <ac:spMkLst>
            <pc:docMk/>
            <pc:sldMk cId="246299650" sldId="350"/>
            <ac:spMk id="2" creationId="{6BEDEF52-94F1-C255-49F1-68ECF9CD9103}"/>
          </ac:spMkLst>
        </pc:spChg>
        <pc:spChg chg="add del mod">
          <ac:chgData name="Wabiński Jakub" userId="f72ce45c-41f4-40ee-9231-ea8f0f9e006d" providerId="ADAL" clId="{7AED384E-1B23-4B76-A74A-55A8186E4370}" dt="2024-05-09T12:09:34.987" v="52" actId="478"/>
          <ac:spMkLst>
            <pc:docMk/>
            <pc:sldMk cId="246299650" sldId="350"/>
            <ac:spMk id="4" creationId="{2080BD28-2654-E4A7-B3E6-EC4D5316DF88}"/>
          </ac:spMkLst>
        </pc:spChg>
        <pc:spChg chg="add mod">
          <ac:chgData name="Wabiński Jakub" userId="f72ce45c-41f4-40ee-9231-ea8f0f9e006d" providerId="ADAL" clId="{7AED384E-1B23-4B76-A74A-55A8186E4370}" dt="2024-05-09T12:09:28.412" v="50"/>
          <ac:spMkLst>
            <pc:docMk/>
            <pc:sldMk cId="246299650" sldId="350"/>
            <ac:spMk id="7" creationId="{F7BC5142-6CC2-7B1F-05E8-996EA85C7353}"/>
          </ac:spMkLst>
        </pc:spChg>
        <pc:spChg chg="add mod">
          <ac:chgData name="Wabiński Jakub" userId="f72ce45c-41f4-40ee-9231-ea8f0f9e006d" providerId="ADAL" clId="{7AED384E-1B23-4B76-A74A-55A8186E4370}" dt="2024-05-09T12:09:28.412" v="50"/>
          <ac:spMkLst>
            <pc:docMk/>
            <pc:sldMk cId="246299650" sldId="350"/>
            <ac:spMk id="8" creationId="{09783F3F-DC30-EDFF-351D-772149A3095B}"/>
          </ac:spMkLst>
        </pc:spChg>
        <pc:spChg chg="add del mod">
          <ac:chgData name="Wabiński Jakub" userId="f72ce45c-41f4-40ee-9231-ea8f0f9e006d" providerId="ADAL" clId="{7AED384E-1B23-4B76-A74A-55A8186E4370}" dt="2024-05-20T10:00:00.326" v="9545" actId="20577"/>
          <ac:spMkLst>
            <pc:docMk/>
            <pc:sldMk cId="246299650" sldId="350"/>
            <ac:spMk id="14" creationId="{373A7823-01AD-B5CC-70E0-BA994B5396E3}"/>
          </ac:spMkLst>
        </pc:spChg>
        <pc:picChg chg="add del mod">
          <ac:chgData name="Wabiński Jakub" userId="f72ce45c-41f4-40ee-9231-ea8f0f9e006d" providerId="ADAL" clId="{7AED384E-1B23-4B76-A74A-55A8186E4370}" dt="2024-05-16T10:34:14.559" v="2600" actId="478"/>
          <ac:picMkLst>
            <pc:docMk/>
            <pc:sldMk cId="246299650" sldId="350"/>
            <ac:picMk id="4" creationId="{5F6EDF11-1951-D739-73C0-B6C1558C3C51}"/>
          </ac:picMkLst>
        </pc:picChg>
        <pc:picChg chg="add del mod">
          <ac:chgData name="Wabiński Jakub" userId="f72ce45c-41f4-40ee-9231-ea8f0f9e006d" providerId="ADAL" clId="{7AED384E-1B23-4B76-A74A-55A8186E4370}" dt="2024-05-09T12:09:37.115" v="55" actId="478"/>
          <ac:picMkLst>
            <pc:docMk/>
            <pc:sldMk cId="246299650" sldId="350"/>
            <ac:picMk id="5" creationId="{2C955C10-96CE-73A1-FF73-6D572BD906D2}"/>
          </ac:picMkLst>
        </pc:picChg>
        <pc:picChg chg="add mod">
          <ac:chgData name="Wabiński Jakub" userId="f72ce45c-41f4-40ee-9231-ea8f0f9e006d" providerId="ADAL" clId="{7AED384E-1B23-4B76-A74A-55A8186E4370}" dt="2024-05-16T10:36:56.167" v="2622" actId="1076"/>
          <ac:picMkLst>
            <pc:docMk/>
            <pc:sldMk cId="246299650" sldId="350"/>
            <ac:picMk id="6" creationId="{D71AEB29-9C3D-446A-0CDB-A92ABBE0AA76}"/>
          </ac:picMkLst>
        </pc:picChg>
        <pc:picChg chg="add del mod">
          <ac:chgData name="Wabiński Jakub" userId="f72ce45c-41f4-40ee-9231-ea8f0f9e006d" providerId="ADAL" clId="{7AED384E-1B23-4B76-A74A-55A8186E4370}" dt="2024-05-09T12:09:37.477" v="56" actId="478"/>
          <ac:picMkLst>
            <pc:docMk/>
            <pc:sldMk cId="246299650" sldId="350"/>
            <ac:picMk id="6" creationId="{EFFF1E3C-4B2E-553E-3FF7-44CF6DD96671}"/>
          </ac:picMkLst>
        </pc:picChg>
        <pc:picChg chg="add del mod">
          <ac:chgData name="Wabiński Jakub" userId="f72ce45c-41f4-40ee-9231-ea8f0f9e006d" providerId="ADAL" clId="{7AED384E-1B23-4B76-A74A-55A8186E4370}" dt="2024-05-16T10:36:38.833" v="2619" actId="478"/>
          <ac:picMkLst>
            <pc:docMk/>
            <pc:sldMk cId="246299650" sldId="350"/>
            <ac:picMk id="8" creationId="{710A184A-63F9-35DD-E3D9-FACB7007D45C}"/>
          </ac:picMkLst>
        </pc:picChg>
        <pc:picChg chg="add mod">
          <ac:chgData name="Wabiński Jakub" userId="f72ce45c-41f4-40ee-9231-ea8f0f9e006d" providerId="ADAL" clId="{7AED384E-1B23-4B76-A74A-55A8186E4370}" dt="2024-05-09T12:09:28.412" v="50"/>
          <ac:picMkLst>
            <pc:docMk/>
            <pc:sldMk cId="246299650" sldId="350"/>
            <ac:picMk id="11" creationId="{ABCE35C8-1279-0817-1CAB-1F53A23CCA06}"/>
          </ac:picMkLst>
        </pc:picChg>
        <pc:picChg chg="add mod">
          <ac:chgData name="Wabiński Jakub" userId="f72ce45c-41f4-40ee-9231-ea8f0f9e006d" providerId="ADAL" clId="{7AED384E-1B23-4B76-A74A-55A8186E4370}" dt="2024-05-09T12:09:28.412" v="50"/>
          <ac:picMkLst>
            <pc:docMk/>
            <pc:sldMk cId="246299650" sldId="350"/>
            <ac:picMk id="13" creationId="{B19004EB-38CA-7F78-09D7-BD036A528E3D}"/>
          </ac:picMkLst>
        </pc:picChg>
      </pc:sldChg>
      <pc:sldChg chg="modSp mod">
        <pc:chgData name="Wabiński Jakub" userId="f72ce45c-41f4-40ee-9231-ea8f0f9e006d" providerId="ADAL" clId="{7AED384E-1B23-4B76-A74A-55A8186E4370}" dt="2024-05-09T11:55:07.796" v="48" actId="20577"/>
        <pc:sldMkLst>
          <pc:docMk/>
          <pc:sldMk cId="1581408730" sldId="353"/>
        </pc:sldMkLst>
        <pc:spChg chg="mod">
          <ac:chgData name="Wabiński Jakub" userId="f72ce45c-41f4-40ee-9231-ea8f0f9e006d" providerId="ADAL" clId="{7AED384E-1B23-4B76-A74A-55A8186E4370}" dt="2024-05-09T11:55:02.717" v="34" actId="20577"/>
          <ac:spMkLst>
            <pc:docMk/>
            <pc:sldMk cId="1581408730" sldId="353"/>
            <ac:spMk id="5" creationId="{9F843B9B-5DA2-C1DB-8044-F51809A3313A}"/>
          </ac:spMkLst>
        </pc:spChg>
        <pc:spChg chg="mod">
          <ac:chgData name="Wabiński Jakub" userId="f72ce45c-41f4-40ee-9231-ea8f0f9e006d" providerId="ADAL" clId="{7AED384E-1B23-4B76-A74A-55A8186E4370}" dt="2024-05-09T11:55:07.796" v="48" actId="20577"/>
          <ac:spMkLst>
            <pc:docMk/>
            <pc:sldMk cId="1581408730" sldId="353"/>
            <ac:spMk id="6" creationId="{4C19D31B-07DE-C602-9ED7-A187065CCC8D}"/>
          </ac:spMkLst>
        </pc:spChg>
      </pc:sldChg>
      <pc:sldChg chg="addSp delSp modSp add mod modNotesTx">
        <pc:chgData name="Wabiński Jakub" userId="f72ce45c-41f4-40ee-9231-ea8f0f9e006d" providerId="ADAL" clId="{7AED384E-1B23-4B76-A74A-55A8186E4370}" dt="2024-05-16T12:30:21.264" v="6863" actId="20577"/>
        <pc:sldMkLst>
          <pc:docMk/>
          <pc:sldMk cId="653955000" sldId="355"/>
        </pc:sldMkLst>
        <pc:spChg chg="add del mod">
          <ac:chgData name="Wabiński Jakub" userId="f72ce45c-41f4-40ee-9231-ea8f0f9e006d" providerId="ADAL" clId="{7AED384E-1B23-4B76-A74A-55A8186E4370}" dt="2024-05-16T10:37:46.345" v="2647" actId="478"/>
          <ac:spMkLst>
            <pc:docMk/>
            <pc:sldMk cId="653955000" sldId="355"/>
            <ac:spMk id="2" creationId="{6BEDEF52-94F1-C255-49F1-68ECF9CD9103}"/>
          </ac:spMkLst>
        </pc:spChg>
        <pc:spChg chg="del mod">
          <ac:chgData name="Wabiński Jakub" userId="f72ce45c-41f4-40ee-9231-ea8f0f9e006d" providerId="ADAL" clId="{7AED384E-1B23-4B76-A74A-55A8186E4370}" dt="2024-05-16T10:37:38.394" v="2642" actId="478"/>
          <ac:spMkLst>
            <pc:docMk/>
            <pc:sldMk cId="653955000" sldId="355"/>
            <ac:spMk id="4" creationId="{2080BD28-2654-E4A7-B3E6-EC4D5316DF88}"/>
          </ac:spMkLst>
        </pc:spChg>
        <pc:spChg chg="add mod">
          <ac:chgData name="Wabiński Jakub" userId="f72ce45c-41f4-40ee-9231-ea8f0f9e006d" providerId="ADAL" clId="{7AED384E-1B23-4B76-A74A-55A8186E4370}" dt="2024-05-16T10:37:29.101" v="2639"/>
          <ac:spMkLst>
            <pc:docMk/>
            <pc:sldMk cId="653955000" sldId="355"/>
            <ac:spMk id="7" creationId="{A564E405-FAA4-1E8B-3CA1-31BF941110D8}"/>
          </ac:spMkLst>
        </pc:spChg>
        <pc:spChg chg="add mod ord">
          <ac:chgData name="Wabiński Jakub" userId="f72ce45c-41f4-40ee-9231-ea8f0f9e006d" providerId="ADAL" clId="{7AED384E-1B23-4B76-A74A-55A8186E4370}" dt="2024-05-16T12:27:08.676" v="6283" actId="20577"/>
          <ac:spMkLst>
            <pc:docMk/>
            <pc:sldMk cId="653955000" sldId="355"/>
            <ac:spMk id="8" creationId="{B6182E94-5D93-4D0E-2B3C-D36F7A716A2F}"/>
          </ac:spMkLst>
        </pc:spChg>
        <pc:spChg chg="add del mod">
          <ac:chgData name="Wabiński Jakub" userId="f72ce45c-41f4-40ee-9231-ea8f0f9e006d" providerId="ADAL" clId="{7AED384E-1B23-4B76-A74A-55A8186E4370}" dt="2024-05-16T10:38:06.148" v="2656" actId="22"/>
          <ac:spMkLst>
            <pc:docMk/>
            <pc:sldMk cId="653955000" sldId="355"/>
            <ac:spMk id="13" creationId="{4D1E48D1-26BC-4DE3-4B7D-90D6F6AE78DD}"/>
          </ac:spMkLst>
        </pc:spChg>
        <pc:picChg chg="mod">
          <ac:chgData name="Wabiński Jakub" userId="f72ce45c-41f4-40ee-9231-ea8f0f9e006d" providerId="ADAL" clId="{7AED384E-1B23-4B76-A74A-55A8186E4370}" dt="2024-05-16T10:55:41.263" v="3049" actId="1076"/>
          <ac:picMkLst>
            <pc:docMk/>
            <pc:sldMk cId="653955000" sldId="355"/>
            <ac:picMk id="5" creationId="{2C955C10-96CE-73A1-FF73-6D572BD906D2}"/>
          </ac:picMkLst>
        </pc:picChg>
        <pc:picChg chg="mod">
          <ac:chgData name="Wabiński Jakub" userId="f72ce45c-41f4-40ee-9231-ea8f0f9e006d" providerId="ADAL" clId="{7AED384E-1B23-4B76-A74A-55A8186E4370}" dt="2024-05-16T10:55:35.044" v="3048" actId="732"/>
          <ac:picMkLst>
            <pc:docMk/>
            <pc:sldMk cId="653955000" sldId="355"/>
            <ac:picMk id="6" creationId="{EFFF1E3C-4B2E-553E-3FF7-44CF6DD96671}"/>
          </ac:picMkLst>
        </pc:picChg>
      </pc:sldChg>
      <pc:sldChg chg="addSp modSp add setBg">
        <pc:chgData name="Wabiński Jakub" userId="f72ce45c-41f4-40ee-9231-ea8f0f9e006d" providerId="ADAL" clId="{7AED384E-1B23-4B76-A74A-55A8186E4370}" dt="2024-05-16T12:58:25.089" v="8880"/>
        <pc:sldMkLst>
          <pc:docMk/>
          <pc:sldMk cId="1206307873" sldId="356"/>
        </pc:sldMkLst>
        <pc:spChg chg="add mod">
          <ac:chgData name="Wabiński Jakub" userId="f72ce45c-41f4-40ee-9231-ea8f0f9e006d" providerId="ADAL" clId="{7AED384E-1B23-4B76-A74A-55A8186E4370}" dt="2024-05-09T12:09:44.076" v="58"/>
          <ac:spMkLst>
            <pc:docMk/>
            <pc:sldMk cId="1206307873" sldId="356"/>
            <ac:spMk id="2" creationId="{6003ECF9-A40F-6D5D-429F-409A1F38D75B}"/>
          </ac:spMkLst>
        </pc:spChg>
        <pc:spChg chg="add mod">
          <ac:chgData name="Wabiński Jakub" userId="f72ce45c-41f4-40ee-9231-ea8f0f9e006d" providerId="ADAL" clId="{7AED384E-1B23-4B76-A74A-55A8186E4370}" dt="2024-05-09T12:09:44.076" v="58"/>
          <ac:spMkLst>
            <pc:docMk/>
            <pc:sldMk cId="1206307873" sldId="356"/>
            <ac:spMk id="4" creationId="{DDD922CC-0889-87CA-C080-2B91B70CAF70}"/>
          </ac:spMkLst>
        </pc:spChg>
        <pc:spChg chg="add mod">
          <ac:chgData name="Wabiński Jakub" userId="f72ce45c-41f4-40ee-9231-ea8f0f9e006d" providerId="ADAL" clId="{7AED384E-1B23-4B76-A74A-55A8186E4370}" dt="2024-05-16T12:58:25.089" v="8880"/>
          <ac:spMkLst>
            <pc:docMk/>
            <pc:sldMk cId="1206307873" sldId="356"/>
            <ac:spMk id="7" creationId="{79C07DE3-9581-CD71-556C-B087AF446123}"/>
          </ac:spMkLst>
        </pc:spChg>
        <pc:picChg chg="add mod">
          <ac:chgData name="Wabiński Jakub" userId="f72ce45c-41f4-40ee-9231-ea8f0f9e006d" providerId="ADAL" clId="{7AED384E-1B23-4B76-A74A-55A8186E4370}" dt="2024-05-09T12:09:44.076" v="58"/>
          <ac:picMkLst>
            <pc:docMk/>
            <pc:sldMk cId="1206307873" sldId="356"/>
            <ac:picMk id="5" creationId="{89CEEC27-27F9-6A10-4075-6D6CC07EF0AB}"/>
          </ac:picMkLst>
        </pc:picChg>
        <pc:picChg chg="add mod">
          <ac:chgData name="Wabiński Jakub" userId="f72ce45c-41f4-40ee-9231-ea8f0f9e006d" providerId="ADAL" clId="{7AED384E-1B23-4B76-A74A-55A8186E4370}" dt="2024-05-09T12:09:44.076" v="58"/>
          <ac:picMkLst>
            <pc:docMk/>
            <pc:sldMk cId="1206307873" sldId="356"/>
            <ac:picMk id="6" creationId="{8F50C0C6-387F-3795-A1BE-DF1560BCE318}"/>
          </ac:picMkLst>
        </pc:picChg>
      </pc:sldChg>
      <pc:sldChg chg="add setBg">
        <pc:chgData name="Wabiński Jakub" userId="f72ce45c-41f4-40ee-9231-ea8f0f9e006d" providerId="ADAL" clId="{7AED384E-1B23-4B76-A74A-55A8186E4370}" dt="2024-05-09T12:10:03.968" v="59"/>
        <pc:sldMkLst>
          <pc:docMk/>
          <pc:sldMk cId="500569290" sldId="357"/>
        </pc:sldMkLst>
      </pc:sldChg>
      <pc:sldChg chg="add del setBg">
        <pc:chgData name="Wabiński Jakub" userId="f72ce45c-41f4-40ee-9231-ea8f0f9e006d" providerId="ADAL" clId="{7AED384E-1B23-4B76-A74A-55A8186E4370}" dt="2024-05-09T12:10:11.127" v="61"/>
        <pc:sldMkLst>
          <pc:docMk/>
          <pc:sldMk cId="59196491" sldId="358"/>
        </pc:sldMkLst>
      </pc:sldChg>
      <pc:sldChg chg="addSp delSp modSp add mod delAnim modAnim">
        <pc:chgData name="Wabiński Jakub" userId="f72ce45c-41f4-40ee-9231-ea8f0f9e006d" providerId="ADAL" clId="{7AED384E-1B23-4B76-A74A-55A8186E4370}" dt="2024-05-20T10:05:56.198" v="9580"/>
        <pc:sldMkLst>
          <pc:docMk/>
          <pc:sldMk cId="417739379" sldId="358"/>
        </pc:sldMkLst>
        <pc:spChg chg="mod">
          <ac:chgData name="Wabiński Jakub" userId="f72ce45c-41f4-40ee-9231-ea8f0f9e006d" providerId="ADAL" clId="{7AED384E-1B23-4B76-A74A-55A8186E4370}" dt="2024-05-16T12:30:40.356" v="6866" actId="115"/>
          <ac:spMkLst>
            <pc:docMk/>
            <pc:sldMk cId="417739379" sldId="358"/>
            <ac:spMk id="8" creationId="{B6182E94-5D93-4D0E-2B3C-D36F7A716A2F}"/>
          </ac:spMkLst>
        </pc:spChg>
        <pc:graphicFrameChg chg="add del mod modGraphic">
          <ac:chgData name="Wabiński Jakub" userId="f72ce45c-41f4-40ee-9231-ea8f0f9e006d" providerId="ADAL" clId="{7AED384E-1B23-4B76-A74A-55A8186E4370}" dt="2024-05-16T11:01:42.452" v="3465" actId="21"/>
          <ac:graphicFrameMkLst>
            <pc:docMk/>
            <pc:sldMk cId="417739379" sldId="358"/>
            <ac:graphicFrameMk id="2" creationId="{B0EAAA13-1662-51CB-386C-A29B6624D267}"/>
          </ac:graphicFrameMkLst>
        </pc:graphicFrameChg>
        <pc:picChg chg="add del mod">
          <ac:chgData name="Wabiński Jakub" userId="f72ce45c-41f4-40ee-9231-ea8f0f9e006d" providerId="ADAL" clId="{7AED384E-1B23-4B76-A74A-55A8186E4370}" dt="2024-05-20T10:03:41.623" v="9567" actId="21"/>
          <ac:picMkLst>
            <pc:docMk/>
            <pc:sldMk cId="417739379" sldId="358"/>
            <ac:picMk id="4" creationId="{AD437A8B-11DD-C7FF-29C8-0A730AF4500F}"/>
          </ac:picMkLst>
        </pc:picChg>
        <pc:picChg chg="del">
          <ac:chgData name="Wabiński Jakub" userId="f72ce45c-41f4-40ee-9231-ea8f0f9e006d" providerId="ADAL" clId="{7AED384E-1B23-4B76-A74A-55A8186E4370}" dt="2024-05-16T10:49:09.153" v="2771" actId="478"/>
          <ac:picMkLst>
            <pc:docMk/>
            <pc:sldMk cId="417739379" sldId="358"/>
            <ac:picMk id="5" creationId="{2C955C10-96CE-73A1-FF73-6D572BD906D2}"/>
          </ac:picMkLst>
        </pc:picChg>
        <pc:picChg chg="add mod">
          <ac:chgData name="Wabiński Jakub" userId="f72ce45c-41f4-40ee-9231-ea8f0f9e006d" providerId="ADAL" clId="{7AED384E-1B23-4B76-A74A-55A8186E4370}" dt="2024-05-20T10:03:43.115" v="9569"/>
          <ac:picMkLst>
            <pc:docMk/>
            <pc:sldMk cId="417739379" sldId="358"/>
            <ac:picMk id="5" creationId="{AD437A8B-11DD-C7FF-29C8-0A730AF4500F}"/>
          </ac:picMkLst>
        </pc:picChg>
        <pc:picChg chg="del">
          <ac:chgData name="Wabiński Jakub" userId="f72ce45c-41f4-40ee-9231-ea8f0f9e006d" providerId="ADAL" clId="{7AED384E-1B23-4B76-A74A-55A8186E4370}" dt="2024-05-20T10:03:42.383" v="9568" actId="478"/>
          <ac:picMkLst>
            <pc:docMk/>
            <pc:sldMk cId="417739379" sldId="358"/>
            <ac:picMk id="6" creationId="{423C176C-E91A-DA80-9E5F-4B166FF13BBD}"/>
          </ac:picMkLst>
        </pc:picChg>
        <pc:picChg chg="del">
          <ac:chgData name="Wabiński Jakub" userId="f72ce45c-41f4-40ee-9231-ea8f0f9e006d" providerId="ADAL" clId="{7AED384E-1B23-4B76-A74A-55A8186E4370}" dt="2024-05-16T10:55:01.835" v="3039" actId="478"/>
          <ac:picMkLst>
            <pc:docMk/>
            <pc:sldMk cId="417739379" sldId="358"/>
            <ac:picMk id="6" creationId="{EFFF1E3C-4B2E-553E-3FF7-44CF6DD96671}"/>
          </ac:picMkLst>
        </pc:picChg>
        <pc:picChg chg="del">
          <ac:chgData name="Wabiński Jakub" userId="f72ce45c-41f4-40ee-9231-ea8f0f9e006d" providerId="ADAL" clId="{7AED384E-1B23-4B76-A74A-55A8186E4370}" dt="2024-05-20T10:04:03.794" v="9574" actId="478"/>
          <ac:picMkLst>
            <pc:docMk/>
            <pc:sldMk cId="417739379" sldId="358"/>
            <ac:picMk id="11" creationId="{00DAD01C-7320-700E-78AF-263B38EAB30A}"/>
          </ac:picMkLst>
        </pc:picChg>
        <pc:picChg chg="add del mod">
          <ac:chgData name="Wabiński Jakub" userId="f72ce45c-41f4-40ee-9231-ea8f0f9e006d" providerId="ADAL" clId="{7AED384E-1B23-4B76-A74A-55A8186E4370}" dt="2024-05-20T10:04:03.008" v="9573" actId="21"/>
          <ac:picMkLst>
            <pc:docMk/>
            <pc:sldMk cId="417739379" sldId="358"/>
            <ac:picMk id="13" creationId="{415E2702-CDF8-C717-3F0B-E35D594FF691}"/>
          </ac:picMkLst>
        </pc:picChg>
        <pc:picChg chg="add mod">
          <ac:chgData name="Wabiński Jakub" userId="f72ce45c-41f4-40ee-9231-ea8f0f9e006d" providerId="ADAL" clId="{7AED384E-1B23-4B76-A74A-55A8186E4370}" dt="2024-05-20T10:04:04.756" v="9575"/>
          <ac:picMkLst>
            <pc:docMk/>
            <pc:sldMk cId="417739379" sldId="358"/>
            <ac:picMk id="14" creationId="{415E2702-CDF8-C717-3F0B-E35D594FF691}"/>
          </ac:picMkLst>
        </pc:picChg>
      </pc:sldChg>
      <pc:sldChg chg="addSp delSp modSp add mod">
        <pc:chgData name="Wabiński Jakub" userId="f72ce45c-41f4-40ee-9231-ea8f0f9e006d" providerId="ADAL" clId="{7AED384E-1B23-4B76-A74A-55A8186E4370}" dt="2024-05-16T11:54:51.283" v="3771" actId="20577"/>
        <pc:sldMkLst>
          <pc:docMk/>
          <pc:sldMk cId="1616949403" sldId="359"/>
        </pc:sldMkLst>
        <pc:spChg chg="del mod">
          <ac:chgData name="Wabiński Jakub" userId="f72ce45c-41f4-40ee-9231-ea8f0f9e006d" providerId="ADAL" clId="{7AED384E-1B23-4B76-A74A-55A8186E4370}" dt="2024-05-16T11:01:50.306" v="3469"/>
          <ac:spMkLst>
            <pc:docMk/>
            <pc:sldMk cId="1616949403" sldId="359"/>
            <ac:spMk id="8" creationId="{B6182E94-5D93-4D0E-2B3C-D36F7A716A2F}"/>
          </ac:spMkLst>
        </pc:spChg>
        <pc:graphicFrameChg chg="add mod modGraphic">
          <ac:chgData name="Wabiński Jakub" userId="f72ce45c-41f4-40ee-9231-ea8f0f9e006d" providerId="ADAL" clId="{7AED384E-1B23-4B76-A74A-55A8186E4370}" dt="2024-05-16T11:54:51.283" v="3771" actId="20577"/>
          <ac:graphicFrameMkLst>
            <pc:docMk/>
            <pc:sldMk cId="1616949403" sldId="359"/>
            <ac:graphicFrameMk id="2" creationId="{B0EAAA13-1662-51CB-386C-A29B6624D267}"/>
          </ac:graphicFrameMkLst>
        </pc:graphicFrameChg>
      </pc:sldChg>
      <pc:sldChg chg="addSp delSp modSp add mod modNotesTx">
        <pc:chgData name="Wabiński Jakub" userId="f72ce45c-41f4-40ee-9231-ea8f0f9e006d" providerId="ADAL" clId="{7AED384E-1B23-4B76-A74A-55A8186E4370}" dt="2024-05-20T10:22:43.140" v="9673" actId="404"/>
        <pc:sldMkLst>
          <pc:docMk/>
          <pc:sldMk cId="3223797943" sldId="360"/>
        </pc:sldMkLst>
        <pc:spChg chg="add mod">
          <ac:chgData name="Wabiński Jakub" userId="f72ce45c-41f4-40ee-9231-ea8f0f9e006d" providerId="ADAL" clId="{7AED384E-1B23-4B76-A74A-55A8186E4370}" dt="2024-05-16T12:43:29.400" v="7893" actId="14100"/>
          <ac:spMkLst>
            <pc:docMk/>
            <pc:sldMk cId="3223797943" sldId="360"/>
            <ac:spMk id="2" creationId="{6CB1994E-0F3F-B023-0E71-B43CA86905DC}"/>
          </ac:spMkLst>
        </pc:spChg>
        <pc:spChg chg="add mod">
          <ac:chgData name="Wabiński Jakub" userId="f72ce45c-41f4-40ee-9231-ea8f0f9e006d" providerId="ADAL" clId="{7AED384E-1B23-4B76-A74A-55A8186E4370}" dt="2024-05-16T12:58:59.960" v="8990" actId="20577"/>
          <ac:spMkLst>
            <pc:docMk/>
            <pc:sldMk cId="3223797943" sldId="360"/>
            <ac:spMk id="7" creationId="{3F782F56-F041-E0E7-1094-AA8451B5BA37}"/>
          </ac:spMkLst>
        </pc:spChg>
        <pc:graphicFrameChg chg="add del mod">
          <ac:chgData name="Wabiński Jakub" userId="f72ce45c-41f4-40ee-9231-ea8f0f9e006d" providerId="ADAL" clId="{7AED384E-1B23-4B76-A74A-55A8186E4370}" dt="2024-05-20T10:21:56.293" v="9633" actId="21"/>
          <ac:graphicFrameMkLst>
            <pc:docMk/>
            <pc:sldMk cId="3223797943" sldId="360"/>
            <ac:graphicFrameMk id="4" creationId="{3D1BEFBE-BFAB-4E24-B3F5-3A2DB14F4A1A}"/>
          </ac:graphicFrameMkLst>
        </pc:graphicFrameChg>
        <pc:graphicFrameChg chg="add mod">
          <ac:chgData name="Wabiński Jakub" userId="f72ce45c-41f4-40ee-9231-ea8f0f9e006d" providerId="ADAL" clId="{7AED384E-1B23-4B76-A74A-55A8186E4370}" dt="2024-05-16T11:58:44.640" v="4073"/>
          <ac:graphicFrameMkLst>
            <pc:docMk/>
            <pc:sldMk cId="3223797943" sldId="360"/>
            <ac:graphicFrameMk id="4" creationId="{F8ADDE4B-50BD-4B79-8EA4-B72E0ECE88E3}"/>
          </ac:graphicFrameMkLst>
        </pc:graphicFrameChg>
        <pc:graphicFrameChg chg="add del mod">
          <ac:chgData name="Wabiński Jakub" userId="f72ce45c-41f4-40ee-9231-ea8f0f9e006d" providerId="ADAL" clId="{7AED384E-1B23-4B76-A74A-55A8186E4370}" dt="2024-05-20T10:22:43.140" v="9673" actId="404"/>
          <ac:graphicFrameMkLst>
            <pc:docMk/>
            <pc:sldMk cId="3223797943" sldId="360"/>
            <ac:graphicFrameMk id="5" creationId="{3D1BEFBE-BFAB-4E24-B3F5-3A2DB14F4A1A}"/>
          </ac:graphicFrameMkLst>
        </pc:graphicFrameChg>
        <pc:graphicFrameChg chg="add del mod">
          <ac:chgData name="Wabiński Jakub" userId="f72ce45c-41f4-40ee-9231-ea8f0f9e006d" providerId="ADAL" clId="{7AED384E-1B23-4B76-A74A-55A8186E4370}" dt="2024-05-20T10:21:58.251" v="9634" actId="478"/>
          <ac:graphicFrameMkLst>
            <pc:docMk/>
            <pc:sldMk cId="3223797943" sldId="360"/>
            <ac:graphicFrameMk id="6" creationId="{3D1BEFBE-BFAB-4E24-B3F5-3A2DB14F4A1A}"/>
          </ac:graphicFrameMkLst>
        </pc:graphicFrameChg>
      </pc:sldChg>
      <pc:sldChg chg="addSp delSp modSp add mod modNotesTx">
        <pc:chgData name="Wabiński Jakub" userId="f72ce45c-41f4-40ee-9231-ea8f0f9e006d" providerId="ADAL" clId="{7AED384E-1B23-4B76-A74A-55A8186E4370}" dt="2024-05-20T10:22:57.705" v="9677" actId="404"/>
        <pc:sldMkLst>
          <pc:docMk/>
          <pc:sldMk cId="116792403" sldId="361"/>
        </pc:sldMkLst>
        <pc:spChg chg="mod">
          <ac:chgData name="Wabiński Jakub" userId="f72ce45c-41f4-40ee-9231-ea8f0f9e006d" providerId="ADAL" clId="{7AED384E-1B23-4B76-A74A-55A8186E4370}" dt="2024-05-16T12:42:54.084" v="7849" actId="113"/>
          <ac:spMkLst>
            <pc:docMk/>
            <pc:sldMk cId="116792403" sldId="361"/>
            <ac:spMk id="2" creationId="{6CB1994E-0F3F-B023-0E71-B43CA86905DC}"/>
          </ac:spMkLst>
        </pc:spChg>
        <pc:spChg chg="add mod">
          <ac:chgData name="Wabiński Jakub" userId="f72ce45c-41f4-40ee-9231-ea8f0f9e006d" providerId="ADAL" clId="{7AED384E-1B23-4B76-A74A-55A8186E4370}" dt="2024-05-16T12:59:05.083" v="9010" actId="20577"/>
          <ac:spMkLst>
            <pc:docMk/>
            <pc:sldMk cId="116792403" sldId="361"/>
            <ac:spMk id="7" creationId="{10BC37F5-1899-8935-EF48-DB2C0C3C233A}"/>
          </ac:spMkLst>
        </pc:spChg>
        <pc:graphicFrameChg chg="add mod">
          <ac:chgData name="Wabiński Jakub" userId="f72ce45c-41f4-40ee-9231-ea8f0f9e006d" providerId="ADAL" clId="{7AED384E-1B23-4B76-A74A-55A8186E4370}" dt="2024-05-20T10:22:57.705" v="9677" actId="404"/>
          <ac:graphicFrameMkLst>
            <pc:docMk/>
            <pc:sldMk cId="116792403" sldId="361"/>
            <ac:graphicFrameMk id="4" creationId="{204955A4-39B7-4B03-B0A4-7B08E6A170CA}"/>
          </ac:graphicFrameMkLst>
        </pc:graphicFrameChg>
        <pc:graphicFrameChg chg="add mod">
          <ac:chgData name="Wabiński Jakub" userId="f72ce45c-41f4-40ee-9231-ea8f0f9e006d" providerId="ADAL" clId="{7AED384E-1B23-4B76-A74A-55A8186E4370}" dt="2024-05-20T10:18:20.131" v="9622" actId="207"/>
          <ac:graphicFrameMkLst>
            <pc:docMk/>
            <pc:sldMk cId="116792403" sldId="361"/>
            <ac:graphicFrameMk id="5" creationId="{4C5985E8-3A76-4623-BE77-A54AA8280530}"/>
          </ac:graphicFrameMkLst>
        </pc:graphicFrameChg>
        <pc:graphicFrameChg chg="del">
          <ac:chgData name="Wabiński Jakub" userId="f72ce45c-41f4-40ee-9231-ea8f0f9e006d" providerId="ADAL" clId="{7AED384E-1B23-4B76-A74A-55A8186E4370}" dt="2024-05-16T12:14:27.859" v="4778" actId="478"/>
          <ac:graphicFrameMkLst>
            <pc:docMk/>
            <pc:sldMk cId="116792403" sldId="361"/>
            <ac:graphicFrameMk id="6" creationId="{3D1BEFBE-BFAB-4E24-B3F5-3A2DB14F4A1A}"/>
          </ac:graphicFrameMkLst>
        </pc:graphicFrameChg>
      </pc:sldChg>
      <pc:sldChg chg="addSp modSp add mod modAnim">
        <pc:chgData name="Wabiński Jakub" userId="f72ce45c-41f4-40ee-9231-ea8f0f9e006d" providerId="ADAL" clId="{7AED384E-1B23-4B76-A74A-55A8186E4370}" dt="2024-05-20T10:00:50.555" v="9563" actId="20577"/>
        <pc:sldMkLst>
          <pc:docMk/>
          <pc:sldMk cId="2052665657" sldId="362"/>
        </pc:sldMkLst>
        <pc:spChg chg="add mod">
          <ac:chgData name="Wabiński Jakub" userId="f72ce45c-41f4-40ee-9231-ea8f0f9e006d" providerId="ADAL" clId="{7AED384E-1B23-4B76-A74A-55A8186E4370}" dt="2024-05-20T10:00:33.047" v="9552" actId="20577"/>
          <ac:spMkLst>
            <pc:docMk/>
            <pc:sldMk cId="2052665657" sldId="362"/>
            <ac:spMk id="2" creationId="{B43ABA3D-01C1-E9C0-0180-629BF6B2E110}"/>
          </ac:spMkLst>
        </pc:spChg>
      </pc:sldChg>
      <pc:sldChg chg="addSp modSp add mod setBg">
        <pc:chgData name="Wabiński Jakub" userId="f72ce45c-41f4-40ee-9231-ea8f0f9e006d" providerId="ADAL" clId="{7AED384E-1B23-4B76-A74A-55A8186E4370}" dt="2024-05-16T12:59:11.351" v="9034" actId="20577"/>
        <pc:sldMkLst>
          <pc:docMk/>
          <pc:sldMk cId="1040628217" sldId="363"/>
        </pc:sldMkLst>
        <pc:spChg chg="add mod">
          <ac:chgData name="Wabiński Jakub" userId="f72ce45c-41f4-40ee-9231-ea8f0f9e006d" providerId="ADAL" clId="{7AED384E-1B23-4B76-A74A-55A8186E4370}" dt="2024-05-16T12:59:11.351" v="9034" actId="20577"/>
          <ac:spMkLst>
            <pc:docMk/>
            <pc:sldMk cId="1040628217" sldId="363"/>
            <ac:spMk id="5" creationId="{F80E7138-493C-A171-095F-A5B54CEA1274}"/>
          </ac:spMkLst>
        </pc:spChg>
        <pc:spChg chg="mod">
          <ac:chgData name="Wabiński Jakub" userId="f72ce45c-41f4-40ee-9231-ea8f0f9e006d" providerId="ADAL" clId="{7AED384E-1B23-4B76-A74A-55A8186E4370}" dt="2024-05-16T12:42:50.792" v="7848" actId="113"/>
          <ac:spMkLst>
            <pc:docMk/>
            <pc:sldMk cId="1040628217" sldId="363"/>
            <ac:spMk id="8" creationId="{B6182E94-5D93-4D0E-2B3C-D36F7A716A2F}"/>
          </ac:spMkLst>
        </pc:spChg>
        <pc:graphicFrameChg chg="add mod modGraphic">
          <ac:chgData name="Wabiński Jakub" userId="f72ce45c-41f4-40ee-9231-ea8f0f9e006d" providerId="ADAL" clId="{7AED384E-1B23-4B76-A74A-55A8186E4370}" dt="2024-05-16T12:40:07.516" v="7847" actId="207"/>
          <ac:graphicFrameMkLst>
            <pc:docMk/>
            <pc:sldMk cId="1040628217" sldId="363"/>
            <ac:graphicFrameMk id="2" creationId="{E20F4053-BD8A-DDBF-8923-8CC522F9D415}"/>
          </ac:graphicFrameMkLst>
        </pc:graphicFrameChg>
        <pc:graphicFrameChg chg="add mod">
          <ac:chgData name="Wabiński Jakub" userId="f72ce45c-41f4-40ee-9231-ea8f0f9e006d" providerId="ADAL" clId="{7AED384E-1B23-4B76-A74A-55A8186E4370}" dt="2024-05-16T12:39:04.986" v="7786"/>
          <ac:graphicFrameMkLst>
            <pc:docMk/>
            <pc:sldMk cId="1040628217" sldId="363"/>
            <ac:graphicFrameMk id="4" creationId="{49BA414A-4F54-1428-0C31-94D10354F4E4}"/>
          </ac:graphicFrameMkLst>
        </pc:graphicFrameChg>
      </pc:sldChg>
      <pc:sldChg chg="addSp delSp modSp add mod">
        <pc:chgData name="Wabiński Jakub" userId="f72ce45c-41f4-40ee-9231-ea8f0f9e006d" providerId="ADAL" clId="{7AED384E-1B23-4B76-A74A-55A8186E4370}" dt="2024-05-16T13:00:26.723" v="9047" actId="108"/>
        <pc:sldMkLst>
          <pc:docMk/>
          <pc:sldMk cId="1849240124" sldId="364"/>
        </pc:sldMkLst>
        <pc:spChg chg="mod">
          <ac:chgData name="Wabiński Jakub" userId="f72ce45c-41f4-40ee-9231-ea8f0f9e006d" providerId="ADAL" clId="{7AED384E-1B23-4B76-A74A-55A8186E4370}" dt="2024-05-16T13:00:26.723" v="9047" actId="108"/>
          <ac:spMkLst>
            <pc:docMk/>
            <pc:sldMk cId="1849240124" sldId="364"/>
            <ac:spMk id="8" creationId="{B6182E94-5D93-4D0E-2B3C-D36F7A716A2F}"/>
          </ac:spMkLst>
        </pc:spChg>
        <pc:spChg chg="add mod">
          <ac:chgData name="Wabiński Jakub" userId="f72ce45c-41f4-40ee-9231-ea8f0f9e006d" providerId="ADAL" clId="{7AED384E-1B23-4B76-A74A-55A8186E4370}" dt="2024-05-16T12:58:47.886" v="8970" actId="20577"/>
          <ac:spMkLst>
            <pc:docMk/>
            <pc:sldMk cId="1849240124" sldId="364"/>
            <ac:spMk id="11" creationId="{7C7D73DE-C7AD-65C9-9D0E-DB0D0486095D}"/>
          </ac:spMkLst>
        </pc:spChg>
        <pc:graphicFrameChg chg="del">
          <ac:chgData name="Wabiński Jakub" userId="f72ce45c-41f4-40ee-9231-ea8f0f9e006d" providerId="ADAL" clId="{7AED384E-1B23-4B76-A74A-55A8186E4370}" dt="2024-05-16T12:44:50.157" v="7974" actId="478"/>
          <ac:graphicFrameMkLst>
            <pc:docMk/>
            <pc:sldMk cId="1849240124" sldId="364"/>
            <ac:graphicFrameMk id="2" creationId="{E20F4053-BD8A-DDBF-8923-8CC522F9D415}"/>
          </ac:graphicFrameMkLst>
        </pc:graphicFrameChg>
        <pc:picChg chg="add mod">
          <ac:chgData name="Wabiński Jakub" userId="f72ce45c-41f4-40ee-9231-ea8f0f9e006d" providerId="ADAL" clId="{7AED384E-1B23-4B76-A74A-55A8186E4370}" dt="2024-05-16T12:59:22.554" v="9041" actId="1035"/>
          <ac:picMkLst>
            <pc:docMk/>
            <pc:sldMk cId="1849240124" sldId="364"/>
            <ac:picMk id="5" creationId="{1BA38FFA-705E-86CE-2F51-910C5837B04B}"/>
          </ac:picMkLst>
        </pc:picChg>
        <pc:picChg chg="add mod">
          <ac:chgData name="Wabiński Jakub" userId="f72ce45c-41f4-40ee-9231-ea8f0f9e006d" providerId="ADAL" clId="{7AED384E-1B23-4B76-A74A-55A8186E4370}" dt="2024-05-16T12:59:22.554" v="9041" actId="1035"/>
          <ac:picMkLst>
            <pc:docMk/>
            <pc:sldMk cId="1849240124" sldId="364"/>
            <ac:picMk id="7" creationId="{2BCB87EE-DECF-D905-EAA6-3FFF94D8FE29}"/>
          </ac:picMkLst>
        </pc:picChg>
      </pc:sldChg>
      <pc:sldChg chg="addSp delSp modSp add mod">
        <pc:chgData name="Wabiński Jakub" userId="f72ce45c-41f4-40ee-9231-ea8f0f9e006d" providerId="ADAL" clId="{7AED384E-1B23-4B76-A74A-55A8186E4370}" dt="2024-05-16T12:59:44.594" v="9043" actId="5793"/>
        <pc:sldMkLst>
          <pc:docMk/>
          <pc:sldMk cId="3499055541" sldId="365"/>
        </pc:sldMkLst>
        <pc:spChg chg="mod">
          <ac:chgData name="Wabiński Jakub" userId="f72ce45c-41f4-40ee-9231-ea8f0f9e006d" providerId="ADAL" clId="{7AED384E-1B23-4B76-A74A-55A8186E4370}" dt="2024-05-16T12:59:44.594" v="9043" actId="5793"/>
          <ac:spMkLst>
            <pc:docMk/>
            <pc:sldMk cId="3499055541" sldId="365"/>
            <ac:spMk id="8" creationId="{B6182E94-5D93-4D0E-2B3C-D36F7A716A2F}"/>
          </ac:spMkLst>
        </pc:spChg>
        <pc:spChg chg="add mod">
          <ac:chgData name="Wabiński Jakub" userId="f72ce45c-41f4-40ee-9231-ea8f0f9e006d" providerId="ADAL" clId="{7AED384E-1B23-4B76-A74A-55A8186E4370}" dt="2024-05-16T12:58:42.195" v="8945" actId="20577"/>
          <ac:spMkLst>
            <pc:docMk/>
            <pc:sldMk cId="3499055541" sldId="365"/>
            <ac:spMk id="13" creationId="{DA871511-8E2F-80F5-2C6E-FDA8C5D40659}"/>
          </ac:spMkLst>
        </pc:spChg>
        <pc:picChg chg="add mod">
          <ac:chgData name="Wabiński Jakub" userId="f72ce45c-41f4-40ee-9231-ea8f0f9e006d" providerId="ADAL" clId="{7AED384E-1B23-4B76-A74A-55A8186E4370}" dt="2024-05-16T12:55:40.033" v="8835" actId="1076"/>
          <ac:picMkLst>
            <pc:docMk/>
            <pc:sldMk cId="3499055541" sldId="365"/>
            <ac:picMk id="4" creationId="{ADE6EFE4-E7FA-2663-DE83-7C9D6B52C3B7}"/>
          </ac:picMkLst>
        </pc:picChg>
        <pc:picChg chg="add mod">
          <ac:chgData name="Wabiński Jakub" userId="f72ce45c-41f4-40ee-9231-ea8f0f9e006d" providerId="ADAL" clId="{7AED384E-1B23-4B76-A74A-55A8186E4370}" dt="2024-05-16T12:57:08.726" v="8843" actId="1076"/>
          <ac:picMkLst>
            <pc:docMk/>
            <pc:sldMk cId="3499055541" sldId="365"/>
            <ac:picMk id="6" creationId="{1A9CCDBD-E1B6-F6C7-3815-14EE7A121A53}"/>
          </ac:picMkLst>
        </pc:picChg>
        <pc:cxnChg chg="add del mod">
          <ac:chgData name="Wabiński Jakub" userId="f72ce45c-41f4-40ee-9231-ea8f0f9e006d" providerId="ADAL" clId="{7AED384E-1B23-4B76-A74A-55A8186E4370}" dt="2024-05-16T12:57:10.080" v="8844" actId="478"/>
          <ac:cxnSpMkLst>
            <pc:docMk/>
            <pc:sldMk cId="3499055541" sldId="365"/>
            <ac:cxnSpMk id="11" creationId="{E1B219F7-D66A-29F4-73FE-D1974BE7169C}"/>
          </ac:cxnSpMkLst>
        </pc:cxnChg>
      </pc:sldChg>
      <pc:sldChg chg="addSp delSp modSp add mod">
        <pc:chgData name="Wabiński Jakub" userId="f72ce45c-41f4-40ee-9231-ea8f0f9e006d" providerId="ADAL" clId="{7AED384E-1B23-4B76-A74A-55A8186E4370}" dt="2024-05-20T10:27:26.201" v="9744" actId="207"/>
        <pc:sldMkLst>
          <pc:docMk/>
          <pc:sldMk cId="1738904278" sldId="366"/>
        </pc:sldMkLst>
        <pc:spChg chg="mod">
          <ac:chgData name="Wabiński Jakub" userId="f72ce45c-41f4-40ee-9231-ea8f0f9e006d" providerId="ADAL" clId="{7AED384E-1B23-4B76-A74A-55A8186E4370}" dt="2024-05-16T13:01:11.774" v="9053"/>
          <ac:spMkLst>
            <pc:docMk/>
            <pc:sldMk cId="1738904278" sldId="366"/>
            <ac:spMk id="8" creationId="{B6182E94-5D93-4D0E-2B3C-D36F7A716A2F}"/>
          </ac:spMkLst>
        </pc:spChg>
        <pc:graphicFrameChg chg="add del mod modGraphic">
          <ac:chgData name="Wabiński Jakub" userId="f72ce45c-41f4-40ee-9231-ea8f0f9e006d" providerId="ADAL" clId="{7AED384E-1B23-4B76-A74A-55A8186E4370}" dt="2024-05-16T13:06:06.069" v="9295" actId="21"/>
          <ac:graphicFrameMkLst>
            <pc:docMk/>
            <pc:sldMk cId="1738904278" sldId="366"/>
            <ac:graphicFrameMk id="2" creationId="{7B5CE7C5-69EE-C98A-9178-D7B2277CAC06}"/>
          </ac:graphicFrameMkLst>
        </pc:graphicFrameChg>
        <pc:graphicFrameChg chg="add mod modGraphic">
          <ac:chgData name="Wabiński Jakub" userId="f72ce45c-41f4-40ee-9231-ea8f0f9e006d" providerId="ADAL" clId="{7AED384E-1B23-4B76-A74A-55A8186E4370}" dt="2024-05-20T10:27:26.201" v="9744" actId="207"/>
          <ac:graphicFrameMkLst>
            <pc:docMk/>
            <pc:sldMk cId="1738904278" sldId="366"/>
            <ac:graphicFrameMk id="5" creationId="{7B5CE7C5-69EE-C98A-9178-D7B2277CAC06}"/>
          </ac:graphicFrameMkLst>
        </pc:graphicFrameChg>
        <pc:graphicFrameChg chg="add del mod">
          <ac:chgData name="Wabiński Jakub" userId="f72ce45c-41f4-40ee-9231-ea8f0f9e006d" providerId="ADAL" clId="{7AED384E-1B23-4B76-A74A-55A8186E4370}" dt="2024-05-16T13:16:01.859" v="9430" actId="478"/>
          <ac:graphicFrameMkLst>
            <pc:docMk/>
            <pc:sldMk cId="1738904278" sldId="366"/>
            <ac:graphicFrameMk id="7" creationId="{65A251E3-B85B-A924-BFCC-B7F17AA1ADCB}"/>
          </ac:graphicFrameMkLst>
        </pc:graphicFrameChg>
        <pc:picChg chg="del">
          <ac:chgData name="Wabiński Jakub" userId="f72ce45c-41f4-40ee-9231-ea8f0f9e006d" providerId="ADAL" clId="{7AED384E-1B23-4B76-A74A-55A8186E4370}" dt="2024-05-16T13:01:08.528" v="9050" actId="478"/>
          <ac:picMkLst>
            <pc:docMk/>
            <pc:sldMk cId="1738904278" sldId="366"/>
            <ac:picMk id="4" creationId="{ADE6EFE4-E7FA-2663-DE83-7C9D6B52C3B7}"/>
          </ac:picMkLst>
        </pc:picChg>
        <pc:picChg chg="del">
          <ac:chgData name="Wabiński Jakub" userId="f72ce45c-41f4-40ee-9231-ea8f0f9e006d" providerId="ADAL" clId="{7AED384E-1B23-4B76-A74A-55A8186E4370}" dt="2024-05-16T13:01:08.224" v="9049" actId="478"/>
          <ac:picMkLst>
            <pc:docMk/>
            <pc:sldMk cId="1738904278" sldId="366"/>
            <ac:picMk id="6" creationId="{1A9CCDBD-E1B6-F6C7-3815-14EE7A121A53}"/>
          </ac:picMkLst>
        </pc:picChg>
      </pc:sldChg>
      <pc:sldChg chg="addSp delSp modSp mod">
        <pc:chgData name="Wabiński Jakub" userId="f72ce45c-41f4-40ee-9231-ea8f0f9e006d" providerId="ADAL" clId="{7AED384E-1B23-4B76-A74A-55A8186E4370}" dt="2024-05-20T10:28:38.670" v="9763" actId="21"/>
        <pc:sldMkLst>
          <pc:docMk/>
          <pc:sldMk cId="3484655370" sldId="367"/>
        </pc:sldMkLst>
        <pc:spChg chg="add mod">
          <ac:chgData name="Wabiński Jakub" userId="f72ce45c-41f4-40ee-9231-ea8f0f9e006d" providerId="ADAL" clId="{7AED384E-1B23-4B76-A74A-55A8186E4370}" dt="2024-05-20T10:28:35.521" v="9761" actId="14100"/>
          <ac:spMkLst>
            <pc:docMk/>
            <pc:sldMk cId="3484655370" sldId="367"/>
            <ac:spMk id="2" creationId="{DCB4D800-3C21-B77D-FB55-F18E47AB82B4}"/>
          </ac:spMkLst>
        </pc:spChg>
        <pc:spChg chg="add del mod">
          <ac:chgData name="Wabiński Jakub" userId="f72ce45c-41f4-40ee-9231-ea8f0f9e006d" providerId="ADAL" clId="{7AED384E-1B23-4B76-A74A-55A8186E4370}" dt="2024-05-20T10:28:38.670" v="9763" actId="21"/>
          <ac:spMkLst>
            <pc:docMk/>
            <pc:sldMk cId="3484655370" sldId="367"/>
            <ac:spMk id="5" creationId="{82881C19-82A2-EAB1-0533-84D31712AAB9}"/>
          </ac:spMkLst>
        </pc:spChg>
        <pc:graphicFrameChg chg="mod">
          <ac:chgData name="Wabiński Jakub" userId="f72ce45c-41f4-40ee-9231-ea8f0f9e006d" providerId="ADAL" clId="{7AED384E-1B23-4B76-A74A-55A8186E4370}" dt="2024-05-20T10:17:59.945" v="9614" actId="207"/>
          <ac:graphicFrameMkLst>
            <pc:docMk/>
            <pc:sldMk cId="3484655370" sldId="367"/>
            <ac:graphicFrameMk id="4" creationId="{AAAEE216-7727-4337-BFE7-E7209E482FE0}"/>
          </ac:graphicFrameMkLst>
        </pc:graphicFrameChg>
        <pc:picChg chg="mod">
          <ac:chgData name="Wabiński Jakub" userId="f72ce45c-41f4-40ee-9231-ea8f0f9e006d" providerId="ADAL" clId="{7AED384E-1B23-4B76-A74A-55A8186E4370}" dt="2024-05-20T10:18:02.811" v="9616" actId="1036"/>
          <ac:picMkLst>
            <pc:docMk/>
            <pc:sldMk cId="3484655370" sldId="367"/>
            <ac:picMk id="37" creationId="{00000000-0000-0000-0000-000000000000}"/>
          </ac:picMkLst>
        </pc:picChg>
      </pc:sldChg>
      <pc:sldChg chg="addSp modSp mod">
        <pc:chgData name="Wabiński Jakub" userId="f72ce45c-41f4-40ee-9231-ea8f0f9e006d" providerId="ADAL" clId="{7AED384E-1B23-4B76-A74A-55A8186E4370}" dt="2024-05-20T10:29:03.626" v="9773" actId="14100"/>
        <pc:sldMkLst>
          <pc:docMk/>
          <pc:sldMk cId="1819496074" sldId="368"/>
        </pc:sldMkLst>
        <pc:spChg chg="add mod">
          <ac:chgData name="Wabiński Jakub" userId="f72ce45c-41f4-40ee-9231-ea8f0f9e006d" providerId="ADAL" clId="{7AED384E-1B23-4B76-A74A-55A8186E4370}" dt="2024-05-20T10:29:03.626" v="9773" actId="14100"/>
          <ac:spMkLst>
            <pc:docMk/>
            <pc:sldMk cId="1819496074" sldId="368"/>
            <ac:spMk id="4" creationId="{14F4DDCC-DA5D-3D60-18C0-4F3F2B6C69B6}"/>
          </ac:spMkLst>
        </pc:spChg>
        <pc:spChg chg="add mod">
          <ac:chgData name="Wabiński Jakub" userId="f72ce45c-41f4-40ee-9231-ea8f0f9e006d" providerId="ADAL" clId="{7AED384E-1B23-4B76-A74A-55A8186E4370}" dt="2024-05-20T10:28:45.807" v="9768" actId="1076"/>
          <ac:spMkLst>
            <pc:docMk/>
            <pc:sldMk cId="1819496074" sldId="368"/>
            <ac:spMk id="5" creationId="{82881C19-82A2-EAB1-0533-84D31712AAB9}"/>
          </ac:spMkLst>
        </pc:spChg>
        <pc:graphicFrameChg chg="mod">
          <ac:chgData name="Wabiński Jakub" userId="f72ce45c-41f4-40ee-9231-ea8f0f9e006d" providerId="ADAL" clId="{7AED384E-1B23-4B76-A74A-55A8186E4370}" dt="2024-05-20T10:28:41.690" v="9765"/>
          <ac:graphicFrameMkLst>
            <pc:docMk/>
            <pc:sldMk cId="1819496074" sldId="368"/>
            <ac:graphicFrameMk id="2" creationId="{AAAEE216-7727-4337-BFE7-E7209E482FE0}"/>
          </ac:graphicFrameMkLst>
        </pc:graphicFrameChg>
      </pc:sldChg>
    </pc:docChg>
  </pc:docChgLst>
</pc:chgInfo>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https://studentwat-my.sharepoint.com/personal/jakub_wabinski_wat_edu_pl/Documents/Pulpit/Doktorat/Rzeczy%20sa%20dla%20ludzi/Artyku&#322;y/Ocena%20technik%20druku%20-%20sesje%203%20i%204/Manuscript/Calculations%20and%20figures.xlsx" TargetMode="External"/></Relationships>
</file>

<file path=ppt/charts/_rels/chart2.xml.rels><?xml version="1.0" encoding="UTF-8" standalone="yes"?>
<Relationships xmlns="http://schemas.openxmlformats.org/package/2006/relationships"><Relationship Id="rId3" Type="http://schemas.openxmlformats.org/officeDocument/2006/relationships/oleObject" Target="https://studentwat-my.sharepoint.com/personal/jakub_wabinski_wat_edu_pl/Documents/Pulpit/Doktorat/Rzeczy%20sa%20dla%20ludzi/Artyku&#322;y/Ocena%20technik%20druku%20-%20sesje%203%20i%204/Manuscript/Calculations%20and%20figures.xlsx" TargetMode="External"/><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3" Type="http://schemas.openxmlformats.org/officeDocument/2006/relationships/oleObject" Target="https://studentwat-my.sharepoint.com/personal/jakub_wabinski_wat_edu_pl/Documents/Pulpit/Doktorat/Rzeczy%20sa%20dla%20ludzi/Artyku&#322;y/Ocena%20technik%20druku%20-%20sesje%203%20i%204/Manuscript/Calculations%20and%20figures.xlsx" TargetMode="External"/><Relationship Id="rId2" Type="http://schemas.microsoft.com/office/2011/relationships/chartColorStyle" Target="colors2.xml"/><Relationship Id="rId1" Type="http://schemas.microsoft.com/office/2011/relationships/chartStyle" Target="style2.xml"/></Relationships>
</file>

<file path=ppt/charts/_rels/chart4.xml.rels><?xml version="1.0" encoding="UTF-8" standalone="yes"?>
<Relationships xmlns="http://schemas.openxmlformats.org/package/2006/relationships"><Relationship Id="rId3" Type="http://schemas.openxmlformats.org/officeDocument/2006/relationships/oleObject" Target="https://studentwat-my.sharepoint.com/personal/jakub_wabinski_wat_edu_pl/Documents/Pulpit/Doktorat/Rzeczy%20sa%20dla%20ludzi/Artyku&#322;y/Ocena%20technik%20druku%20-%20sesje%203%20i%204/Manuscript/Calculations%20and%20figures.xlsx" TargetMode="External"/><Relationship Id="rId2" Type="http://schemas.microsoft.com/office/2011/relationships/chartColorStyle" Target="colors3.xml"/><Relationship Id="rId1" Type="http://schemas.microsoft.com/office/2011/relationships/chartStyle" Target="style3.xml"/></Relationships>
</file>

<file path=ppt/charts/_rels/chart5.xml.rels><?xml version="1.0" encoding="UTF-8" standalone="yes"?>
<Relationships xmlns="http://schemas.openxmlformats.org/package/2006/relationships"><Relationship Id="rId3" Type="http://schemas.openxmlformats.org/officeDocument/2006/relationships/oleObject" Target="https://studentwat-my.sharepoint.com/personal/jakub_wabinski_wat_edu_pl/Documents/Pulpit/Doktorat/Rzeczy%20sa%20dla%20ludzi/Artyku&#322;y/Ocena%20technik%20druku%20-%20sesje%203%20i%204/Manuscript/Calculations%20and%20figures.xlsx" TargetMode="External"/><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1"/>
          <c:order val="0"/>
          <c:tx>
            <c:strRef>
              <c:f>'[Calculations and figures.xlsx]Wynki_PL'!$C$3</c:f>
              <c:strCache>
                <c:ptCount val="1"/>
                <c:pt idx="0">
                  <c:v>WYMIAR DOTYKOWY</c:v>
                </c:pt>
              </c:strCache>
            </c:strRef>
          </c:tx>
          <c:spPr>
            <a:solidFill>
              <a:srgbClr val="FF5353"/>
            </a:solidFill>
            <a:ln>
              <a:noFill/>
            </a:ln>
            <a:effectLst/>
          </c:spPr>
          <c:invertIfNegative val="0"/>
          <c:dPt>
            <c:idx val="11"/>
            <c:invertIfNegative val="0"/>
            <c:bubble3D val="0"/>
            <c:spPr>
              <a:solidFill>
                <a:srgbClr val="888888"/>
              </a:solidFill>
              <a:ln>
                <a:noFill/>
              </a:ln>
              <a:effectLst/>
            </c:spPr>
            <c:extLst>
              <c:ext xmlns:c16="http://schemas.microsoft.com/office/drawing/2014/chart" uri="{C3380CC4-5D6E-409C-BE32-E72D297353CC}">
                <c16:uniqueId val="{00000001-CBA8-453B-985D-41E0A4AF23DF}"/>
              </c:ext>
            </c:extLst>
          </c:dPt>
          <c:cat>
            <c:strRef>
              <c:f>'[Calculations and figures.xlsx]Wynki_PL'!$A$5:$A$16</c:f>
              <c:strCache>
                <c:ptCount val="12"/>
                <c:pt idx="0">
                  <c:v>Odlew z żywicy</c:v>
                </c:pt>
                <c:pt idx="1">
                  <c:v>Odlew sylikonowy</c:v>
                </c:pt>
                <c:pt idx="2">
                  <c:v>Frez w akrylu</c:v>
                </c:pt>
                <c:pt idx="3">
                  <c:v>SLA (elastyczne)</c:v>
                </c:pt>
                <c:pt idx="4">
                  <c:v>SLA (sztywne)</c:v>
                </c:pt>
                <c:pt idx="5">
                  <c:v>FDM</c:v>
                </c:pt>
                <c:pt idx="6">
                  <c:v>SLS</c:v>
                </c:pt>
                <c:pt idx="7">
                  <c:v>PolyJet</c:v>
                </c:pt>
                <c:pt idx="8">
                  <c:v>Papier puchnący</c:v>
                </c:pt>
                <c:pt idx="9">
                  <c:v>TIGER</c:v>
                </c:pt>
                <c:pt idx="10">
                  <c:v>TactPlus</c:v>
                </c:pt>
                <c:pt idx="11">
                  <c:v>Druk UV</c:v>
                </c:pt>
              </c:strCache>
            </c:strRef>
          </c:cat>
          <c:val>
            <c:numRef>
              <c:f>'[Calculations and figures.xlsx]Wynki_PL'!$C$5:$C$16</c:f>
              <c:numCache>
                <c:formatCode>0.00</c:formatCode>
                <c:ptCount val="12"/>
                <c:pt idx="0">
                  <c:v>2.3199999999999998</c:v>
                </c:pt>
                <c:pt idx="1">
                  <c:v>3.32</c:v>
                </c:pt>
                <c:pt idx="2">
                  <c:v>2.13</c:v>
                </c:pt>
                <c:pt idx="3">
                  <c:v>2.61</c:v>
                </c:pt>
                <c:pt idx="4">
                  <c:v>2.35</c:v>
                </c:pt>
                <c:pt idx="5">
                  <c:v>1.82</c:v>
                </c:pt>
                <c:pt idx="6">
                  <c:v>1.85</c:v>
                </c:pt>
                <c:pt idx="7">
                  <c:v>3.21</c:v>
                </c:pt>
                <c:pt idx="8">
                  <c:v>4.3899999999999997</c:v>
                </c:pt>
                <c:pt idx="9">
                  <c:v>4.62</c:v>
                </c:pt>
                <c:pt idx="10">
                  <c:v>4.67</c:v>
                </c:pt>
                <c:pt idx="11">
                  <c:v>2.57</c:v>
                </c:pt>
              </c:numCache>
            </c:numRef>
          </c:val>
          <c:extLst>
            <c:ext xmlns:c16="http://schemas.microsoft.com/office/drawing/2014/chart" uri="{C3380CC4-5D6E-409C-BE32-E72D297353CC}">
              <c16:uniqueId val="{00000002-CBA8-453B-985D-41E0A4AF23DF}"/>
            </c:ext>
          </c:extLst>
        </c:ser>
        <c:ser>
          <c:idx val="2"/>
          <c:order val="1"/>
          <c:tx>
            <c:strRef>
              <c:f>'[Calculations and figures.xlsx]Wynki_PL'!$D$3</c:f>
              <c:strCache>
                <c:ptCount val="1"/>
                <c:pt idx="0">
                  <c:v>WYMIAR FUNKCJONALNY</c:v>
                </c:pt>
              </c:strCache>
            </c:strRef>
          </c:tx>
          <c:spPr>
            <a:solidFill>
              <a:srgbClr val="A1C7F1"/>
            </a:solidFill>
            <a:ln>
              <a:noFill/>
            </a:ln>
            <a:effectLst/>
          </c:spPr>
          <c:invertIfNegative val="0"/>
          <c:dPt>
            <c:idx val="11"/>
            <c:invertIfNegative val="0"/>
            <c:bubble3D val="0"/>
            <c:spPr>
              <a:solidFill>
                <a:srgbClr val="CCCCCC"/>
              </a:solidFill>
              <a:ln>
                <a:noFill/>
              </a:ln>
              <a:effectLst/>
            </c:spPr>
            <c:extLst>
              <c:ext xmlns:c16="http://schemas.microsoft.com/office/drawing/2014/chart" uri="{C3380CC4-5D6E-409C-BE32-E72D297353CC}">
                <c16:uniqueId val="{00000004-CBA8-453B-985D-41E0A4AF23DF}"/>
              </c:ext>
            </c:extLst>
          </c:dPt>
          <c:cat>
            <c:strRef>
              <c:f>'[Calculations and figures.xlsx]Wynki_PL'!$A$5:$A$16</c:f>
              <c:strCache>
                <c:ptCount val="12"/>
                <c:pt idx="0">
                  <c:v>Odlew z żywicy</c:v>
                </c:pt>
                <c:pt idx="1">
                  <c:v>Odlew sylikonowy</c:v>
                </c:pt>
                <c:pt idx="2">
                  <c:v>Frez w akrylu</c:v>
                </c:pt>
                <c:pt idx="3">
                  <c:v>SLA (elastyczne)</c:v>
                </c:pt>
                <c:pt idx="4">
                  <c:v>SLA (sztywne)</c:v>
                </c:pt>
                <c:pt idx="5">
                  <c:v>FDM</c:v>
                </c:pt>
                <c:pt idx="6">
                  <c:v>SLS</c:v>
                </c:pt>
                <c:pt idx="7">
                  <c:v>PolyJet</c:v>
                </c:pt>
                <c:pt idx="8">
                  <c:v>Papier puchnący</c:v>
                </c:pt>
                <c:pt idx="9">
                  <c:v>TIGER</c:v>
                </c:pt>
                <c:pt idx="10">
                  <c:v>TactPlus</c:v>
                </c:pt>
                <c:pt idx="11">
                  <c:v>Druk UV</c:v>
                </c:pt>
              </c:strCache>
            </c:strRef>
          </c:cat>
          <c:val>
            <c:numRef>
              <c:f>'[Calculations and figures.xlsx]Wynki_PL'!$D$5:$D$16</c:f>
              <c:numCache>
                <c:formatCode>0.00</c:formatCode>
                <c:ptCount val="12"/>
                <c:pt idx="0">
                  <c:v>3.95</c:v>
                </c:pt>
                <c:pt idx="1">
                  <c:v>3.54</c:v>
                </c:pt>
                <c:pt idx="2">
                  <c:v>4.2300000000000004</c:v>
                </c:pt>
                <c:pt idx="3">
                  <c:v>4.07</c:v>
                </c:pt>
                <c:pt idx="4">
                  <c:v>4.28</c:v>
                </c:pt>
                <c:pt idx="5">
                  <c:v>4.01</c:v>
                </c:pt>
                <c:pt idx="6">
                  <c:v>4.09</c:v>
                </c:pt>
                <c:pt idx="7">
                  <c:v>4.37</c:v>
                </c:pt>
                <c:pt idx="8">
                  <c:v>2.6</c:v>
                </c:pt>
                <c:pt idx="9">
                  <c:v>1.69</c:v>
                </c:pt>
                <c:pt idx="10">
                  <c:v>2.12</c:v>
                </c:pt>
                <c:pt idx="11">
                  <c:v>4.37</c:v>
                </c:pt>
              </c:numCache>
            </c:numRef>
          </c:val>
          <c:extLst>
            <c:ext xmlns:c16="http://schemas.microsoft.com/office/drawing/2014/chart" uri="{C3380CC4-5D6E-409C-BE32-E72D297353CC}">
              <c16:uniqueId val="{00000005-CBA8-453B-985D-41E0A4AF23DF}"/>
            </c:ext>
          </c:extLst>
        </c:ser>
        <c:ser>
          <c:idx val="3"/>
          <c:order val="2"/>
          <c:tx>
            <c:strRef>
              <c:f>'[Calculations and figures.xlsx]Wynki_PL'!$E$3</c:f>
              <c:strCache>
                <c:ptCount val="1"/>
                <c:pt idx="0">
                  <c:v>WYMIAR EMOCJONALNY</c:v>
                </c:pt>
              </c:strCache>
            </c:strRef>
          </c:tx>
          <c:spPr>
            <a:solidFill>
              <a:srgbClr val="CCA500"/>
            </a:solidFill>
            <a:ln>
              <a:noFill/>
            </a:ln>
            <a:effectLst/>
          </c:spPr>
          <c:invertIfNegative val="0"/>
          <c:dPt>
            <c:idx val="11"/>
            <c:invertIfNegative val="0"/>
            <c:bubble3D val="0"/>
            <c:spPr>
              <a:solidFill>
                <a:srgbClr val="A5A5A5"/>
              </a:solidFill>
              <a:ln>
                <a:noFill/>
              </a:ln>
              <a:effectLst/>
            </c:spPr>
            <c:extLst>
              <c:ext xmlns:c16="http://schemas.microsoft.com/office/drawing/2014/chart" uri="{C3380CC4-5D6E-409C-BE32-E72D297353CC}">
                <c16:uniqueId val="{00000007-CBA8-453B-985D-41E0A4AF23DF}"/>
              </c:ext>
            </c:extLst>
          </c:dPt>
          <c:cat>
            <c:strRef>
              <c:f>'[Calculations and figures.xlsx]Wynki_PL'!$A$5:$A$16</c:f>
              <c:strCache>
                <c:ptCount val="12"/>
                <c:pt idx="0">
                  <c:v>Odlew z żywicy</c:v>
                </c:pt>
                <c:pt idx="1">
                  <c:v>Odlew sylikonowy</c:v>
                </c:pt>
                <c:pt idx="2">
                  <c:v>Frez w akrylu</c:v>
                </c:pt>
                <c:pt idx="3">
                  <c:v>SLA (elastyczne)</c:v>
                </c:pt>
                <c:pt idx="4">
                  <c:v>SLA (sztywne)</c:v>
                </c:pt>
                <c:pt idx="5">
                  <c:v>FDM</c:v>
                </c:pt>
                <c:pt idx="6">
                  <c:v>SLS</c:v>
                </c:pt>
                <c:pt idx="7">
                  <c:v>PolyJet</c:v>
                </c:pt>
                <c:pt idx="8">
                  <c:v>Papier puchnący</c:v>
                </c:pt>
                <c:pt idx="9">
                  <c:v>TIGER</c:v>
                </c:pt>
                <c:pt idx="10">
                  <c:v>TactPlus</c:v>
                </c:pt>
                <c:pt idx="11">
                  <c:v>Druk UV</c:v>
                </c:pt>
              </c:strCache>
            </c:strRef>
          </c:cat>
          <c:val>
            <c:numRef>
              <c:f>'[Calculations and figures.xlsx]Wynki_PL'!$E$5:$E$16</c:f>
              <c:numCache>
                <c:formatCode>0.00</c:formatCode>
                <c:ptCount val="12"/>
                <c:pt idx="0">
                  <c:v>3.88</c:v>
                </c:pt>
                <c:pt idx="1">
                  <c:v>3.25</c:v>
                </c:pt>
                <c:pt idx="2">
                  <c:v>3.8</c:v>
                </c:pt>
                <c:pt idx="3">
                  <c:v>3.96</c:v>
                </c:pt>
                <c:pt idx="4">
                  <c:v>4.24</c:v>
                </c:pt>
                <c:pt idx="5">
                  <c:v>3.49</c:v>
                </c:pt>
                <c:pt idx="6">
                  <c:v>3.82</c:v>
                </c:pt>
                <c:pt idx="7">
                  <c:v>4.5</c:v>
                </c:pt>
                <c:pt idx="8">
                  <c:v>2.92</c:v>
                </c:pt>
                <c:pt idx="9">
                  <c:v>2.23</c:v>
                </c:pt>
                <c:pt idx="10">
                  <c:v>2.33</c:v>
                </c:pt>
                <c:pt idx="11">
                  <c:v>4.5999999999999996</c:v>
                </c:pt>
              </c:numCache>
            </c:numRef>
          </c:val>
          <c:extLst>
            <c:ext xmlns:c16="http://schemas.microsoft.com/office/drawing/2014/chart" uri="{C3380CC4-5D6E-409C-BE32-E72D297353CC}">
              <c16:uniqueId val="{00000008-CBA8-453B-985D-41E0A4AF23DF}"/>
            </c:ext>
          </c:extLst>
        </c:ser>
        <c:dLbls>
          <c:showLegendKey val="0"/>
          <c:showVal val="0"/>
          <c:showCatName val="0"/>
          <c:showSerName val="0"/>
          <c:showPercent val="0"/>
          <c:showBubbleSize val="0"/>
        </c:dLbls>
        <c:gapWidth val="150"/>
        <c:axId val="2134981536"/>
        <c:axId val="2134980576"/>
      </c:barChart>
      <c:lineChart>
        <c:grouping val="standard"/>
        <c:varyColors val="0"/>
        <c:ser>
          <c:idx val="0"/>
          <c:order val="3"/>
          <c:tx>
            <c:strRef>
              <c:f>'[Calculations and figures.xlsx]Wynki_PL'!$B$3</c:f>
              <c:strCache>
                <c:ptCount val="1"/>
                <c:pt idx="0">
                  <c:v>WYNIK OGÓLNY</c:v>
                </c:pt>
              </c:strCache>
            </c:strRef>
          </c:tx>
          <c:spPr>
            <a:ln w="28575" cap="rnd">
              <a:noFill/>
              <a:round/>
            </a:ln>
            <a:effectLst/>
          </c:spPr>
          <c:marker>
            <c:symbol val="circle"/>
            <c:size val="5"/>
            <c:spPr>
              <a:solidFill>
                <a:schemeClr val="tx1"/>
              </a:solidFill>
              <a:ln w="9525">
                <a:solidFill>
                  <a:schemeClr val="tx1"/>
                </a:solidFill>
              </a:ln>
              <a:effectLst/>
            </c:spPr>
          </c:marker>
          <c:dLbls>
            <c:dLbl>
              <c:idx val="1"/>
              <c:layout>
                <c:manualLayout>
                  <c:x val="-2.6586007130392834E-2"/>
                  <c:y val="6.1297661601540113E-2"/>
                </c:manualLayout>
              </c:layout>
              <c:dLblPos val="r"/>
              <c:showLegendKey val="0"/>
              <c:showVal val="1"/>
              <c:showCatName val="0"/>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9-CBA8-453B-985D-41E0A4AF23DF}"/>
                </c:ext>
              </c:extLst>
            </c:dLbl>
            <c:dLbl>
              <c:idx val="8"/>
              <c:layout>
                <c:manualLayout>
                  <c:x val="-2.3441207860378462E-2"/>
                  <c:y val="-5.8635617846482295E-2"/>
                </c:manualLayout>
              </c:layout>
              <c:dLblPos val="r"/>
              <c:showLegendKey val="0"/>
              <c:showVal val="1"/>
              <c:showCatName val="0"/>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A-CBA8-453B-985D-41E0A4AF23DF}"/>
                </c:ext>
              </c:extLst>
            </c:dLbl>
            <c:dLbl>
              <c:idx val="9"/>
              <c:layout>
                <c:manualLayout>
                  <c:x val="-2.3441207860378562E-2"/>
                  <c:y val="-5.8635617846482295E-2"/>
                </c:manualLayout>
              </c:layout>
              <c:dLblPos val="r"/>
              <c:showLegendKey val="0"/>
              <c:showVal val="1"/>
              <c:showCatName val="0"/>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B-CBA8-453B-985D-41E0A4AF23DF}"/>
                </c:ext>
              </c:extLst>
            </c:dLbl>
            <c:dLbl>
              <c:idx val="10"/>
              <c:layout>
                <c:manualLayout>
                  <c:x val="-2.3441207860378562E-2"/>
                  <c:y val="-6.3200211337084491E-2"/>
                </c:manualLayout>
              </c:layout>
              <c:dLblPos val="r"/>
              <c:showLegendKey val="0"/>
              <c:showVal val="1"/>
              <c:showCatName val="0"/>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C-CBA8-453B-985D-41E0A4AF23DF}"/>
                </c:ext>
              </c:extLst>
            </c:dLbl>
            <c:dLbl>
              <c:idx val="11"/>
              <c:numFmt formatCode="#,##0.00" sourceLinked="0"/>
              <c:spPr>
                <a:solidFill>
                  <a:schemeClr val="bg1"/>
                </a:solidFill>
                <a:ln w="6350" cap="rnd">
                  <a:solidFill>
                    <a:schemeClr val="tx1"/>
                  </a:solidFill>
                </a:ln>
                <a:effectLst/>
              </c:spPr>
              <c:txPr>
                <a:bodyPr rot="0" spcFirstLastPara="1" vertOverflow="ellipsis" vert="horz" wrap="square" lIns="38100" tIns="18000" rIns="38100" bIns="19050" anchor="ctr" anchorCtr="0">
                  <a:spAutoFit/>
                </a:bodyPr>
                <a:lstStyle/>
                <a:p>
                  <a:pPr>
                    <a:defRPr sz="1800" b="0" i="0" u="none" strike="noStrike" kern="1200" baseline="0">
                      <a:ln w="1905">
                        <a:noFill/>
                      </a:ln>
                      <a:solidFill>
                        <a:schemeClr val="tx1"/>
                      </a:solidFill>
                      <a:effectLst>
                        <a:glow rad="101600">
                          <a:schemeClr val="bg1"/>
                        </a:glow>
                      </a:effectLst>
                      <a:latin typeface="+mn-lt"/>
                      <a:ea typeface="+mn-ea"/>
                      <a:cs typeface="+mn-cs"/>
                    </a:defRPr>
                  </a:pPr>
                  <a:endParaRPr lang="pl-PL"/>
                </a:p>
              </c:txPr>
              <c:dLblPos val="b"/>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D-CBA8-453B-985D-41E0A4AF23DF}"/>
                </c:ext>
              </c:extLst>
            </c:dLbl>
            <c:spPr>
              <a:solidFill>
                <a:schemeClr val="bg1"/>
              </a:solidFill>
              <a:ln w="6350" cap="rnd">
                <a:solidFill>
                  <a:schemeClr val="tx1"/>
                </a:solidFill>
              </a:ln>
              <a:effectLst/>
            </c:spPr>
            <c:txPr>
              <a:bodyPr rot="0" spcFirstLastPara="1" vertOverflow="ellipsis" vert="horz" wrap="square" lIns="38100" tIns="18000" rIns="38100" bIns="19050" anchor="ctr" anchorCtr="0">
                <a:spAutoFit/>
              </a:bodyPr>
              <a:lstStyle/>
              <a:p>
                <a:pPr>
                  <a:defRPr sz="1800" b="0" i="0" u="none" strike="noStrike" kern="1200" baseline="0">
                    <a:ln w="1905">
                      <a:noFill/>
                    </a:ln>
                    <a:solidFill>
                      <a:schemeClr val="tx1"/>
                    </a:solidFill>
                    <a:effectLst>
                      <a:glow rad="101600">
                        <a:schemeClr val="bg1"/>
                      </a:glow>
                    </a:effectLst>
                    <a:latin typeface="+mn-lt"/>
                    <a:ea typeface="+mn-ea"/>
                    <a:cs typeface="+mn-cs"/>
                  </a:defRPr>
                </a:pPr>
                <a:endParaRPr lang="pl-PL"/>
              </a:p>
            </c:txPr>
            <c:dLblPos val="b"/>
            <c:showLegendKey val="0"/>
            <c:showVal val="1"/>
            <c:showCatName val="0"/>
            <c:showSerName val="0"/>
            <c:showPercent val="0"/>
            <c:showBubbleSize val="0"/>
            <c:separator>. </c:separator>
            <c:showLeaderLines val="0"/>
            <c:extLst>
              <c:ext xmlns:c15="http://schemas.microsoft.com/office/drawing/2012/chart" uri="{CE6537A1-D6FC-4f65-9D91-7224C49458BB}">
                <c15:spPr xmlns:c15="http://schemas.microsoft.com/office/drawing/2012/chart">
                  <a:prstGeom prst="rect">
                    <a:avLst/>
                  </a:prstGeom>
                </c15:spPr>
                <c15:showLeaderLines val="0"/>
              </c:ext>
            </c:extLst>
          </c:dLbls>
          <c:val>
            <c:numRef>
              <c:f>'[Calculations and figures.xlsx]Wynki_PL'!$B$5:$B$16</c:f>
              <c:numCache>
                <c:formatCode>0.00</c:formatCode>
                <c:ptCount val="12"/>
                <c:pt idx="0">
                  <c:v>3.3833333333333329</c:v>
                </c:pt>
                <c:pt idx="1">
                  <c:v>3.3699999999999997</c:v>
                </c:pt>
                <c:pt idx="2">
                  <c:v>3.3866666666666667</c:v>
                </c:pt>
                <c:pt idx="3">
                  <c:v>3.5466666666666669</c:v>
                </c:pt>
                <c:pt idx="4">
                  <c:v>3.6233333333333335</c:v>
                </c:pt>
                <c:pt idx="5">
                  <c:v>3.1066666666666669</c:v>
                </c:pt>
                <c:pt idx="6">
                  <c:v>3.2533333333333334</c:v>
                </c:pt>
                <c:pt idx="7">
                  <c:v>4.0266666666666664</c:v>
                </c:pt>
                <c:pt idx="8">
                  <c:v>3.3033333333333332</c:v>
                </c:pt>
                <c:pt idx="9">
                  <c:v>2.8466666666666671</c:v>
                </c:pt>
                <c:pt idx="10">
                  <c:v>3.0400000000000005</c:v>
                </c:pt>
                <c:pt idx="11">
                  <c:v>3.8466666666666662</c:v>
                </c:pt>
              </c:numCache>
            </c:numRef>
          </c:val>
          <c:smooth val="0"/>
          <c:extLst>
            <c:ext xmlns:c16="http://schemas.microsoft.com/office/drawing/2014/chart" uri="{C3380CC4-5D6E-409C-BE32-E72D297353CC}">
              <c16:uniqueId val="{0000000E-CBA8-453B-985D-41E0A4AF23DF}"/>
            </c:ext>
          </c:extLst>
        </c:ser>
        <c:dLbls>
          <c:showLegendKey val="0"/>
          <c:showVal val="0"/>
          <c:showCatName val="0"/>
          <c:showSerName val="0"/>
          <c:showPercent val="0"/>
          <c:showBubbleSize val="0"/>
        </c:dLbls>
        <c:marker val="1"/>
        <c:smooth val="0"/>
        <c:axId val="2134981536"/>
        <c:axId val="2134980576"/>
      </c:lineChart>
      <c:catAx>
        <c:axId val="2134981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pl-PL"/>
          </a:p>
        </c:txPr>
        <c:crossAx val="2134980576"/>
        <c:crosses val="autoZero"/>
        <c:auto val="1"/>
        <c:lblAlgn val="ctr"/>
        <c:lblOffset val="100"/>
        <c:noMultiLvlLbl val="0"/>
      </c:catAx>
      <c:valAx>
        <c:axId val="2134980576"/>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pl-PL"/>
          </a:p>
        </c:txPr>
        <c:crossAx val="2134981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pl-PL"/>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pl-PL"/>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1800" b="1" i="0" u="none" strike="noStrike" kern="1200" spc="0" baseline="0">
                <a:solidFill>
                  <a:schemeClr val="tx1"/>
                </a:solidFill>
                <a:latin typeface="+mn-lt"/>
                <a:ea typeface="+mn-ea"/>
                <a:cs typeface="+mn-cs"/>
              </a:defRPr>
            </a:pPr>
            <a:r>
              <a:rPr lang="pl-PL" sz="1800" b="1">
                <a:solidFill>
                  <a:schemeClr val="tx1"/>
                </a:solidFill>
              </a:rPr>
              <a:t>Błędy</a:t>
            </a:r>
          </a:p>
        </c:rich>
      </c:tx>
      <c:overlay val="0"/>
      <c:spPr>
        <a:noFill/>
        <a:ln>
          <a:noFill/>
        </a:ln>
        <a:effectLst/>
      </c:spPr>
      <c:txPr>
        <a:bodyPr rot="0" spcFirstLastPara="1" vertOverflow="ellipsis" vert="horz" wrap="square" anchor="ctr" anchorCtr="1"/>
        <a:lstStyle/>
        <a:p>
          <a:pPr>
            <a:defRPr sz="1800" b="1" i="0" u="none" strike="noStrike" kern="1200" spc="0" baseline="0">
              <a:solidFill>
                <a:schemeClr val="tx1"/>
              </a:solidFill>
              <a:latin typeface="+mn-lt"/>
              <a:ea typeface="+mn-ea"/>
              <a:cs typeface="+mn-cs"/>
            </a:defRPr>
          </a:pPr>
          <a:endParaRPr lang="pl-PL"/>
        </a:p>
      </c:txPr>
    </c:title>
    <c:autoTitleDeleted val="0"/>
    <c:plotArea>
      <c:layout/>
      <c:barChart>
        <c:barDir val="col"/>
        <c:grouping val="stacked"/>
        <c:varyColors val="0"/>
        <c:ser>
          <c:idx val="0"/>
          <c:order val="0"/>
          <c:tx>
            <c:v>punktowe</c:v>
          </c:tx>
          <c:spPr>
            <a:solidFill>
              <a:srgbClr val="FF0000"/>
            </a:solidFill>
            <a:ln>
              <a:noFill/>
            </a:ln>
            <a:effectLst/>
          </c:spPr>
          <c:invertIfNegative val="0"/>
          <c:cat>
            <c:strRef>
              <c:f>'[Calculations and figures.xlsx]Wynki_PL'!$A$5:$A$16</c:f>
              <c:strCache>
                <c:ptCount val="12"/>
                <c:pt idx="0">
                  <c:v>Odlew z żywicy</c:v>
                </c:pt>
                <c:pt idx="1">
                  <c:v>Odlew sylikonowy</c:v>
                </c:pt>
                <c:pt idx="2">
                  <c:v>Frez w akrylu</c:v>
                </c:pt>
                <c:pt idx="3">
                  <c:v>SLA (elastyczne)</c:v>
                </c:pt>
                <c:pt idx="4">
                  <c:v>SLA (sztywne)</c:v>
                </c:pt>
                <c:pt idx="5">
                  <c:v>FDM</c:v>
                </c:pt>
                <c:pt idx="6">
                  <c:v>SLS</c:v>
                </c:pt>
                <c:pt idx="7">
                  <c:v>PolyJet</c:v>
                </c:pt>
                <c:pt idx="8">
                  <c:v>Papier puchnący</c:v>
                </c:pt>
                <c:pt idx="9">
                  <c:v>TIGER</c:v>
                </c:pt>
                <c:pt idx="10">
                  <c:v>TactPlus</c:v>
                </c:pt>
                <c:pt idx="11">
                  <c:v>Druk UV</c:v>
                </c:pt>
              </c:strCache>
            </c:strRef>
          </c:cat>
          <c:val>
            <c:numRef>
              <c:f>'[Calculations and figures.xlsx]Errors_ProtractedAnalyses'!$M$2:$M$13</c:f>
              <c:numCache>
                <c:formatCode>General</c:formatCode>
                <c:ptCount val="12"/>
                <c:pt idx="0">
                  <c:v>0</c:v>
                </c:pt>
                <c:pt idx="1">
                  <c:v>3</c:v>
                </c:pt>
                <c:pt idx="2">
                  <c:v>1</c:v>
                </c:pt>
                <c:pt idx="3">
                  <c:v>1</c:v>
                </c:pt>
                <c:pt idx="4">
                  <c:v>0</c:v>
                </c:pt>
                <c:pt idx="5">
                  <c:v>1</c:v>
                </c:pt>
                <c:pt idx="6">
                  <c:v>0</c:v>
                </c:pt>
                <c:pt idx="7">
                  <c:v>0</c:v>
                </c:pt>
                <c:pt idx="8">
                  <c:v>11</c:v>
                </c:pt>
                <c:pt idx="9">
                  <c:v>10</c:v>
                </c:pt>
                <c:pt idx="10">
                  <c:v>11</c:v>
                </c:pt>
                <c:pt idx="11">
                  <c:v>0</c:v>
                </c:pt>
              </c:numCache>
            </c:numRef>
          </c:val>
          <c:extLst>
            <c:ext xmlns:c16="http://schemas.microsoft.com/office/drawing/2014/chart" uri="{C3380CC4-5D6E-409C-BE32-E72D297353CC}">
              <c16:uniqueId val="{00000000-6E7A-4EB3-AF68-1E9D284E243A}"/>
            </c:ext>
          </c:extLst>
        </c:ser>
        <c:ser>
          <c:idx val="1"/>
          <c:order val="1"/>
          <c:tx>
            <c:v>liniowe</c:v>
          </c:tx>
          <c:spPr>
            <a:solidFill>
              <a:srgbClr val="FF7171"/>
            </a:solidFill>
            <a:ln>
              <a:noFill/>
            </a:ln>
            <a:effectLst/>
          </c:spPr>
          <c:invertIfNegative val="0"/>
          <c:cat>
            <c:strRef>
              <c:f>'[Calculations and figures.xlsx]Wynki_PL'!$A$5:$A$16</c:f>
              <c:strCache>
                <c:ptCount val="12"/>
                <c:pt idx="0">
                  <c:v>Odlew z żywicy</c:v>
                </c:pt>
                <c:pt idx="1">
                  <c:v>Odlew sylikonowy</c:v>
                </c:pt>
                <c:pt idx="2">
                  <c:v>Frez w akrylu</c:v>
                </c:pt>
                <c:pt idx="3">
                  <c:v>SLA (elastyczne)</c:v>
                </c:pt>
                <c:pt idx="4">
                  <c:v>SLA (sztywne)</c:v>
                </c:pt>
                <c:pt idx="5">
                  <c:v>FDM</c:v>
                </c:pt>
                <c:pt idx="6">
                  <c:v>SLS</c:v>
                </c:pt>
                <c:pt idx="7">
                  <c:v>PolyJet</c:v>
                </c:pt>
                <c:pt idx="8">
                  <c:v>Papier puchnący</c:v>
                </c:pt>
                <c:pt idx="9">
                  <c:v>TIGER</c:v>
                </c:pt>
                <c:pt idx="10">
                  <c:v>TactPlus</c:v>
                </c:pt>
                <c:pt idx="11">
                  <c:v>Druk UV</c:v>
                </c:pt>
              </c:strCache>
            </c:strRef>
          </c:cat>
          <c:val>
            <c:numRef>
              <c:f>'[Calculations and figures.xlsx]Errors_ProtractedAnalyses'!$N$2:$N$13</c:f>
              <c:numCache>
                <c:formatCode>General</c:formatCode>
                <c:ptCount val="12"/>
                <c:pt idx="0">
                  <c:v>1</c:v>
                </c:pt>
                <c:pt idx="1">
                  <c:v>3</c:v>
                </c:pt>
                <c:pt idx="2">
                  <c:v>2</c:v>
                </c:pt>
                <c:pt idx="3">
                  <c:v>2</c:v>
                </c:pt>
                <c:pt idx="4">
                  <c:v>4</c:v>
                </c:pt>
                <c:pt idx="5">
                  <c:v>2</c:v>
                </c:pt>
                <c:pt idx="6">
                  <c:v>4</c:v>
                </c:pt>
                <c:pt idx="7">
                  <c:v>3</c:v>
                </c:pt>
                <c:pt idx="8">
                  <c:v>3</c:v>
                </c:pt>
                <c:pt idx="9">
                  <c:v>4</c:v>
                </c:pt>
                <c:pt idx="10">
                  <c:v>4</c:v>
                </c:pt>
                <c:pt idx="11">
                  <c:v>2</c:v>
                </c:pt>
              </c:numCache>
            </c:numRef>
          </c:val>
          <c:extLst>
            <c:ext xmlns:c16="http://schemas.microsoft.com/office/drawing/2014/chart" uri="{C3380CC4-5D6E-409C-BE32-E72D297353CC}">
              <c16:uniqueId val="{00000001-6E7A-4EB3-AF68-1E9D284E243A}"/>
            </c:ext>
          </c:extLst>
        </c:ser>
        <c:ser>
          <c:idx val="2"/>
          <c:order val="2"/>
          <c:tx>
            <c:v>powierzchniowe</c:v>
          </c:tx>
          <c:spPr>
            <a:solidFill>
              <a:srgbClr val="FFC9C9"/>
            </a:solidFill>
            <a:ln>
              <a:noFill/>
            </a:ln>
            <a:effectLst/>
          </c:spPr>
          <c:invertIfNegative val="0"/>
          <c:cat>
            <c:strRef>
              <c:f>'[Calculations and figures.xlsx]Wynki_PL'!$A$5:$A$16</c:f>
              <c:strCache>
                <c:ptCount val="12"/>
                <c:pt idx="0">
                  <c:v>Odlew z żywicy</c:v>
                </c:pt>
                <c:pt idx="1">
                  <c:v>Odlew sylikonowy</c:v>
                </c:pt>
                <c:pt idx="2">
                  <c:v>Frez w akrylu</c:v>
                </c:pt>
                <c:pt idx="3">
                  <c:v>SLA (elastyczne)</c:v>
                </c:pt>
                <c:pt idx="4">
                  <c:v>SLA (sztywne)</c:v>
                </c:pt>
                <c:pt idx="5">
                  <c:v>FDM</c:v>
                </c:pt>
                <c:pt idx="6">
                  <c:v>SLS</c:v>
                </c:pt>
                <c:pt idx="7">
                  <c:v>PolyJet</c:v>
                </c:pt>
                <c:pt idx="8">
                  <c:v>Papier puchnący</c:v>
                </c:pt>
                <c:pt idx="9">
                  <c:v>TIGER</c:v>
                </c:pt>
                <c:pt idx="10">
                  <c:v>TactPlus</c:v>
                </c:pt>
                <c:pt idx="11">
                  <c:v>Druk UV</c:v>
                </c:pt>
              </c:strCache>
            </c:strRef>
          </c:cat>
          <c:val>
            <c:numRef>
              <c:f>'[Calculations and figures.xlsx]Errors_ProtractedAnalyses'!$O$2:$O$13</c:f>
              <c:numCache>
                <c:formatCode>General</c:formatCode>
                <c:ptCount val="12"/>
                <c:pt idx="0">
                  <c:v>5</c:v>
                </c:pt>
                <c:pt idx="1">
                  <c:v>1</c:v>
                </c:pt>
                <c:pt idx="2">
                  <c:v>0</c:v>
                </c:pt>
                <c:pt idx="3">
                  <c:v>1</c:v>
                </c:pt>
                <c:pt idx="4">
                  <c:v>1</c:v>
                </c:pt>
                <c:pt idx="5">
                  <c:v>0</c:v>
                </c:pt>
                <c:pt idx="6">
                  <c:v>1</c:v>
                </c:pt>
                <c:pt idx="7">
                  <c:v>0</c:v>
                </c:pt>
                <c:pt idx="8">
                  <c:v>1</c:v>
                </c:pt>
                <c:pt idx="9">
                  <c:v>2</c:v>
                </c:pt>
                <c:pt idx="10">
                  <c:v>2</c:v>
                </c:pt>
                <c:pt idx="11">
                  <c:v>0</c:v>
                </c:pt>
              </c:numCache>
            </c:numRef>
          </c:val>
          <c:extLst>
            <c:ext xmlns:c16="http://schemas.microsoft.com/office/drawing/2014/chart" uri="{C3380CC4-5D6E-409C-BE32-E72D297353CC}">
              <c16:uniqueId val="{00000002-6E7A-4EB3-AF68-1E9D284E243A}"/>
            </c:ext>
          </c:extLst>
        </c:ser>
        <c:dLbls>
          <c:showLegendKey val="0"/>
          <c:showVal val="0"/>
          <c:showCatName val="0"/>
          <c:showSerName val="0"/>
          <c:showPercent val="0"/>
          <c:showBubbleSize val="0"/>
        </c:dLbls>
        <c:gapWidth val="150"/>
        <c:overlap val="100"/>
        <c:axId val="352584591"/>
        <c:axId val="1345512847"/>
      </c:barChart>
      <c:catAx>
        <c:axId val="35258459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pl-PL"/>
          </a:p>
        </c:txPr>
        <c:crossAx val="1345512847"/>
        <c:crosses val="autoZero"/>
        <c:auto val="1"/>
        <c:lblAlgn val="ctr"/>
        <c:lblOffset val="100"/>
        <c:noMultiLvlLbl val="0"/>
      </c:catAx>
      <c:valAx>
        <c:axId val="1345512847"/>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pl-PL"/>
          </a:p>
        </c:txPr>
        <c:crossAx val="352584591"/>
        <c:crosses val="autoZero"/>
        <c:crossBetween val="between"/>
      </c:valAx>
      <c:spPr>
        <a:noFill/>
        <a:ln>
          <a:noFill/>
        </a:ln>
        <a:effectLst/>
      </c:spPr>
    </c:plotArea>
    <c:legend>
      <c:legendPos val="r"/>
      <c:layout>
        <c:manualLayout>
          <c:xMode val="edge"/>
          <c:yMode val="edge"/>
          <c:x val="0.76041297335702562"/>
          <c:y val="0.20222278813186295"/>
          <c:w val="0.22905396672686545"/>
          <c:h val="0.32557606134760325"/>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pl-PL"/>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pl-PL"/>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spcFirstLastPara="1" vertOverflow="ellipsis" vert="horz" wrap="square" anchor="ctr" anchorCtr="1"/>
          <a:lstStyle/>
          <a:p>
            <a:pPr>
              <a:defRPr sz="1800" b="1" i="0" u="none" strike="noStrike" kern="1200" spc="0" baseline="0">
                <a:solidFill>
                  <a:schemeClr val="tx1"/>
                </a:solidFill>
                <a:latin typeface="+mn-lt"/>
                <a:ea typeface="+mn-ea"/>
                <a:cs typeface="+mn-cs"/>
              </a:defRPr>
            </a:pPr>
            <a:r>
              <a:rPr lang="pl-PL" sz="1800" b="1">
                <a:solidFill>
                  <a:schemeClr val="tx1"/>
                </a:solidFill>
              </a:rPr>
              <a:t>Długie analizy</a:t>
            </a:r>
          </a:p>
        </c:rich>
      </c:tx>
      <c:overlay val="0"/>
      <c:spPr>
        <a:noFill/>
        <a:ln>
          <a:noFill/>
        </a:ln>
        <a:effectLst/>
      </c:spPr>
      <c:txPr>
        <a:bodyPr rot="0" spcFirstLastPara="1" vertOverflow="ellipsis" vert="horz" wrap="square" anchor="ctr" anchorCtr="1"/>
        <a:lstStyle/>
        <a:p>
          <a:pPr>
            <a:defRPr sz="1800" b="1" i="0" u="none" strike="noStrike" kern="1200" spc="0" baseline="0">
              <a:solidFill>
                <a:schemeClr val="tx1"/>
              </a:solidFill>
              <a:latin typeface="+mn-lt"/>
              <a:ea typeface="+mn-ea"/>
              <a:cs typeface="+mn-cs"/>
            </a:defRPr>
          </a:pPr>
          <a:endParaRPr lang="pl-PL"/>
        </a:p>
      </c:txPr>
    </c:title>
    <c:autoTitleDeleted val="0"/>
    <c:plotArea>
      <c:layout/>
      <c:barChart>
        <c:barDir val="col"/>
        <c:grouping val="stacked"/>
        <c:varyColors val="0"/>
        <c:ser>
          <c:idx val="0"/>
          <c:order val="0"/>
          <c:tx>
            <c:v>punktowe</c:v>
          </c:tx>
          <c:spPr>
            <a:solidFill>
              <a:srgbClr val="C46627"/>
            </a:solidFill>
            <a:ln>
              <a:noFill/>
            </a:ln>
            <a:effectLst/>
          </c:spPr>
          <c:invertIfNegative val="0"/>
          <c:cat>
            <c:strRef>
              <c:f>'[Calculations and figures.xlsx]Wynki_PL'!$A$5:$A$16</c:f>
              <c:strCache>
                <c:ptCount val="12"/>
                <c:pt idx="0">
                  <c:v>Odlew z żywicy</c:v>
                </c:pt>
                <c:pt idx="1">
                  <c:v>Odlew sylikonowy</c:v>
                </c:pt>
                <c:pt idx="2">
                  <c:v>Frez w akrylu</c:v>
                </c:pt>
                <c:pt idx="3">
                  <c:v>SLA (elastyczne)</c:v>
                </c:pt>
                <c:pt idx="4">
                  <c:v>SLA (sztywne)</c:v>
                </c:pt>
                <c:pt idx="5">
                  <c:v>FDM</c:v>
                </c:pt>
                <c:pt idx="6">
                  <c:v>SLS</c:v>
                </c:pt>
                <c:pt idx="7">
                  <c:v>PolyJet</c:v>
                </c:pt>
                <c:pt idx="8">
                  <c:v>Papier puchnący</c:v>
                </c:pt>
                <c:pt idx="9">
                  <c:v>TIGER</c:v>
                </c:pt>
                <c:pt idx="10">
                  <c:v>TactPlus</c:v>
                </c:pt>
                <c:pt idx="11">
                  <c:v>Druk UV</c:v>
                </c:pt>
              </c:strCache>
            </c:strRef>
          </c:cat>
          <c:val>
            <c:numRef>
              <c:f>'[Calculations and figures.xlsx]Errors_ProtractedAnalyses'!$M$16:$M$27</c:f>
              <c:numCache>
                <c:formatCode>General</c:formatCode>
                <c:ptCount val="12"/>
                <c:pt idx="0">
                  <c:v>1</c:v>
                </c:pt>
                <c:pt idx="1">
                  <c:v>1</c:v>
                </c:pt>
                <c:pt idx="2">
                  <c:v>1</c:v>
                </c:pt>
                <c:pt idx="3">
                  <c:v>0</c:v>
                </c:pt>
                <c:pt idx="4">
                  <c:v>0</c:v>
                </c:pt>
                <c:pt idx="5">
                  <c:v>0</c:v>
                </c:pt>
                <c:pt idx="6">
                  <c:v>0</c:v>
                </c:pt>
                <c:pt idx="7">
                  <c:v>1</c:v>
                </c:pt>
                <c:pt idx="8">
                  <c:v>1</c:v>
                </c:pt>
                <c:pt idx="9">
                  <c:v>4</c:v>
                </c:pt>
                <c:pt idx="10">
                  <c:v>2</c:v>
                </c:pt>
                <c:pt idx="11">
                  <c:v>0</c:v>
                </c:pt>
              </c:numCache>
            </c:numRef>
          </c:val>
          <c:extLst>
            <c:ext xmlns:c16="http://schemas.microsoft.com/office/drawing/2014/chart" uri="{C3380CC4-5D6E-409C-BE32-E72D297353CC}">
              <c16:uniqueId val="{00000000-EF4D-4E8B-BCDE-23A8FAE3A6EE}"/>
            </c:ext>
          </c:extLst>
        </c:ser>
        <c:ser>
          <c:idx val="1"/>
          <c:order val="1"/>
          <c:tx>
            <c:v>liniowe</c:v>
          </c:tx>
          <c:spPr>
            <a:solidFill>
              <a:srgbClr val="ED7D31"/>
            </a:solidFill>
            <a:ln>
              <a:noFill/>
            </a:ln>
            <a:effectLst/>
          </c:spPr>
          <c:invertIfNegative val="0"/>
          <c:cat>
            <c:strRef>
              <c:f>'[Calculations and figures.xlsx]Wynki_PL'!$A$5:$A$16</c:f>
              <c:strCache>
                <c:ptCount val="12"/>
                <c:pt idx="0">
                  <c:v>Odlew z żywicy</c:v>
                </c:pt>
                <c:pt idx="1">
                  <c:v>Odlew sylikonowy</c:v>
                </c:pt>
                <c:pt idx="2">
                  <c:v>Frez w akrylu</c:v>
                </c:pt>
                <c:pt idx="3">
                  <c:v>SLA (elastyczne)</c:v>
                </c:pt>
                <c:pt idx="4">
                  <c:v>SLA (sztywne)</c:v>
                </c:pt>
                <c:pt idx="5">
                  <c:v>FDM</c:v>
                </c:pt>
                <c:pt idx="6">
                  <c:v>SLS</c:v>
                </c:pt>
                <c:pt idx="7">
                  <c:v>PolyJet</c:v>
                </c:pt>
                <c:pt idx="8">
                  <c:v>Papier puchnący</c:v>
                </c:pt>
                <c:pt idx="9">
                  <c:v>TIGER</c:v>
                </c:pt>
                <c:pt idx="10">
                  <c:v>TactPlus</c:v>
                </c:pt>
                <c:pt idx="11">
                  <c:v>Druk UV</c:v>
                </c:pt>
              </c:strCache>
            </c:strRef>
          </c:cat>
          <c:val>
            <c:numRef>
              <c:f>'[Calculations and figures.xlsx]Errors_ProtractedAnalyses'!$N$16:$N$27</c:f>
              <c:numCache>
                <c:formatCode>General</c:formatCode>
                <c:ptCount val="12"/>
                <c:pt idx="0">
                  <c:v>1</c:v>
                </c:pt>
                <c:pt idx="1">
                  <c:v>2</c:v>
                </c:pt>
                <c:pt idx="2">
                  <c:v>2</c:v>
                </c:pt>
                <c:pt idx="3">
                  <c:v>1</c:v>
                </c:pt>
                <c:pt idx="4">
                  <c:v>0</c:v>
                </c:pt>
                <c:pt idx="5">
                  <c:v>2</c:v>
                </c:pt>
                <c:pt idx="6">
                  <c:v>2</c:v>
                </c:pt>
                <c:pt idx="7">
                  <c:v>1</c:v>
                </c:pt>
                <c:pt idx="8">
                  <c:v>3</c:v>
                </c:pt>
                <c:pt idx="9">
                  <c:v>6</c:v>
                </c:pt>
                <c:pt idx="10">
                  <c:v>1</c:v>
                </c:pt>
                <c:pt idx="11">
                  <c:v>0</c:v>
                </c:pt>
              </c:numCache>
            </c:numRef>
          </c:val>
          <c:extLst>
            <c:ext xmlns:c16="http://schemas.microsoft.com/office/drawing/2014/chart" uri="{C3380CC4-5D6E-409C-BE32-E72D297353CC}">
              <c16:uniqueId val="{00000001-EF4D-4E8B-BCDE-23A8FAE3A6EE}"/>
            </c:ext>
          </c:extLst>
        </c:ser>
        <c:ser>
          <c:idx val="2"/>
          <c:order val="2"/>
          <c:tx>
            <c:v>powierzchniowe</c:v>
          </c:tx>
          <c:spPr>
            <a:solidFill>
              <a:srgbClr val="F4B9A4"/>
            </a:solidFill>
            <a:ln>
              <a:noFill/>
            </a:ln>
            <a:effectLst/>
          </c:spPr>
          <c:invertIfNegative val="0"/>
          <c:cat>
            <c:strRef>
              <c:f>'[Calculations and figures.xlsx]Wynki_PL'!$A$5:$A$16</c:f>
              <c:strCache>
                <c:ptCount val="12"/>
                <c:pt idx="0">
                  <c:v>Odlew z żywicy</c:v>
                </c:pt>
                <c:pt idx="1">
                  <c:v>Odlew sylikonowy</c:v>
                </c:pt>
                <c:pt idx="2">
                  <c:v>Frez w akrylu</c:v>
                </c:pt>
                <c:pt idx="3">
                  <c:v>SLA (elastyczne)</c:v>
                </c:pt>
                <c:pt idx="4">
                  <c:v>SLA (sztywne)</c:v>
                </c:pt>
                <c:pt idx="5">
                  <c:v>FDM</c:v>
                </c:pt>
                <c:pt idx="6">
                  <c:v>SLS</c:v>
                </c:pt>
                <c:pt idx="7">
                  <c:v>PolyJet</c:v>
                </c:pt>
                <c:pt idx="8">
                  <c:v>Papier puchnący</c:v>
                </c:pt>
                <c:pt idx="9">
                  <c:v>TIGER</c:v>
                </c:pt>
                <c:pt idx="10">
                  <c:v>TactPlus</c:v>
                </c:pt>
                <c:pt idx="11">
                  <c:v>Druk UV</c:v>
                </c:pt>
              </c:strCache>
            </c:strRef>
          </c:cat>
          <c:val>
            <c:numRef>
              <c:f>'[Calculations and figures.xlsx]Errors_ProtractedAnalyses'!$O$16:$O$27</c:f>
              <c:numCache>
                <c:formatCode>General</c:formatCode>
                <c:ptCount val="12"/>
                <c:pt idx="0">
                  <c:v>0</c:v>
                </c:pt>
                <c:pt idx="1">
                  <c:v>1</c:v>
                </c:pt>
                <c:pt idx="2">
                  <c:v>0</c:v>
                </c:pt>
                <c:pt idx="3">
                  <c:v>1</c:v>
                </c:pt>
                <c:pt idx="4">
                  <c:v>2</c:v>
                </c:pt>
                <c:pt idx="5">
                  <c:v>0</c:v>
                </c:pt>
                <c:pt idx="6">
                  <c:v>0</c:v>
                </c:pt>
                <c:pt idx="7">
                  <c:v>0</c:v>
                </c:pt>
                <c:pt idx="8">
                  <c:v>1</c:v>
                </c:pt>
                <c:pt idx="9">
                  <c:v>0</c:v>
                </c:pt>
                <c:pt idx="10">
                  <c:v>1</c:v>
                </c:pt>
                <c:pt idx="11">
                  <c:v>1</c:v>
                </c:pt>
              </c:numCache>
            </c:numRef>
          </c:val>
          <c:extLst>
            <c:ext xmlns:c16="http://schemas.microsoft.com/office/drawing/2014/chart" uri="{C3380CC4-5D6E-409C-BE32-E72D297353CC}">
              <c16:uniqueId val="{00000002-EF4D-4E8B-BCDE-23A8FAE3A6EE}"/>
            </c:ext>
          </c:extLst>
        </c:ser>
        <c:dLbls>
          <c:showLegendKey val="0"/>
          <c:showVal val="0"/>
          <c:showCatName val="0"/>
          <c:showSerName val="0"/>
          <c:showPercent val="0"/>
          <c:showBubbleSize val="0"/>
        </c:dLbls>
        <c:gapWidth val="150"/>
        <c:overlap val="100"/>
        <c:axId val="352584591"/>
        <c:axId val="1345512847"/>
      </c:barChart>
      <c:catAx>
        <c:axId val="35258459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pl-PL"/>
          </a:p>
        </c:txPr>
        <c:crossAx val="1345512847"/>
        <c:crosses val="autoZero"/>
        <c:auto val="1"/>
        <c:lblAlgn val="ctr"/>
        <c:lblOffset val="100"/>
        <c:noMultiLvlLbl val="0"/>
      </c:catAx>
      <c:valAx>
        <c:axId val="1345512847"/>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pl-PL"/>
          </a:p>
        </c:txPr>
        <c:crossAx val="352584591"/>
        <c:crosses val="autoZero"/>
        <c:crossBetween val="between"/>
      </c:valAx>
      <c:spPr>
        <a:noFill/>
        <a:ln>
          <a:noFill/>
        </a:ln>
        <a:effectLst/>
      </c:spPr>
    </c:plotArea>
    <c:legend>
      <c:legendPos val="r"/>
      <c:layout>
        <c:manualLayout>
          <c:xMode val="edge"/>
          <c:yMode val="edge"/>
          <c:x val="0.75067794493930573"/>
          <c:y val="0.17325789558735902"/>
          <c:w val="0.23836101021132089"/>
          <c:h val="0.30465364959448948"/>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pl-PL"/>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pl-PL"/>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manualLayout>
          <c:layoutTarget val="inner"/>
          <c:xMode val="edge"/>
          <c:yMode val="edge"/>
          <c:x val="5.6888146136976188E-2"/>
          <c:y val="2.5468435901732037E-2"/>
          <c:w val="0.9360717287013387"/>
          <c:h val="0.51144911567212903"/>
        </c:manualLayout>
      </c:layout>
      <c:barChart>
        <c:barDir val="col"/>
        <c:grouping val="stacked"/>
        <c:varyColors val="0"/>
        <c:ser>
          <c:idx val="4"/>
          <c:order val="0"/>
          <c:tx>
            <c:strRef>
              <c:f>'[Calculations and figures.xlsx]Wynki_PL'!$AV$3:$AV$4</c:f>
              <c:strCache>
                <c:ptCount val="2"/>
                <c:pt idx="0">
                  <c:v>DOSTĘPNOŚĆ</c:v>
                </c:pt>
              </c:strCache>
            </c:strRef>
          </c:tx>
          <c:spPr>
            <a:solidFill>
              <a:srgbClr val="FBEE3F"/>
            </a:solidFill>
            <a:ln>
              <a:noFill/>
            </a:ln>
            <a:effectLst/>
          </c:spPr>
          <c:invertIfNegative val="0"/>
          <c:cat>
            <c:strRef>
              <c:f>'[Calculations and figures.xlsx]Wynki_PL'!$A$5:$A$16</c:f>
              <c:strCache>
                <c:ptCount val="12"/>
                <c:pt idx="0">
                  <c:v>Odlew z żywicy</c:v>
                </c:pt>
                <c:pt idx="1">
                  <c:v>Odlew sylikonowy</c:v>
                </c:pt>
                <c:pt idx="2">
                  <c:v>Frez w akrylu</c:v>
                </c:pt>
                <c:pt idx="3">
                  <c:v>SLA (elastyczne)</c:v>
                </c:pt>
                <c:pt idx="4">
                  <c:v>SLA (sztywne)</c:v>
                </c:pt>
                <c:pt idx="5">
                  <c:v>FDM</c:v>
                </c:pt>
                <c:pt idx="6">
                  <c:v>SLS</c:v>
                </c:pt>
                <c:pt idx="7">
                  <c:v>PolyJet</c:v>
                </c:pt>
                <c:pt idx="8">
                  <c:v>Papier puchnący</c:v>
                </c:pt>
                <c:pt idx="9">
                  <c:v>TIGER</c:v>
                </c:pt>
                <c:pt idx="10">
                  <c:v>TactPlus</c:v>
                </c:pt>
                <c:pt idx="11">
                  <c:v>Druk UV</c:v>
                </c:pt>
              </c:strCache>
            </c:strRef>
          </c:cat>
          <c:val>
            <c:numRef>
              <c:f>'[Calculations and figures.xlsx]Wynki_PL'!$AV$5:$AV$16</c:f>
              <c:numCache>
                <c:formatCode>0.00</c:formatCode>
                <c:ptCount val="12"/>
                <c:pt idx="0">
                  <c:v>0.16666666666666666</c:v>
                </c:pt>
                <c:pt idx="1">
                  <c:v>0</c:v>
                </c:pt>
                <c:pt idx="2">
                  <c:v>0.16666666666666666</c:v>
                </c:pt>
                <c:pt idx="3">
                  <c:v>0.16666666666666666</c:v>
                </c:pt>
                <c:pt idx="4">
                  <c:v>0.16666666666666666</c:v>
                </c:pt>
                <c:pt idx="5">
                  <c:v>0.33333333333333331</c:v>
                </c:pt>
                <c:pt idx="6">
                  <c:v>0</c:v>
                </c:pt>
                <c:pt idx="7">
                  <c:v>0.5</c:v>
                </c:pt>
                <c:pt idx="8">
                  <c:v>1</c:v>
                </c:pt>
                <c:pt idx="9">
                  <c:v>1</c:v>
                </c:pt>
                <c:pt idx="10">
                  <c:v>0.83333333333333326</c:v>
                </c:pt>
                <c:pt idx="11">
                  <c:v>0.66666666666666663</c:v>
                </c:pt>
              </c:numCache>
            </c:numRef>
          </c:val>
          <c:extLst>
            <c:ext xmlns:c16="http://schemas.microsoft.com/office/drawing/2014/chart" uri="{C3380CC4-5D6E-409C-BE32-E72D297353CC}">
              <c16:uniqueId val="{00000000-FCE7-4EB2-9B95-E1301BE4E905}"/>
            </c:ext>
          </c:extLst>
        </c:ser>
        <c:ser>
          <c:idx val="3"/>
          <c:order val="1"/>
          <c:tx>
            <c:strRef>
              <c:f>'[Calculations and figures.xlsx]Wynki_PL'!$AU$3</c:f>
              <c:strCache>
                <c:ptCount val="1"/>
                <c:pt idx="0">
                  <c:v>WYTRZYMAŁOŚĆ</c:v>
                </c:pt>
              </c:strCache>
            </c:strRef>
          </c:tx>
          <c:spPr>
            <a:solidFill>
              <a:srgbClr val="004949"/>
            </a:solidFill>
            <a:ln>
              <a:noFill/>
            </a:ln>
            <a:effectLst/>
          </c:spPr>
          <c:invertIfNegative val="0"/>
          <c:cat>
            <c:strRef>
              <c:f>'[Calculations and figures.xlsx]Wynki_PL'!$A$5:$A$16</c:f>
              <c:strCache>
                <c:ptCount val="12"/>
                <c:pt idx="0">
                  <c:v>Odlew z żywicy</c:v>
                </c:pt>
                <c:pt idx="1">
                  <c:v>Odlew sylikonowy</c:v>
                </c:pt>
                <c:pt idx="2">
                  <c:v>Frez w akrylu</c:v>
                </c:pt>
                <c:pt idx="3">
                  <c:v>SLA (elastyczne)</c:v>
                </c:pt>
                <c:pt idx="4">
                  <c:v>SLA (sztywne)</c:v>
                </c:pt>
                <c:pt idx="5">
                  <c:v>FDM</c:v>
                </c:pt>
                <c:pt idx="6">
                  <c:v>SLS</c:v>
                </c:pt>
                <c:pt idx="7">
                  <c:v>PolyJet</c:v>
                </c:pt>
                <c:pt idx="8">
                  <c:v>Papier puchnący</c:v>
                </c:pt>
                <c:pt idx="9">
                  <c:v>TIGER</c:v>
                </c:pt>
                <c:pt idx="10">
                  <c:v>TactPlus</c:v>
                </c:pt>
                <c:pt idx="11">
                  <c:v>Druk UV</c:v>
                </c:pt>
              </c:strCache>
            </c:strRef>
          </c:cat>
          <c:val>
            <c:numRef>
              <c:f>'[Calculations and figures.xlsx]Wynki_PL'!$AU$5:$AU$16</c:f>
              <c:numCache>
                <c:formatCode>0.00</c:formatCode>
                <c:ptCount val="12"/>
                <c:pt idx="0">
                  <c:v>0.75</c:v>
                </c:pt>
                <c:pt idx="1">
                  <c:v>0.75</c:v>
                </c:pt>
                <c:pt idx="2">
                  <c:v>1</c:v>
                </c:pt>
                <c:pt idx="3">
                  <c:v>0.5</c:v>
                </c:pt>
                <c:pt idx="4">
                  <c:v>0.75</c:v>
                </c:pt>
                <c:pt idx="5">
                  <c:v>0.5</c:v>
                </c:pt>
                <c:pt idx="6">
                  <c:v>1</c:v>
                </c:pt>
                <c:pt idx="7">
                  <c:v>0.75</c:v>
                </c:pt>
                <c:pt idx="8">
                  <c:v>0.75</c:v>
                </c:pt>
                <c:pt idx="9">
                  <c:v>0</c:v>
                </c:pt>
                <c:pt idx="10">
                  <c:v>0.5</c:v>
                </c:pt>
                <c:pt idx="11">
                  <c:v>0.75</c:v>
                </c:pt>
              </c:numCache>
            </c:numRef>
          </c:val>
          <c:extLst>
            <c:ext xmlns:c16="http://schemas.microsoft.com/office/drawing/2014/chart" uri="{C3380CC4-5D6E-409C-BE32-E72D297353CC}">
              <c16:uniqueId val="{00000001-FCE7-4EB2-9B95-E1301BE4E905}"/>
            </c:ext>
          </c:extLst>
        </c:ser>
        <c:ser>
          <c:idx val="2"/>
          <c:order val="2"/>
          <c:tx>
            <c:strRef>
              <c:f>'[Calculations and figures.xlsx]Wynki_PL'!$AT$3</c:f>
              <c:strCache>
                <c:ptCount val="1"/>
                <c:pt idx="0">
                  <c:v>RANGOWANIE</c:v>
                </c:pt>
              </c:strCache>
            </c:strRef>
          </c:tx>
          <c:spPr>
            <a:solidFill>
              <a:srgbClr val="006DDA"/>
            </a:solidFill>
            <a:ln>
              <a:noFill/>
            </a:ln>
            <a:effectLst/>
          </c:spPr>
          <c:invertIfNegative val="0"/>
          <c:cat>
            <c:strRef>
              <c:f>'[Calculations and figures.xlsx]Wynki_PL'!$A$5:$A$16</c:f>
              <c:strCache>
                <c:ptCount val="12"/>
                <c:pt idx="0">
                  <c:v>Odlew z żywicy</c:v>
                </c:pt>
                <c:pt idx="1">
                  <c:v>Odlew sylikonowy</c:v>
                </c:pt>
                <c:pt idx="2">
                  <c:v>Frez w akrylu</c:v>
                </c:pt>
                <c:pt idx="3">
                  <c:v>SLA (elastyczne)</c:v>
                </c:pt>
                <c:pt idx="4">
                  <c:v>SLA (sztywne)</c:v>
                </c:pt>
                <c:pt idx="5">
                  <c:v>FDM</c:v>
                </c:pt>
                <c:pt idx="6">
                  <c:v>SLS</c:v>
                </c:pt>
                <c:pt idx="7">
                  <c:v>PolyJet</c:v>
                </c:pt>
                <c:pt idx="8">
                  <c:v>Papier puchnący</c:v>
                </c:pt>
                <c:pt idx="9">
                  <c:v>TIGER</c:v>
                </c:pt>
                <c:pt idx="10">
                  <c:v>TactPlus</c:v>
                </c:pt>
                <c:pt idx="11">
                  <c:v>Druk UV</c:v>
                </c:pt>
              </c:strCache>
            </c:strRef>
          </c:cat>
          <c:val>
            <c:numRef>
              <c:f>'[Calculations and figures.xlsx]Wynki_PL'!$AT$5:$AT$16</c:f>
              <c:numCache>
                <c:formatCode>0.00</c:formatCode>
                <c:ptCount val="12"/>
                <c:pt idx="0">
                  <c:v>0.72499999999999998</c:v>
                </c:pt>
                <c:pt idx="1">
                  <c:v>0.56388888888888888</c:v>
                </c:pt>
                <c:pt idx="2">
                  <c:v>0.6694444444444444</c:v>
                </c:pt>
                <c:pt idx="3">
                  <c:v>0.69722222222222219</c:v>
                </c:pt>
                <c:pt idx="4">
                  <c:v>0.69444444444444442</c:v>
                </c:pt>
                <c:pt idx="5">
                  <c:v>0.50555555555555554</c:v>
                </c:pt>
                <c:pt idx="6">
                  <c:v>0.66666666666666663</c:v>
                </c:pt>
                <c:pt idx="7">
                  <c:v>1</c:v>
                </c:pt>
                <c:pt idx="8">
                  <c:v>0.12777777777777777</c:v>
                </c:pt>
                <c:pt idx="9">
                  <c:v>0</c:v>
                </c:pt>
                <c:pt idx="10">
                  <c:v>2.5000000000000022E-2</c:v>
                </c:pt>
                <c:pt idx="11">
                  <c:v>0</c:v>
                </c:pt>
              </c:numCache>
            </c:numRef>
          </c:val>
          <c:extLst>
            <c:ext xmlns:c16="http://schemas.microsoft.com/office/drawing/2014/chart" uri="{C3380CC4-5D6E-409C-BE32-E72D297353CC}">
              <c16:uniqueId val="{00000002-FCE7-4EB2-9B95-E1301BE4E905}"/>
            </c:ext>
          </c:extLst>
        </c:ser>
        <c:ser>
          <c:idx val="1"/>
          <c:order val="3"/>
          <c:tx>
            <c:strRef>
              <c:f>'[Calculations and figures.xlsx]Wynki_PL'!$AS$3</c:f>
              <c:strCache>
                <c:ptCount val="1"/>
                <c:pt idx="0">
                  <c:v>PRAKTYCZNE DZIAŁANIE</c:v>
                </c:pt>
              </c:strCache>
            </c:strRef>
          </c:tx>
          <c:spPr>
            <a:solidFill>
              <a:srgbClr val="FFB6DB"/>
            </a:solidFill>
            <a:ln>
              <a:noFill/>
            </a:ln>
            <a:effectLst/>
          </c:spPr>
          <c:invertIfNegative val="0"/>
          <c:cat>
            <c:strRef>
              <c:f>'[Calculations and figures.xlsx]Wynki_PL'!$A$5:$A$16</c:f>
              <c:strCache>
                <c:ptCount val="12"/>
                <c:pt idx="0">
                  <c:v>Odlew z żywicy</c:v>
                </c:pt>
                <c:pt idx="1">
                  <c:v>Odlew sylikonowy</c:v>
                </c:pt>
                <c:pt idx="2">
                  <c:v>Frez w akrylu</c:v>
                </c:pt>
                <c:pt idx="3">
                  <c:v>SLA (elastyczne)</c:v>
                </c:pt>
                <c:pt idx="4">
                  <c:v>SLA (sztywne)</c:v>
                </c:pt>
                <c:pt idx="5">
                  <c:v>FDM</c:v>
                </c:pt>
                <c:pt idx="6">
                  <c:v>SLS</c:v>
                </c:pt>
                <c:pt idx="7">
                  <c:v>PolyJet</c:v>
                </c:pt>
                <c:pt idx="8">
                  <c:v>Papier puchnący</c:v>
                </c:pt>
                <c:pt idx="9">
                  <c:v>TIGER</c:v>
                </c:pt>
                <c:pt idx="10">
                  <c:v>TactPlus</c:v>
                </c:pt>
                <c:pt idx="11">
                  <c:v>Druk UV</c:v>
                </c:pt>
              </c:strCache>
            </c:strRef>
          </c:cat>
          <c:val>
            <c:numRef>
              <c:f>'[Calculations and figures.xlsx]Wynki_PL'!$AS$5:$AS$16</c:f>
              <c:numCache>
                <c:formatCode>0.00</c:formatCode>
                <c:ptCount val="12"/>
                <c:pt idx="0">
                  <c:v>0.76352941176470579</c:v>
                </c:pt>
                <c:pt idx="1">
                  <c:v>0.69752941176470573</c:v>
                </c:pt>
                <c:pt idx="2">
                  <c:v>0.84876470588235287</c:v>
                </c:pt>
                <c:pt idx="3">
                  <c:v>0.80935294117647061</c:v>
                </c:pt>
                <c:pt idx="4">
                  <c:v>0.80294117647058816</c:v>
                </c:pt>
                <c:pt idx="5">
                  <c:v>0.88176470588235278</c:v>
                </c:pt>
                <c:pt idx="6">
                  <c:v>0.76994117647058813</c:v>
                </c:pt>
                <c:pt idx="7">
                  <c:v>0.88176470588235278</c:v>
                </c:pt>
                <c:pt idx="8">
                  <c:v>0.30982352941176461</c:v>
                </c:pt>
                <c:pt idx="9">
                  <c:v>3.9411764705882257E-2</c:v>
                </c:pt>
                <c:pt idx="10">
                  <c:v>0.2639999999999999</c:v>
                </c:pt>
                <c:pt idx="11">
                  <c:v>0.96699999999999997</c:v>
                </c:pt>
              </c:numCache>
            </c:numRef>
          </c:val>
          <c:extLst>
            <c:ext xmlns:c16="http://schemas.microsoft.com/office/drawing/2014/chart" uri="{C3380CC4-5D6E-409C-BE32-E72D297353CC}">
              <c16:uniqueId val="{00000003-FCE7-4EB2-9B95-E1301BE4E905}"/>
            </c:ext>
          </c:extLst>
        </c:ser>
        <c:ser>
          <c:idx val="0"/>
          <c:order val="5"/>
          <c:tx>
            <c:strRef>
              <c:f>'[Calculations and figures.xlsx]Wynki_PL'!$AR$3</c:f>
              <c:strCache>
                <c:ptCount val="1"/>
                <c:pt idx="0">
                  <c:v>DYFERENCJAŁ SEMANTYCZNY</c:v>
                </c:pt>
              </c:strCache>
            </c:strRef>
          </c:tx>
          <c:spPr>
            <a:solidFill>
              <a:srgbClr val="DB6D00"/>
            </a:solidFill>
            <a:ln>
              <a:noFill/>
            </a:ln>
            <a:effectLst/>
          </c:spPr>
          <c:invertIfNegative val="0"/>
          <c:cat>
            <c:strRef>
              <c:f>'[Calculations and figures.xlsx]Wynki_PL'!$A$5:$A$16</c:f>
              <c:strCache>
                <c:ptCount val="12"/>
                <c:pt idx="0">
                  <c:v>Odlew z żywicy</c:v>
                </c:pt>
                <c:pt idx="1">
                  <c:v>Odlew sylikonowy</c:v>
                </c:pt>
                <c:pt idx="2">
                  <c:v>Frez w akrylu</c:v>
                </c:pt>
                <c:pt idx="3">
                  <c:v>SLA (elastyczne)</c:v>
                </c:pt>
                <c:pt idx="4">
                  <c:v>SLA (sztywne)</c:v>
                </c:pt>
                <c:pt idx="5">
                  <c:v>FDM</c:v>
                </c:pt>
                <c:pt idx="6">
                  <c:v>SLS</c:v>
                </c:pt>
                <c:pt idx="7">
                  <c:v>PolyJet</c:v>
                </c:pt>
                <c:pt idx="8">
                  <c:v>Papier puchnący</c:v>
                </c:pt>
                <c:pt idx="9">
                  <c:v>TIGER</c:v>
                </c:pt>
                <c:pt idx="10">
                  <c:v>TactPlus</c:v>
                </c:pt>
                <c:pt idx="11">
                  <c:v>Druk UV</c:v>
                </c:pt>
              </c:strCache>
            </c:strRef>
          </c:cat>
          <c:val>
            <c:numRef>
              <c:f>'[Calculations and figures.xlsx]Wynki_PL'!$AH$5:$AH$16</c:f>
              <c:numCache>
                <c:formatCode>0.00</c:formatCode>
                <c:ptCount val="12"/>
                <c:pt idx="0">
                  <c:v>0.45480225988700512</c:v>
                </c:pt>
                <c:pt idx="1">
                  <c:v>0.44350282485875664</c:v>
                </c:pt>
                <c:pt idx="2">
                  <c:v>0.45762711864406774</c:v>
                </c:pt>
                <c:pt idx="3">
                  <c:v>0.59322033898305104</c:v>
                </c:pt>
                <c:pt idx="4">
                  <c:v>0.65819209039548043</c:v>
                </c:pt>
                <c:pt idx="5">
                  <c:v>0.22033898305084743</c:v>
                </c:pt>
                <c:pt idx="6">
                  <c:v>0.3446327683615818</c:v>
                </c:pt>
                <c:pt idx="7">
                  <c:v>1</c:v>
                </c:pt>
                <c:pt idx="8">
                  <c:v>0.38700564971751389</c:v>
                </c:pt>
                <c:pt idx="9">
                  <c:v>0</c:v>
                </c:pt>
                <c:pt idx="10">
                  <c:v>0.16384180790960465</c:v>
                </c:pt>
                <c:pt idx="11">
                  <c:v>0.84745762711864381</c:v>
                </c:pt>
              </c:numCache>
            </c:numRef>
          </c:val>
          <c:extLst>
            <c:ext xmlns:c16="http://schemas.microsoft.com/office/drawing/2014/chart" uri="{C3380CC4-5D6E-409C-BE32-E72D297353CC}">
              <c16:uniqueId val="{00000004-FCE7-4EB2-9B95-E1301BE4E905}"/>
            </c:ext>
          </c:extLst>
        </c:ser>
        <c:dLbls>
          <c:showLegendKey val="0"/>
          <c:showVal val="0"/>
          <c:showCatName val="0"/>
          <c:showSerName val="0"/>
          <c:showPercent val="0"/>
          <c:showBubbleSize val="0"/>
        </c:dLbls>
        <c:gapWidth val="219"/>
        <c:overlap val="100"/>
        <c:axId val="808518848"/>
        <c:axId val="808510688"/>
      </c:barChart>
      <c:lineChart>
        <c:grouping val="standard"/>
        <c:varyColors val="0"/>
        <c:ser>
          <c:idx val="5"/>
          <c:order val="4"/>
          <c:tx>
            <c:strRef>
              <c:f>'[Calculations and figures.xlsx]Wynki_PL'!$AY$3</c:f>
              <c:strCache>
                <c:ptCount val="1"/>
                <c:pt idx="0">
                  <c:v>Total score</c:v>
                </c:pt>
              </c:strCache>
            </c:strRef>
          </c:tx>
          <c:spPr>
            <a:ln w="6350" cap="rnd">
              <a:noFill/>
              <a:prstDash val="dash"/>
              <a:round/>
            </a:ln>
            <a:effectLst/>
          </c:spPr>
          <c:marker>
            <c:symbol val="none"/>
          </c:marker>
          <c:dLbls>
            <c:dLbl>
              <c:idx val="7"/>
              <c:layout>
                <c:manualLayout>
                  <c:x val="-3.3350624495576076E-2"/>
                  <c:y val="-2.5660259997393676E-2"/>
                </c:manualLayout>
              </c:layout>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2400" b="1" i="0" u="none" strike="noStrike" kern="1200" baseline="0">
                      <a:solidFill>
                        <a:schemeClr val="tx1"/>
                      </a:solidFill>
                      <a:latin typeface="+mn-lt"/>
                      <a:ea typeface="+mn-ea"/>
                      <a:cs typeface="+mn-cs"/>
                    </a:defRPr>
                  </a:pPr>
                  <a:endParaRPr lang="pl-PL"/>
                </a:p>
              </c:txPr>
              <c:dLblPos val="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oundRect">
                      <a:avLst/>
                    </a:prstGeom>
                    <a:noFill/>
                    <a:ln>
                      <a:noFill/>
                    </a:ln>
                  </c15:spPr>
                </c:ext>
                <c:ext xmlns:c16="http://schemas.microsoft.com/office/drawing/2014/chart" uri="{C3380CC4-5D6E-409C-BE32-E72D297353CC}">
                  <c16:uniqueId val="{00000005-FCE7-4EB2-9B95-E1301BE4E905}"/>
                </c:ext>
              </c:extLst>
            </c:dLbl>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2000" b="0" i="0" u="none" strike="noStrike" kern="1200" baseline="0">
                    <a:solidFill>
                      <a:schemeClr val="tx1"/>
                    </a:solidFill>
                    <a:latin typeface="+mn-lt"/>
                    <a:ea typeface="+mn-ea"/>
                    <a:cs typeface="+mn-cs"/>
                  </a:defRPr>
                </a:pPr>
                <a:endParaRPr lang="pl-PL"/>
              </a:p>
            </c:txPr>
            <c:dLblPos val="t"/>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oundRect">
                    <a:avLst/>
                  </a:prstGeom>
                  <a:noFill/>
                  <a:ln>
                    <a:noFill/>
                  </a:ln>
                </c15:spPr>
                <c15:showLeaderLines val="0"/>
              </c:ext>
            </c:extLst>
          </c:dLbls>
          <c:cat>
            <c:strRef>
              <c:f>'[Calculations and figures.xlsx]Results table'!$AE$5:$AE$16</c:f>
              <c:strCache>
                <c:ptCount val="12"/>
                <c:pt idx="0">
                  <c:v>Epoxy resin</c:v>
                </c:pt>
                <c:pt idx="1">
                  <c:v>Silicone casting</c:v>
                </c:pt>
                <c:pt idx="2">
                  <c:v>Milled acrylic</c:v>
                </c:pt>
                <c:pt idx="3">
                  <c:v>SLA (elastic)</c:v>
                </c:pt>
                <c:pt idx="4">
                  <c:v>SLA (rigid)</c:v>
                </c:pt>
                <c:pt idx="5">
                  <c:v>FDM</c:v>
                </c:pt>
                <c:pt idx="6">
                  <c:v>SLS</c:v>
                </c:pt>
                <c:pt idx="7">
                  <c:v>PolyJet</c:v>
                </c:pt>
                <c:pt idx="8">
                  <c:v>Swell-paper</c:v>
                </c:pt>
                <c:pt idx="9">
                  <c:v>TIGER</c:v>
                </c:pt>
                <c:pt idx="10">
                  <c:v>TactPlus</c:v>
                </c:pt>
                <c:pt idx="11">
                  <c:v>UV printing</c:v>
                </c:pt>
              </c:strCache>
            </c:strRef>
          </c:cat>
          <c:val>
            <c:numRef>
              <c:f>'[Calculations and figures.xlsx]Wynki_PL'!$AY$5:$AY$16</c:f>
              <c:numCache>
                <c:formatCode>0.00</c:formatCode>
                <c:ptCount val="12"/>
                <c:pt idx="0">
                  <c:v>2.8599983383183774</c:v>
                </c:pt>
                <c:pt idx="1">
                  <c:v>2.4549211255123513</c:v>
                </c:pt>
                <c:pt idx="2">
                  <c:v>3.1425029356375314</c:v>
                </c:pt>
                <c:pt idx="3">
                  <c:v>2.7664621690484106</c:v>
                </c:pt>
                <c:pt idx="4">
                  <c:v>3.0722443779771793</c:v>
                </c:pt>
                <c:pt idx="5">
                  <c:v>2.4409925778220893</c:v>
                </c:pt>
                <c:pt idx="6">
                  <c:v>2.7812406114988368</c:v>
                </c:pt>
                <c:pt idx="7">
                  <c:v>4.131764705882353</c:v>
                </c:pt>
                <c:pt idx="8">
                  <c:v>2.574606956907056</c:v>
                </c:pt>
                <c:pt idx="9">
                  <c:v>1.0394117647058823</c:v>
                </c:pt>
                <c:pt idx="10">
                  <c:v>1.7861751412429379</c:v>
                </c:pt>
                <c:pt idx="11">
                  <c:v>3.2311242937853102</c:v>
                </c:pt>
              </c:numCache>
            </c:numRef>
          </c:val>
          <c:smooth val="0"/>
          <c:extLst>
            <c:ext xmlns:c16="http://schemas.microsoft.com/office/drawing/2014/chart" uri="{C3380CC4-5D6E-409C-BE32-E72D297353CC}">
              <c16:uniqueId val="{00000006-FCE7-4EB2-9B95-E1301BE4E905}"/>
            </c:ext>
          </c:extLst>
        </c:ser>
        <c:dLbls>
          <c:showLegendKey val="0"/>
          <c:showVal val="0"/>
          <c:showCatName val="0"/>
          <c:showSerName val="0"/>
          <c:showPercent val="0"/>
          <c:showBubbleSize val="0"/>
        </c:dLbls>
        <c:marker val="1"/>
        <c:smooth val="0"/>
        <c:axId val="808518848"/>
        <c:axId val="808510688"/>
      </c:lineChart>
      <c:catAx>
        <c:axId val="808518848"/>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pl-PL"/>
          </a:p>
        </c:txPr>
        <c:crossAx val="808510688"/>
        <c:crosses val="autoZero"/>
        <c:auto val="1"/>
        <c:lblAlgn val="ctr"/>
        <c:lblOffset val="100"/>
        <c:noMultiLvlLbl val="0"/>
      </c:catAx>
      <c:valAx>
        <c:axId val="808510688"/>
        <c:scaling>
          <c:orientation val="minMax"/>
          <c:max val="4.5"/>
          <c:min val="0"/>
        </c:scaling>
        <c:delete val="0"/>
        <c:axPos val="l"/>
        <c:majorGridlines>
          <c:spPr>
            <a:ln w="9525" cap="flat" cmpd="sng" algn="ctr">
              <a:solidFill>
                <a:schemeClr val="bg1">
                  <a:lumMod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pl-PL"/>
          </a:p>
        </c:txPr>
        <c:crossAx val="808518848"/>
        <c:crosses val="autoZero"/>
        <c:crossBetween val="between"/>
      </c:valAx>
      <c:spPr>
        <a:noFill/>
        <a:ln>
          <a:noFill/>
        </a:ln>
        <a:effectLst/>
      </c:spPr>
    </c:plotArea>
    <c:legend>
      <c:legendPos val="b"/>
      <c:legendEntry>
        <c:idx val="5"/>
        <c:delete val="1"/>
      </c:legendEntry>
      <c:layout>
        <c:manualLayout>
          <c:xMode val="edge"/>
          <c:yMode val="edge"/>
          <c:x val="7.0897873737438347E-2"/>
          <c:y val="0.89136057856045403"/>
          <c:w val="0.92211236319139778"/>
          <c:h val="9.5123248230492854E-2"/>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Arial Narrow" panose="020B0606020202030204" pitchFamily="34" charset="0"/>
              <a:ea typeface="+mn-ea"/>
              <a:cs typeface="+mn-cs"/>
            </a:defRPr>
          </a:pPr>
          <a:endParaRPr lang="pl-PL"/>
        </a:p>
      </c:txPr>
    </c:legend>
    <c:plotVisOnly val="1"/>
    <c:dispBlanksAs val="gap"/>
    <c:showDLblsOverMax val="0"/>
  </c:chart>
  <c:spPr>
    <a:noFill/>
    <a:ln>
      <a:noFill/>
    </a:ln>
    <a:effectLst/>
  </c:spPr>
  <c:txPr>
    <a:bodyPr/>
    <a:lstStyle/>
    <a:p>
      <a:pPr>
        <a:defRPr/>
      </a:pPr>
      <a:endParaRPr lang="pl-PL"/>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manualLayout>
          <c:layoutTarget val="inner"/>
          <c:xMode val="edge"/>
          <c:yMode val="edge"/>
          <c:x val="4.8902332678188838E-2"/>
          <c:y val="2.2650791240726761E-2"/>
          <c:w val="0.9360717287013387"/>
          <c:h val="0.51144911567212903"/>
        </c:manualLayout>
      </c:layout>
      <c:barChart>
        <c:barDir val="col"/>
        <c:grouping val="stacked"/>
        <c:varyColors val="0"/>
        <c:ser>
          <c:idx val="4"/>
          <c:order val="0"/>
          <c:tx>
            <c:strRef>
              <c:f>'[Calculations and figures.xlsx]Wynki_PL'!$AV$3:$AV$4</c:f>
              <c:strCache>
                <c:ptCount val="2"/>
                <c:pt idx="0">
                  <c:v>DOSTĘPNOŚĆ</c:v>
                </c:pt>
              </c:strCache>
            </c:strRef>
          </c:tx>
          <c:spPr>
            <a:solidFill>
              <a:srgbClr val="FBEE3F"/>
            </a:solidFill>
            <a:ln>
              <a:noFill/>
            </a:ln>
            <a:effectLst/>
          </c:spPr>
          <c:invertIfNegative val="0"/>
          <c:cat>
            <c:strRef>
              <c:f>'[Calculations and figures.xlsx]Wynki_PL'!$A$5:$A$16</c:f>
              <c:strCache>
                <c:ptCount val="12"/>
                <c:pt idx="0">
                  <c:v>Odlew z żywicy</c:v>
                </c:pt>
                <c:pt idx="1">
                  <c:v>Odlew sylikonowy</c:v>
                </c:pt>
                <c:pt idx="2">
                  <c:v>Frez w akrylu</c:v>
                </c:pt>
                <c:pt idx="3">
                  <c:v>SLA (elastyczne)</c:v>
                </c:pt>
                <c:pt idx="4">
                  <c:v>SLA (sztywne)</c:v>
                </c:pt>
                <c:pt idx="5">
                  <c:v>FDM</c:v>
                </c:pt>
                <c:pt idx="6">
                  <c:v>SLS</c:v>
                </c:pt>
                <c:pt idx="7">
                  <c:v>PolyJet</c:v>
                </c:pt>
                <c:pt idx="8">
                  <c:v>Papier puchnący</c:v>
                </c:pt>
                <c:pt idx="9">
                  <c:v>TIGER</c:v>
                </c:pt>
                <c:pt idx="10">
                  <c:v>TactPlus</c:v>
                </c:pt>
                <c:pt idx="11">
                  <c:v>Druk UV</c:v>
                </c:pt>
              </c:strCache>
            </c:strRef>
          </c:cat>
          <c:val>
            <c:numRef>
              <c:f>'[Calculations and figures.xlsx]Wynki_PL'!$AV$5:$AV$16</c:f>
              <c:numCache>
                <c:formatCode>0.00</c:formatCode>
                <c:ptCount val="12"/>
                <c:pt idx="0">
                  <c:v>0.16666666666666666</c:v>
                </c:pt>
                <c:pt idx="1">
                  <c:v>0</c:v>
                </c:pt>
                <c:pt idx="2">
                  <c:v>0.16666666666666666</c:v>
                </c:pt>
                <c:pt idx="3">
                  <c:v>0.16666666666666666</c:v>
                </c:pt>
                <c:pt idx="4">
                  <c:v>0.16666666666666666</c:v>
                </c:pt>
                <c:pt idx="5">
                  <c:v>0.33333333333333331</c:v>
                </c:pt>
                <c:pt idx="6">
                  <c:v>0</c:v>
                </c:pt>
                <c:pt idx="7">
                  <c:v>0.5</c:v>
                </c:pt>
                <c:pt idx="8">
                  <c:v>1</c:v>
                </c:pt>
                <c:pt idx="9">
                  <c:v>1</c:v>
                </c:pt>
                <c:pt idx="10">
                  <c:v>0.83333333333333326</c:v>
                </c:pt>
                <c:pt idx="11">
                  <c:v>0.66666666666666663</c:v>
                </c:pt>
              </c:numCache>
            </c:numRef>
          </c:val>
          <c:extLst>
            <c:ext xmlns:c16="http://schemas.microsoft.com/office/drawing/2014/chart" uri="{C3380CC4-5D6E-409C-BE32-E72D297353CC}">
              <c16:uniqueId val="{00000000-1C1C-46EB-9795-07A5366B52D9}"/>
            </c:ext>
          </c:extLst>
        </c:ser>
        <c:ser>
          <c:idx val="3"/>
          <c:order val="1"/>
          <c:tx>
            <c:strRef>
              <c:f>'[Calculations and figures.xlsx]Wynki_PL'!$AU$3</c:f>
              <c:strCache>
                <c:ptCount val="1"/>
                <c:pt idx="0">
                  <c:v>WYTRZYMAŁOŚĆ</c:v>
                </c:pt>
              </c:strCache>
            </c:strRef>
          </c:tx>
          <c:spPr>
            <a:solidFill>
              <a:srgbClr val="004949"/>
            </a:solidFill>
            <a:ln>
              <a:noFill/>
            </a:ln>
            <a:effectLst/>
          </c:spPr>
          <c:invertIfNegative val="0"/>
          <c:cat>
            <c:strRef>
              <c:f>'[Calculations and figures.xlsx]Wynki_PL'!$A$5:$A$16</c:f>
              <c:strCache>
                <c:ptCount val="12"/>
                <c:pt idx="0">
                  <c:v>Odlew z żywicy</c:v>
                </c:pt>
                <c:pt idx="1">
                  <c:v>Odlew sylikonowy</c:v>
                </c:pt>
                <c:pt idx="2">
                  <c:v>Frez w akrylu</c:v>
                </c:pt>
                <c:pt idx="3">
                  <c:v>SLA (elastyczne)</c:v>
                </c:pt>
                <c:pt idx="4">
                  <c:v>SLA (sztywne)</c:v>
                </c:pt>
                <c:pt idx="5">
                  <c:v>FDM</c:v>
                </c:pt>
                <c:pt idx="6">
                  <c:v>SLS</c:v>
                </c:pt>
                <c:pt idx="7">
                  <c:v>PolyJet</c:v>
                </c:pt>
                <c:pt idx="8">
                  <c:v>Papier puchnący</c:v>
                </c:pt>
                <c:pt idx="9">
                  <c:v>TIGER</c:v>
                </c:pt>
                <c:pt idx="10">
                  <c:v>TactPlus</c:v>
                </c:pt>
                <c:pt idx="11">
                  <c:v>Druk UV</c:v>
                </c:pt>
              </c:strCache>
            </c:strRef>
          </c:cat>
          <c:val>
            <c:numRef>
              <c:f>'[Calculations and figures.xlsx]Wynki_PL'!$AU$5:$AU$16</c:f>
              <c:numCache>
                <c:formatCode>0.00</c:formatCode>
                <c:ptCount val="12"/>
                <c:pt idx="0">
                  <c:v>0.75</c:v>
                </c:pt>
                <c:pt idx="1">
                  <c:v>0.75</c:v>
                </c:pt>
                <c:pt idx="2">
                  <c:v>1</c:v>
                </c:pt>
                <c:pt idx="3">
                  <c:v>0.5</c:v>
                </c:pt>
                <c:pt idx="4">
                  <c:v>0.75</c:v>
                </c:pt>
                <c:pt idx="5">
                  <c:v>0.5</c:v>
                </c:pt>
                <c:pt idx="6">
                  <c:v>1</c:v>
                </c:pt>
                <c:pt idx="7">
                  <c:v>0.75</c:v>
                </c:pt>
                <c:pt idx="8">
                  <c:v>0.75</c:v>
                </c:pt>
                <c:pt idx="9">
                  <c:v>0</c:v>
                </c:pt>
                <c:pt idx="10">
                  <c:v>0.5</c:v>
                </c:pt>
                <c:pt idx="11">
                  <c:v>0.75</c:v>
                </c:pt>
              </c:numCache>
            </c:numRef>
          </c:val>
          <c:extLst>
            <c:ext xmlns:c16="http://schemas.microsoft.com/office/drawing/2014/chart" uri="{C3380CC4-5D6E-409C-BE32-E72D297353CC}">
              <c16:uniqueId val="{00000001-1C1C-46EB-9795-07A5366B52D9}"/>
            </c:ext>
          </c:extLst>
        </c:ser>
        <c:ser>
          <c:idx val="1"/>
          <c:order val="2"/>
          <c:tx>
            <c:strRef>
              <c:f>'[Calculations and figures.xlsx]Wynki_PL'!$AS$3</c:f>
              <c:strCache>
                <c:ptCount val="1"/>
                <c:pt idx="0">
                  <c:v>PRAKTYCZNE DZIAŁANIE</c:v>
                </c:pt>
              </c:strCache>
            </c:strRef>
          </c:tx>
          <c:spPr>
            <a:solidFill>
              <a:srgbClr val="FFB6DB"/>
            </a:solidFill>
            <a:ln>
              <a:noFill/>
            </a:ln>
            <a:effectLst/>
          </c:spPr>
          <c:invertIfNegative val="0"/>
          <c:cat>
            <c:strRef>
              <c:f>'[Calculations and figures.xlsx]Wynki_PL'!$A$5:$A$16</c:f>
              <c:strCache>
                <c:ptCount val="12"/>
                <c:pt idx="0">
                  <c:v>Odlew z żywicy</c:v>
                </c:pt>
                <c:pt idx="1">
                  <c:v>Odlew sylikonowy</c:v>
                </c:pt>
                <c:pt idx="2">
                  <c:v>Frez w akrylu</c:v>
                </c:pt>
                <c:pt idx="3">
                  <c:v>SLA (elastyczne)</c:v>
                </c:pt>
                <c:pt idx="4">
                  <c:v>SLA (sztywne)</c:v>
                </c:pt>
                <c:pt idx="5">
                  <c:v>FDM</c:v>
                </c:pt>
                <c:pt idx="6">
                  <c:v>SLS</c:v>
                </c:pt>
                <c:pt idx="7">
                  <c:v>PolyJet</c:v>
                </c:pt>
                <c:pt idx="8">
                  <c:v>Papier puchnący</c:v>
                </c:pt>
                <c:pt idx="9">
                  <c:v>TIGER</c:v>
                </c:pt>
                <c:pt idx="10">
                  <c:v>TactPlus</c:v>
                </c:pt>
                <c:pt idx="11">
                  <c:v>Druk UV</c:v>
                </c:pt>
              </c:strCache>
            </c:strRef>
          </c:cat>
          <c:val>
            <c:numRef>
              <c:f>'[Calculations and figures.xlsx]Wynki_PL'!$AS$5:$AS$16</c:f>
              <c:numCache>
                <c:formatCode>0.00</c:formatCode>
                <c:ptCount val="12"/>
                <c:pt idx="0">
                  <c:v>0.76352941176470579</c:v>
                </c:pt>
                <c:pt idx="1">
                  <c:v>0.69752941176470573</c:v>
                </c:pt>
                <c:pt idx="2">
                  <c:v>0.84876470588235287</c:v>
                </c:pt>
                <c:pt idx="3">
                  <c:v>0.80935294117647061</c:v>
                </c:pt>
                <c:pt idx="4">
                  <c:v>0.80294117647058816</c:v>
                </c:pt>
                <c:pt idx="5">
                  <c:v>0.88176470588235278</c:v>
                </c:pt>
                <c:pt idx="6">
                  <c:v>0.76994117647058813</c:v>
                </c:pt>
                <c:pt idx="7">
                  <c:v>0.88176470588235278</c:v>
                </c:pt>
                <c:pt idx="8">
                  <c:v>0.30982352941176461</c:v>
                </c:pt>
                <c:pt idx="9">
                  <c:v>3.9411764705882257E-2</c:v>
                </c:pt>
                <c:pt idx="10">
                  <c:v>0.2639999999999999</c:v>
                </c:pt>
                <c:pt idx="11">
                  <c:v>0.96699999999999997</c:v>
                </c:pt>
              </c:numCache>
            </c:numRef>
          </c:val>
          <c:extLst>
            <c:ext xmlns:c16="http://schemas.microsoft.com/office/drawing/2014/chart" uri="{C3380CC4-5D6E-409C-BE32-E72D297353CC}">
              <c16:uniqueId val="{00000002-1C1C-46EB-9795-07A5366B52D9}"/>
            </c:ext>
          </c:extLst>
        </c:ser>
        <c:ser>
          <c:idx val="0"/>
          <c:order val="4"/>
          <c:tx>
            <c:strRef>
              <c:f>'[Calculations and figures.xlsx]Wynki_PL'!$AR$3</c:f>
              <c:strCache>
                <c:ptCount val="1"/>
                <c:pt idx="0">
                  <c:v>DYFERENCJAŁ SEMANTYCZNY</c:v>
                </c:pt>
              </c:strCache>
            </c:strRef>
          </c:tx>
          <c:spPr>
            <a:solidFill>
              <a:srgbClr val="DB6D00"/>
            </a:solidFill>
            <a:ln>
              <a:noFill/>
            </a:ln>
            <a:effectLst/>
          </c:spPr>
          <c:invertIfNegative val="0"/>
          <c:cat>
            <c:strRef>
              <c:f>'[Calculations and figures.xlsx]Wynki_PL'!$A$5:$A$16</c:f>
              <c:strCache>
                <c:ptCount val="12"/>
                <c:pt idx="0">
                  <c:v>Odlew z żywicy</c:v>
                </c:pt>
                <c:pt idx="1">
                  <c:v>Odlew sylikonowy</c:v>
                </c:pt>
                <c:pt idx="2">
                  <c:v>Frez w akrylu</c:v>
                </c:pt>
                <c:pt idx="3">
                  <c:v>SLA (elastyczne)</c:v>
                </c:pt>
                <c:pt idx="4">
                  <c:v>SLA (sztywne)</c:v>
                </c:pt>
                <c:pt idx="5">
                  <c:v>FDM</c:v>
                </c:pt>
                <c:pt idx="6">
                  <c:v>SLS</c:v>
                </c:pt>
                <c:pt idx="7">
                  <c:v>PolyJet</c:v>
                </c:pt>
                <c:pt idx="8">
                  <c:v>Papier puchnący</c:v>
                </c:pt>
                <c:pt idx="9">
                  <c:v>TIGER</c:v>
                </c:pt>
                <c:pt idx="10">
                  <c:v>TactPlus</c:v>
                </c:pt>
                <c:pt idx="11">
                  <c:v>Druk UV</c:v>
                </c:pt>
              </c:strCache>
            </c:strRef>
          </c:cat>
          <c:val>
            <c:numRef>
              <c:f>'[Calculations and figures.xlsx]Wynki_PL'!$AH$5:$AH$16</c:f>
              <c:numCache>
                <c:formatCode>0.00</c:formatCode>
                <c:ptCount val="12"/>
                <c:pt idx="0">
                  <c:v>0.45480225988700512</c:v>
                </c:pt>
                <c:pt idx="1">
                  <c:v>0.44350282485875664</c:v>
                </c:pt>
                <c:pt idx="2">
                  <c:v>0.45762711864406774</c:v>
                </c:pt>
                <c:pt idx="3">
                  <c:v>0.59322033898305104</c:v>
                </c:pt>
                <c:pt idx="4">
                  <c:v>0.65819209039548043</c:v>
                </c:pt>
                <c:pt idx="5">
                  <c:v>0.22033898305084743</c:v>
                </c:pt>
                <c:pt idx="6">
                  <c:v>0.3446327683615818</c:v>
                </c:pt>
                <c:pt idx="7">
                  <c:v>1</c:v>
                </c:pt>
                <c:pt idx="8">
                  <c:v>0.38700564971751389</c:v>
                </c:pt>
                <c:pt idx="9">
                  <c:v>0</c:v>
                </c:pt>
                <c:pt idx="10">
                  <c:v>0.16384180790960465</c:v>
                </c:pt>
                <c:pt idx="11">
                  <c:v>0.84745762711864381</c:v>
                </c:pt>
              </c:numCache>
            </c:numRef>
          </c:val>
          <c:extLst>
            <c:ext xmlns:c16="http://schemas.microsoft.com/office/drawing/2014/chart" uri="{C3380CC4-5D6E-409C-BE32-E72D297353CC}">
              <c16:uniqueId val="{00000003-1C1C-46EB-9795-07A5366B52D9}"/>
            </c:ext>
          </c:extLst>
        </c:ser>
        <c:dLbls>
          <c:showLegendKey val="0"/>
          <c:showVal val="0"/>
          <c:showCatName val="0"/>
          <c:showSerName val="0"/>
          <c:showPercent val="0"/>
          <c:showBubbleSize val="0"/>
        </c:dLbls>
        <c:gapWidth val="219"/>
        <c:overlap val="100"/>
        <c:axId val="808518848"/>
        <c:axId val="808510688"/>
      </c:barChart>
      <c:lineChart>
        <c:grouping val="standard"/>
        <c:varyColors val="0"/>
        <c:ser>
          <c:idx val="5"/>
          <c:order val="3"/>
          <c:tx>
            <c:strRef>
              <c:f>'[Calculations and figures.xlsx]Wynki_PL'!$AY$3</c:f>
              <c:strCache>
                <c:ptCount val="1"/>
                <c:pt idx="0">
                  <c:v>Total score</c:v>
                </c:pt>
              </c:strCache>
            </c:strRef>
          </c:tx>
          <c:spPr>
            <a:ln w="6350" cap="rnd">
              <a:noFill/>
              <a:prstDash val="dash"/>
              <a:round/>
            </a:ln>
            <a:effectLst/>
          </c:spPr>
          <c:marker>
            <c:symbol val="none"/>
          </c:marker>
          <c:dLbls>
            <c:dLbl>
              <c:idx val="7"/>
              <c:layout>
                <c:manualLayout>
                  <c:x val="-2.48787966472571E-2"/>
                  <c:y val="-4.588969142154202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1C1C-46EB-9795-07A5366B52D9}"/>
                </c:ext>
              </c:extLst>
            </c:dLbl>
            <c:dLbl>
              <c:idx val="11"/>
              <c:layout>
                <c:manualLayout>
                  <c:x val="-1.1813246442255119E-2"/>
                  <c:y val="-4.914401919482065E-2"/>
                </c:manualLayout>
              </c:layout>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2800" b="1" i="0" u="none" strike="noStrike" kern="1200" baseline="0">
                      <a:solidFill>
                        <a:schemeClr val="dk1">
                          <a:lumMod val="65000"/>
                          <a:lumOff val="35000"/>
                        </a:schemeClr>
                      </a:solidFill>
                      <a:latin typeface="+mn-lt"/>
                      <a:ea typeface="+mn-ea"/>
                      <a:cs typeface="+mn-cs"/>
                    </a:defRPr>
                  </a:pPr>
                  <a:endParaRPr lang="pl-PL"/>
                </a:p>
              </c:txPr>
              <c:dLblPos val="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oundRect">
                      <a:avLst/>
                    </a:prstGeom>
                    <a:noFill/>
                    <a:ln>
                      <a:noFill/>
                    </a:ln>
                  </c15:spPr>
                </c:ext>
                <c:ext xmlns:c16="http://schemas.microsoft.com/office/drawing/2014/chart" uri="{C3380CC4-5D6E-409C-BE32-E72D297353CC}">
                  <c16:uniqueId val="{00000006-1C1C-46EB-9795-07A5366B52D9}"/>
                </c:ext>
              </c:extLst>
            </c:dLbl>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2000" b="0" i="0" u="none" strike="noStrike" kern="1200" baseline="0">
                    <a:solidFill>
                      <a:schemeClr val="dk1">
                        <a:lumMod val="65000"/>
                        <a:lumOff val="35000"/>
                      </a:schemeClr>
                    </a:solidFill>
                    <a:latin typeface="+mn-lt"/>
                    <a:ea typeface="+mn-ea"/>
                    <a:cs typeface="+mn-cs"/>
                  </a:defRPr>
                </a:pPr>
                <a:endParaRPr lang="pl-PL"/>
              </a:p>
            </c:txPr>
            <c:dLblPos val="t"/>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oundRect">
                    <a:avLst/>
                  </a:prstGeom>
                  <a:noFill/>
                  <a:ln>
                    <a:noFill/>
                  </a:ln>
                </c15:spPr>
                <c15:showLeaderLines val="0"/>
              </c:ext>
            </c:extLst>
          </c:dLbls>
          <c:cat>
            <c:strRef>
              <c:f>'[Calculations and figures.xlsx]Results table'!$AE$5:$AE$16</c:f>
              <c:strCache>
                <c:ptCount val="12"/>
                <c:pt idx="0">
                  <c:v>Epoxy resin</c:v>
                </c:pt>
                <c:pt idx="1">
                  <c:v>Silicone casting</c:v>
                </c:pt>
                <c:pt idx="2">
                  <c:v>Milled acrylic</c:v>
                </c:pt>
                <c:pt idx="3">
                  <c:v>SLA (elastic)</c:v>
                </c:pt>
                <c:pt idx="4">
                  <c:v>SLA (rigid)</c:v>
                </c:pt>
                <c:pt idx="5">
                  <c:v>FDM</c:v>
                </c:pt>
                <c:pt idx="6">
                  <c:v>SLS</c:v>
                </c:pt>
                <c:pt idx="7">
                  <c:v>PolyJet</c:v>
                </c:pt>
                <c:pt idx="8">
                  <c:v>Swell-paper</c:v>
                </c:pt>
                <c:pt idx="9">
                  <c:v>TIGER</c:v>
                </c:pt>
                <c:pt idx="10">
                  <c:v>TactPlus</c:v>
                </c:pt>
                <c:pt idx="11">
                  <c:v>UV printing</c:v>
                </c:pt>
              </c:strCache>
            </c:strRef>
          </c:cat>
          <c:val>
            <c:numRef>
              <c:f>'[Calculations and figures.xlsx]Wynki_PL'!$AY$5:$AY$16</c:f>
              <c:numCache>
                <c:formatCode>0.00</c:formatCode>
                <c:ptCount val="12"/>
                <c:pt idx="0">
                  <c:v>2.1349983383183777</c:v>
                </c:pt>
                <c:pt idx="1">
                  <c:v>1.8910322366234624</c:v>
                </c:pt>
                <c:pt idx="2">
                  <c:v>2.4730584911930871</c:v>
                </c:pt>
                <c:pt idx="3">
                  <c:v>2.0692399468261882</c:v>
                </c:pt>
                <c:pt idx="4">
                  <c:v>2.3777999335327351</c:v>
                </c:pt>
                <c:pt idx="5">
                  <c:v>1.9354370222665336</c:v>
                </c:pt>
                <c:pt idx="6">
                  <c:v>2.1145739448321699</c:v>
                </c:pt>
                <c:pt idx="7">
                  <c:v>3.131764705882353</c:v>
                </c:pt>
                <c:pt idx="8">
                  <c:v>2.4468291791292782</c:v>
                </c:pt>
                <c:pt idx="9">
                  <c:v>1.0394117647058823</c:v>
                </c:pt>
                <c:pt idx="10">
                  <c:v>1.7611751412429379</c:v>
                </c:pt>
                <c:pt idx="11">
                  <c:v>3.2311242937853102</c:v>
                </c:pt>
              </c:numCache>
            </c:numRef>
          </c:val>
          <c:smooth val="0"/>
          <c:extLst>
            <c:ext xmlns:c16="http://schemas.microsoft.com/office/drawing/2014/chart" uri="{C3380CC4-5D6E-409C-BE32-E72D297353CC}">
              <c16:uniqueId val="{00000005-1C1C-46EB-9795-07A5366B52D9}"/>
            </c:ext>
          </c:extLst>
        </c:ser>
        <c:dLbls>
          <c:showLegendKey val="0"/>
          <c:showVal val="0"/>
          <c:showCatName val="0"/>
          <c:showSerName val="0"/>
          <c:showPercent val="0"/>
          <c:showBubbleSize val="0"/>
        </c:dLbls>
        <c:marker val="1"/>
        <c:smooth val="0"/>
        <c:axId val="808518848"/>
        <c:axId val="808510688"/>
      </c:lineChart>
      <c:catAx>
        <c:axId val="808518848"/>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pl-PL"/>
          </a:p>
        </c:txPr>
        <c:crossAx val="808510688"/>
        <c:crosses val="autoZero"/>
        <c:auto val="1"/>
        <c:lblAlgn val="ctr"/>
        <c:lblOffset val="100"/>
        <c:noMultiLvlLbl val="0"/>
      </c:catAx>
      <c:valAx>
        <c:axId val="808510688"/>
        <c:scaling>
          <c:orientation val="minMax"/>
          <c:max val="4.5"/>
          <c:min val="0"/>
        </c:scaling>
        <c:delete val="0"/>
        <c:axPos val="l"/>
        <c:majorGridlines>
          <c:spPr>
            <a:ln w="9525" cap="flat" cmpd="sng" algn="ctr">
              <a:solidFill>
                <a:schemeClr val="bg1">
                  <a:lumMod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pl-PL"/>
          </a:p>
        </c:txPr>
        <c:crossAx val="808518848"/>
        <c:crosses val="autoZero"/>
        <c:crossBetween val="between"/>
      </c:valAx>
      <c:spPr>
        <a:noFill/>
        <a:ln>
          <a:noFill/>
        </a:ln>
        <a:effectLst/>
      </c:spPr>
    </c:plotArea>
    <c:legend>
      <c:legendPos val="b"/>
      <c:legendEntry>
        <c:idx val="4"/>
        <c:delete val="1"/>
      </c:legendEntry>
      <c:layout>
        <c:manualLayout>
          <c:xMode val="edge"/>
          <c:yMode val="edge"/>
          <c:x val="7.0897873737438347E-2"/>
          <c:y val="0.89136057856045403"/>
          <c:w val="0.92211236319139778"/>
          <c:h val="9.5123248230492854E-2"/>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Arial Narrow" panose="020B0606020202030204" pitchFamily="34" charset="0"/>
              <a:ea typeface="+mn-ea"/>
              <a:cs typeface="+mn-cs"/>
            </a:defRPr>
          </a:pPr>
          <a:endParaRPr lang="pl-PL"/>
        </a:p>
      </c:txPr>
    </c:legend>
    <c:plotVisOnly val="1"/>
    <c:dispBlanksAs val="gap"/>
    <c:showDLblsOverMax val="0"/>
  </c:chart>
  <c:spPr>
    <a:solidFill>
      <a:schemeClr val="bg1"/>
    </a:solidFill>
    <a:ln>
      <a:noFill/>
    </a:ln>
    <a:effectLst/>
  </c:spPr>
  <c:txPr>
    <a:bodyPr/>
    <a:lstStyle/>
    <a:p>
      <a:pPr>
        <a:defRPr/>
      </a:pPr>
      <a:endParaRPr lang="pl-PL"/>
    </a:p>
  </c:txPr>
  <c:externalData r:id="rId3">
    <c:autoUpdate val="0"/>
  </c:externalData>
</c:chartSpace>
</file>

<file path=ppt/charts/colors1.xml><?xml version="1.0" encoding="utf-8"?>
<cs:colorStyle xmlns:cs="http://schemas.microsoft.com/office/drawing/2012/chartStyle" xmlns:a="http://schemas.openxmlformats.org/drawingml/2006/main" meth="withinLinear" id="18">
  <a:schemeClr val="accent5"/>
</cs:colorStyle>
</file>

<file path=ppt/charts/colors2.xml><?xml version="1.0" encoding="utf-8"?>
<cs:colorStyle xmlns:cs="http://schemas.microsoft.com/office/drawing/2012/chartStyle" xmlns:a="http://schemas.openxmlformats.org/drawingml/2006/main" meth="withinLinear" id="15">
  <a:schemeClr val="accent2"/>
</cs:colorStyle>
</file>

<file path=ppt/charts/colors3.xml><?xml version="1.0" encoding="utf-8"?>
<cs:colorStyle xmlns:cs="http://schemas.microsoft.com/office/drawing/2012/chartStyle" xmlns:a="http://schemas.openxmlformats.org/drawingml/2006/main" meth="withinLinear" id="16">
  <a:schemeClr val="accent3"/>
</cs:colorStyle>
</file>

<file path=ppt/charts/colors4.xml><?xml version="1.0" encoding="utf-8"?>
<cs:colorStyle xmlns:cs="http://schemas.microsoft.com/office/drawing/2012/chartStyle" xmlns:a="http://schemas.openxmlformats.org/drawingml/2006/main" meth="withinLinear" id="16">
  <a:schemeClr val="accent3"/>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2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2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0.90503</cdr:x>
      <cdr:y>0.04861</cdr:y>
    </cdr:from>
    <cdr:to>
      <cdr:x>0.90503</cdr:x>
      <cdr:y>0.72412</cdr:y>
    </cdr:to>
    <cdr:cxnSp macro="">
      <cdr:nvCxnSpPr>
        <cdr:cNvPr id="3" name="Straight Connector 2">
          <a:extLst xmlns:a="http://schemas.openxmlformats.org/drawingml/2006/main">
            <a:ext uri="{FF2B5EF4-FFF2-40B4-BE49-F238E27FC236}">
              <a16:creationId xmlns:a16="http://schemas.microsoft.com/office/drawing/2014/main" id="{55843FF1-8603-F8F7-7818-13872689B2DA}"/>
            </a:ext>
          </a:extLst>
        </cdr:cNvPr>
        <cdr:cNvCxnSpPr/>
      </cdr:nvCxnSpPr>
      <cdr:spPr>
        <a:xfrm xmlns:a="http://schemas.openxmlformats.org/drawingml/2006/main">
          <a:off x="7550327" y="135250"/>
          <a:ext cx="0" cy="1879452"/>
        </a:xfrm>
        <a:prstGeom xmlns:a="http://schemas.openxmlformats.org/drawingml/2006/main" prst="line">
          <a:avLst/>
        </a:prstGeom>
        <a:ln xmlns:a="http://schemas.openxmlformats.org/drawingml/2006/main">
          <a:solidFill>
            <a:schemeClr val="tx1">
              <a:lumMod val="65000"/>
              <a:lumOff val="35000"/>
            </a:schemeClr>
          </a:solidFill>
          <a:prstDash val="lg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46400" cy="498475"/>
          </a:xfrm>
          <a:prstGeom prst="rect">
            <a:avLst/>
          </a:prstGeom>
        </p:spPr>
        <p:txBody>
          <a:bodyPr vert="horz" lIns="91440" tIns="45720" rIns="91440" bIns="45720" rtlCol="0"/>
          <a:lstStyle>
            <a:lvl1pPr algn="l">
              <a:defRPr sz="1200"/>
            </a:lvl1pPr>
          </a:lstStyle>
          <a:p>
            <a:endParaRPr lang="pl-PL"/>
          </a:p>
        </p:txBody>
      </p:sp>
      <p:sp>
        <p:nvSpPr>
          <p:cNvPr id="3" name="Symbol zastępczy daty 2"/>
          <p:cNvSpPr>
            <a:spLocks noGrp="1"/>
          </p:cNvSpPr>
          <p:nvPr>
            <p:ph type="dt" sz="quarter" idx="1"/>
          </p:nvPr>
        </p:nvSpPr>
        <p:spPr>
          <a:xfrm>
            <a:off x="3849688" y="0"/>
            <a:ext cx="2946400" cy="498475"/>
          </a:xfrm>
          <a:prstGeom prst="rect">
            <a:avLst/>
          </a:prstGeom>
        </p:spPr>
        <p:txBody>
          <a:bodyPr vert="horz" lIns="91440" tIns="45720" rIns="91440" bIns="45720" rtlCol="0"/>
          <a:lstStyle>
            <a:lvl1pPr algn="r">
              <a:defRPr sz="1200"/>
            </a:lvl1pPr>
          </a:lstStyle>
          <a:p>
            <a:fld id="{9325D9A8-5BFD-45CE-952A-2EE3D8671B10}" type="datetimeFigureOut">
              <a:rPr lang="pl-PL" smtClean="0"/>
              <a:pPr/>
              <a:t>22.05.2024</a:t>
            </a:fld>
            <a:endParaRPr lang="pl-PL"/>
          </a:p>
        </p:txBody>
      </p:sp>
      <p:sp>
        <p:nvSpPr>
          <p:cNvPr id="4" name="Symbol zastępczy stopki 3"/>
          <p:cNvSpPr>
            <a:spLocks noGrp="1"/>
          </p:cNvSpPr>
          <p:nvPr>
            <p:ph type="ftr" sz="quarter" idx="2"/>
          </p:nvPr>
        </p:nvSpPr>
        <p:spPr>
          <a:xfrm>
            <a:off x="0" y="9429750"/>
            <a:ext cx="2946400" cy="498475"/>
          </a:xfrm>
          <a:prstGeom prst="rect">
            <a:avLst/>
          </a:prstGeom>
        </p:spPr>
        <p:txBody>
          <a:bodyPr vert="horz" lIns="91440" tIns="45720" rIns="91440" bIns="45720" rtlCol="0" anchor="b"/>
          <a:lstStyle>
            <a:lvl1pPr algn="l">
              <a:defRPr sz="1200"/>
            </a:lvl1pPr>
          </a:lstStyle>
          <a:p>
            <a:endParaRPr lang="pl-PL"/>
          </a:p>
        </p:txBody>
      </p:sp>
      <p:sp>
        <p:nvSpPr>
          <p:cNvPr id="5" name="Symbol zastępczy numeru slajdu 4"/>
          <p:cNvSpPr>
            <a:spLocks noGrp="1"/>
          </p:cNvSpPr>
          <p:nvPr>
            <p:ph type="sldNum" sz="quarter" idx="3"/>
          </p:nvPr>
        </p:nvSpPr>
        <p:spPr>
          <a:xfrm>
            <a:off x="3849688" y="9429750"/>
            <a:ext cx="2946400" cy="498475"/>
          </a:xfrm>
          <a:prstGeom prst="rect">
            <a:avLst/>
          </a:prstGeom>
        </p:spPr>
        <p:txBody>
          <a:bodyPr vert="horz" lIns="91440" tIns="45720" rIns="91440" bIns="45720" rtlCol="0" anchor="b"/>
          <a:lstStyle>
            <a:lvl1pPr algn="r">
              <a:defRPr sz="1200"/>
            </a:lvl1pPr>
          </a:lstStyle>
          <a:p>
            <a:fld id="{4D681FA7-16F4-4565-9A90-6BF2FA78070C}" type="slidenum">
              <a:rPr lang="pl-PL" smtClean="0"/>
              <a:pPr/>
              <a:t>‹#›</a:t>
            </a:fld>
            <a:endParaRPr lang="pl-PL"/>
          </a:p>
        </p:txBody>
      </p:sp>
    </p:spTree>
    <p:extLst>
      <p:ext uri="{BB962C8B-B14F-4D97-AF65-F5344CB8AC3E}">
        <p14:creationId xmlns:p14="http://schemas.microsoft.com/office/powerpoint/2010/main" val="413325061"/>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8T12:31:02.445"/>
    </inkml:context>
    <inkml:brush xml:id="br0">
      <inkml:brushProperty name="width" value="0.05" units="cm"/>
      <inkml:brushProperty name="height" value="0.05" units="cm"/>
      <inkml:brushProperty name="color" value="#E71224"/>
    </inkml:brush>
  </inkml:definitions>
  <inkml:trace contextRef="#ctx0" brushRef="#br0">1 1 24575,'82'-1'0,"96"3"0,-162-1 0,0 1 0,0 1 0,-1 1 0,1 0 0,-1 1 0,0 1 0,0 0 0,-1 1 0,0 0 0,0 1 0,-1 1 0,0 0 0,0 1 0,-1 0 0,0 1 0,15 19 0,-20-21 0,0 1 0,-1 0 0,0 1 0,-1-1 0,0 1 0,6 18 0,15 73 0,-13-46 0,-6-22 0,-1-1 0,3 67 0,-11 69 0,0-68 0,0-7 0,4 141 0,-1-229 0,-1 1 0,1 0 0,1-1 0,-1 1 0,1-1 0,0 1 0,1-1 0,0 0 0,0 0 0,0 0 0,0 0 0,1-1 0,8 10 0,-3-6 0,1 1 0,1-2 0,-1 0 0,1 0 0,23 12 0,-23-15 0,0 0 0,0-1 0,17 3 0,-21-5 0,0-1 0,0 1 0,0 0 0,0 1 0,-1 0 0,1 0 0,-1 0 0,0 1 0,0 0 0,0 0 0,7 6 0,-12-9 0,-1 0 0,1-1 0,0 1 0,-1 0 0,1 0 0,0 0 0,-1-1 0,1 1 0,-1 0 0,1 0 0,-1 0 0,0 0 0,1 0 0,-1 0 0,0 0 0,0 0 0,0 0 0,1 0 0,-1 0 0,0 0 0,0 0 0,-1 0 0,1 0 0,0 0 0,0 0 0,0 0 0,-1 0 0,1 0 0,0 0 0,-1 0 0,1 0 0,-1-1 0,1 1 0,-1 0 0,0 0 0,1 0 0,-1-1 0,0 1 0,1 0 0,-2 1 0,-4 2 0,-1 0 0,1 0 0,0-1 0,-13 6 0,2-2 0,-11 7 0,12-7 0,1 1 0,-19 13 0,30-18 0,-1 1 0,1-1 0,0 1 0,0 0 0,0 0 0,1 1 0,-1-1 0,1 1 0,0 0 0,0 0 0,-2 5 0,1 4 0,0 0 0,0 0 0,1 0 0,1 0 0,-1 24 0,5 76 0,0-65 0,15 165 0,-11-180 0,1-1 0,1 0 0,2-1 0,18 41 0,-18-49 0,-1 0 0,-1 0 0,-2 1 0,0 0 0,-1 1 0,-2-1 0,-1 1 0,-1 42 0,-1-29 0,-8 60 0,5-83 0,-1 0 0,0 0 0,-1 0 0,-1-1 0,0 1 0,-12 19 0,2-11 0,-1-1 0,-1 0 0,-1-1 0,-1-1 0,-1-1 0,0-1 0,-29 19 0,40-31 0,-1 0 0,1-1 0,-1 0 0,0-1 0,-1 0 0,1-1 0,-1-1 0,-16 4 0,-7-2 0,-56 2 0,81-7 0,-18 3-203,0 1-1,0 2 1,-41 13-1,57-15-347,-17 4-6275</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45659" cy="496411"/>
          </a:xfrm>
          <a:prstGeom prst="rect">
            <a:avLst/>
          </a:prstGeom>
        </p:spPr>
        <p:txBody>
          <a:bodyPr vert="horz" lIns="91440" tIns="45720" rIns="91440" bIns="45720" rtlCol="0"/>
          <a:lstStyle>
            <a:lvl1pPr algn="l">
              <a:defRPr sz="1200"/>
            </a:lvl1pPr>
          </a:lstStyle>
          <a:p>
            <a:endParaRPr lang="pl-PL" dirty="0"/>
          </a:p>
        </p:txBody>
      </p:sp>
      <p:sp>
        <p:nvSpPr>
          <p:cNvPr id="3" name="Symbol zastępczy daty 2"/>
          <p:cNvSpPr>
            <a:spLocks noGrp="1"/>
          </p:cNvSpPr>
          <p:nvPr>
            <p:ph type="dt" idx="1"/>
          </p:nvPr>
        </p:nvSpPr>
        <p:spPr>
          <a:xfrm>
            <a:off x="3850443" y="0"/>
            <a:ext cx="2945659" cy="496411"/>
          </a:xfrm>
          <a:prstGeom prst="rect">
            <a:avLst/>
          </a:prstGeom>
        </p:spPr>
        <p:txBody>
          <a:bodyPr vert="horz" lIns="91440" tIns="45720" rIns="91440" bIns="45720" rtlCol="0"/>
          <a:lstStyle>
            <a:lvl1pPr algn="r">
              <a:defRPr sz="1200"/>
            </a:lvl1pPr>
          </a:lstStyle>
          <a:p>
            <a:fld id="{D63A160F-AC3E-4FD8-BD4F-719A5D294802}" type="datetimeFigureOut">
              <a:rPr lang="pl-PL" smtClean="0"/>
              <a:pPr/>
              <a:t>22.05.2024</a:t>
            </a:fld>
            <a:endParaRPr lang="pl-PL" dirty="0"/>
          </a:p>
        </p:txBody>
      </p:sp>
      <p:sp>
        <p:nvSpPr>
          <p:cNvPr id="4" name="Symbol zastępczy obrazu slajdu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endParaRPr lang="pl-PL" dirty="0"/>
          </a:p>
        </p:txBody>
      </p:sp>
      <p:sp>
        <p:nvSpPr>
          <p:cNvPr id="5" name="Symbol zastępczy notatek 4"/>
          <p:cNvSpPr>
            <a:spLocks noGrp="1"/>
          </p:cNvSpPr>
          <p:nvPr>
            <p:ph type="body" sz="quarter" idx="3"/>
          </p:nvPr>
        </p:nvSpPr>
        <p:spPr>
          <a:xfrm>
            <a:off x="679768" y="4715907"/>
            <a:ext cx="5438140" cy="4467701"/>
          </a:xfrm>
          <a:prstGeom prst="rect">
            <a:avLst/>
          </a:prstGeom>
        </p:spPr>
        <p:txBody>
          <a:bodyPr vert="horz" lIns="91440" tIns="45720" rIns="91440" bIns="45720" rtlCol="0"/>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6" name="Symbol zastępczy stopki 5"/>
          <p:cNvSpPr>
            <a:spLocks noGrp="1"/>
          </p:cNvSpPr>
          <p:nvPr>
            <p:ph type="ftr" sz="quarter" idx="4"/>
          </p:nvPr>
        </p:nvSpPr>
        <p:spPr>
          <a:xfrm>
            <a:off x="0" y="9430091"/>
            <a:ext cx="2945659" cy="496411"/>
          </a:xfrm>
          <a:prstGeom prst="rect">
            <a:avLst/>
          </a:prstGeom>
        </p:spPr>
        <p:txBody>
          <a:bodyPr vert="horz" lIns="91440" tIns="45720" rIns="91440" bIns="45720" rtlCol="0" anchor="b"/>
          <a:lstStyle>
            <a:lvl1pPr algn="l">
              <a:defRPr sz="1200"/>
            </a:lvl1pPr>
          </a:lstStyle>
          <a:p>
            <a:endParaRPr lang="pl-PL" dirty="0"/>
          </a:p>
        </p:txBody>
      </p:sp>
      <p:sp>
        <p:nvSpPr>
          <p:cNvPr id="7" name="Symbol zastępczy numeru slajdu 6"/>
          <p:cNvSpPr>
            <a:spLocks noGrp="1"/>
          </p:cNvSpPr>
          <p:nvPr>
            <p:ph type="sldNum" sz="quarter" idx="5"/>
          </p:nvPr>
        </p:nvSpPr>
        <p:spPr>
          <a:xfrm>
            <a:off x="3850443" y="9430091"/>
            <a:ext cx="2945659" cy="496411"/>
          </a:xfrm>
          <a:prstGeom prst="rect">
            <a:avLst/>
          </a:prstGeom>
        </p:spPr>
        <p:txBody>
          <a:bodyPr vert="horz" lIns="91440" tIns="45720" rIns="91440" bIns="45720" rtlCol="0" anchor="b"/>
          <a:lstStyle>
            <a:lvl1pPr algn="r">
              <a:defRPr sz="1200"/>
            </a:lvl1pPr>
          </a:lstStyle>
          <a:p>
            <a:fld id="{83E0F5A4-2DED-4027-94C0-B1849FAF4FAF}" type="slidenum">
              <a:rPr lang="pl-PL" smtClean="0"/>
              <a:pPr/>
              <a:t>‹#›</a:t>
            </a:fld>
            <a:endParaRPr lang="pl-PL" dirty="0"/>
          </a:p>
        </p:txBody>
      </p:sp>
    </p:spTree>
    <p:extLst>
      <p:ext uri="{BB962C8B-B14F-4D97-AF65-F5344CB8AC3E}">
        <p14:creationId xmlns:p14="http://schemas.microsoft.com/office/powerpoint/2010/main" val="4684169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83E0F5A4-2DED-4027-94C0-B1849FAF4FAF}" type="slidenum">
              <a:rPr lang="pl-PL" smtClean="0"/>
              <a:pPr/>
              <a:t>1</a:t>
            </a:fld>
            <a:endParaRPr lang="pl-PL" dirty="0"/>
          </a:p>
        </p:txBody>
      </p:sp>
    </p:spTree>
    <p:extLst>
      <p:ext uri="{BB962C8B-B14F-4D97-AF65-F5344CB8AC3E}">
        <p14:creationId xmlns:p14="http://schemas.microsoft.com/office/powerpoint/2010/main" val="26576539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pPr marL="228600" indent="-228600">
              <a:buFont typeface="+mj-lt"/>
              <a:buAutoNum type="arabicPeriod"/>
            </a:pPr>
            <a:r>
              <a:rPr lang="pl-PL" sz="1200" dirty="0"/>
              <a:t>także przy niewielkich nakładach</a:t>
            </a:r>
          </a:p>
          <a:p>
            <a:pPr marL="228600" indent="-228600">
              <a:buFont typeface="+mj-lt"/>
              <a:buAutoNum type="arabicPeriod"/>
            </a:pPr>
            <a:r>
              <a:rPr lang="pl-PL" sz="1200" dirty="0"/>
              <a:t>Najlepiej, żeby była przystosowana do użytku przez osoby niewidome i słabowidzące</a:t>
            </a:r>
          </a:p>
          <a:p>
            <a:pPr marL="228600" indent="-228600">
              <a:buFont typeface="+mj-lt"/>
              <a:buAutoNum type="arabicPeriod"/>
            </a:pPr>
            <a:r>
              <a:rPr lang="pl-PL" sz="1200" dirty="0"/>
              <a:t>Zarówno urządzenia drukujące jak i materiały eksploatacyjne powinny być łatwo dostępne. Chodzi tutaj z jednej strony o możliwość zakupu, ale też o możliwość zlecenia usług druku.</a:t>
            </a:r>
          </a:p>
          <a:p>
            <a:pPr marL="228600" indent="-228600">
              <a:buFont typeface="+mj-lt"/>
              <a:buAutoNum type="arabicPeriod"/>
            </a:pPr>
            <a:endParaRPr lang="pl-PL" sz="1200" dirty="0"/>
          </a:p>
          <a:p>
            <a:pPr marL="228600" indent="-228600">
              <a:buFont typeface="+mj-lt"/>
              <a:buAutoNum type="arabicPeriod"/>
            </a:pPr>
            <a:r>
              <a:rPr lang="pl-PL" sz="1200" dirty="0"/>
              <a:t>Podpunkty:</a:t>
            </a:r>
          </a:p>
          <a:p>
            <a:pPr marL="228600" indent="-228600">
              <a:buFont typeface="Arial" panose="020B0604020202020204" pitchFamily="34" charset="0"/>
              <a:buChar char="•"/>
            </a:pPr>
            <a:r>
              <a:rPr lang="pl-PL" sz="1200" dirty="0"/>
              <a:t>czyli tak zwane mapy hybrydowe, które będą czytelne zarówno dla osób posługujących się dotykiem, jak i wzrokiem. Stymulacja dotykowa charakterystyczna dla tyflomap jest również przydatna w edukacji dzieci ze spektrum autyzmu.</a:t>
            </a:r>
          </a:p>
          <a:p>
            <a:pPr marL="228600" indent="-228600">
              <a:buFont typeface="Arial" panose="020B0604020202020204" pitchFamily="34" charset="0"/>
              <a:buChar char="•"/>
            </a:pPr>
            <a:r>
              <a:rPr lang="pl-PL" sz="1200" dirty="0"/>
              <a:t>Czyli wydruk dowolnych kształtów, również z uwzględnieniem różnicowania wysokości znaków według zasady: im mniejszą powierzchnię zajmuje znak, tym wyżej ponad powierzchnię arkusza powinien być on wyniesiony.</a:t>
            </a:r>
          </a:p>
          <a:p>
            <a:pPr marL="228600" indent="-228600">
              <a:buFont typeface="Arial" panose="020B0604020202020204" pitchFamily="34" charset="0"/>
              <a:buChar char="•"/>
            </a:pPr>
            <a:r>
              <a:rPr lang="pl-PL" sz="1200" dirty="0"/>
              <a:t>Aby niemożliwe (albo przynajmniej bardzo trudne) było ich zniszczenie w trakcie eksploatacji.</a:t>
            </a:r>
          </a:p>
          <a:p>
            <a:pPr marL="228600" indent="-228600">
              <a:buFont typeface="Arial" panose="020B0604020202020204" pitchFamily="34" charset="0"/>
              <a:buChar char="•"/>
            </a:pPr>
            <a:r>
              <a:rPr lang="pl-PL" sz="1200" dirty="0"/>
              <a:t>Czyli jeśli mapa ma być wystawiona na zewnątrz, to musi być odporna na działanie słońca, deszczu, zmian temperatury. Nie powinny one powodować odkształceń, odbarwień czy też zbytniego nagrzewania i wyziębiania powierzchni.</a:t>
            </a:r>
          </a:p>
          <a:p>
            <a:pPr marL="228600" indent="-228600">
              <a:buFont typeface="Arial" panose="020B0604020202020204" pitchFamily="34" charset="0"/>
              <a:buChar char="•"/>
            </a:pPr>
            <a:r>
              <a:rPr lang="pl-PL" sz="1200" dirty="0"/>
              <a:t>Ani palce ani oczy nie powinny się łatwo męczyć podczas korzystania z tyflomapy. Komfort użycia wiąże się również z możliwością mycia i dezynfekcji map.</a:t>
            </a:r>
          </a:p>
          <a:p>
            <a:pPr marL="228600" indent="-228600">
              <a:buFont typeface="Arial" panose="020B0604020202020204" pitchFamily="34" charset="0"/>
              <a:buChar char="•"/>
            </a:pPr>
            <a:endParaRPr lang="pl-PL" sz="1200" dirty="0"/>
          </a:p>
          <a:p>
            <a:pPr marL="228600" indent="-228600">
              <a:buFont typeface="+mj-lt"/>
              <a:buAutoNum type="arabicPeriod"/>
            </a:pPr>
            <a:endParaRPr lang="pl-PL" sz="1200" dirty="0"/>
          </a:p>
          <a:p>
            <a:pPr marL="228600" indent="-228600">
              <a:buFont typeface="+mj-lt"/>
              <a:buAutoNum type="arabicPeriod"/>
            </a:pPr>
            <a:endParaRPr lang="pl-PL" dirty="0"/>
          </a:p>
        </p:txBody>
      </p:sp>
      <p:sp>
        <p:nvSpPr>
          <p:cNvPr id="4" name="Symbol zastępczy numeru slajdu 3"/>
          <p:cNvSpPr>
            <a:spLocks noGrp="1"/>
          </p:cNvSpPr>
          <p:nvPr>
            <p:ph type="sldNum" sz="quarter" idx="5"/>
          </p:nvPr>
        </p:nvSpPr>
        <p:spPr/>
        <p:txBody>
          <a:bodyPr/>
          <a:lstStyle/>
          <a:p>
            <a:fld id="{83E0F5A4-2DED-4027-94C0-B1849FAF4FAF}" type="slidenum">
              <a:rPr lang="pl-PL" smtClean="0"/>
              <a:pPr/>
              <a:t>2</a:t>
            </a:fld>
            <a:endParaRPr lang="pl-PL" dirty="0"/>
          </a:p>
        </p:txBody>
      </p:sp>
    </p:spTree>
    <p:extLst>
      <p:ext uri="{BB962C8B-B14F-4D97-AF65-F5344CB8AC3E}">
        <p14:creationId xmlns:p14="http://schemas.microsoft.com/office/powerpoint/2010/main" val="18336814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83E0F5A4-2DED-4027-94C0-B1849FAF4FAF}" type="slidenum">
              <a:rPr lang="pl-PL" smtClean="0"/>
              <a:pPr/>
              <a:t>3</a:t>
            </a:fld>
            <a:endParaRPr lang="pl-PL" dirty="0"/>
          </a:p>
        </p:txBody>
      </p:sp>
    </p:spTree>
    <p:extLst>
      <p:ext uri="{BB962C8B-B14F-4D97-AF65-F5344CB8AC3E}">
        <p14:creationId xmlns:p14="http://schemas.microsoft.com/office/powerpoint/2010/main" val="6446025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a:t>Technika druku UV „pojawiła się” w międzyczasie i nie była testowana razem z pozostałymi 11 technikami druku. Z tego względu wyniki dla techniki druku UV nie mogą być bezpośrednio porównywane z pozostałymi. Niemniej metodyka testowania była taka sama z wyjątkiem etapu </a:t>
            </a:r>
            <a:r>
              <a:rPr lang="pl-PL" dirty="0" err="1"/>
              <a:t>rangowania</a:t>
            </a:r>
            <a:r>
              <a:rPr lang="pl-PL" dirty="0"/>
              <a:t>, który omówię za chwilę i który został pominięty dla techniki druku UV.</a:t>
            </a:r>
          </a:p>
        </p:txBody>
      </p:sp>
      <p:sp>
        <p:nvSpPr>
          <p:cNvPr id="4" name="Symbol zastępczy numeru slajdu 3"/>
          <p:cNvSpPr>
            <a:spLocks noGrp="1"/>
          </p:cNvSpPr>
          <p:nvPr>
            <p:ph type="sldNum" sz="quarter" idx="5"/>
          </p:nvPr>
        </p:nvSpPr>
        <p:spPr/>
        <p:txBody>
          <a:bodyPr/>
          <a:lstStyle/>
          <a:p>
            <a:fld id="{83E0F5A4-2DED-4027-94C0-B1849FAF4FAF}" type="slidenum">
              <a:rPr lang="pl-PL" smtClean="0"/>
              <a:pPr/>
              <a:t>4</a:t>
            </a:fld>
            <a:endParaRPr lang="pl-PL" dirty="0"/>
          </a:p>
        </p:txBody>
      </p:sp>
    </p:spTree>
    <p:extLst>
      <p:ext uri="{BB962C8B-B14F-4D97-AF65-F5344CB8AC3E}">
        <p14:creationId xmlns:p14="http://schemas.microsoft.com/office/powerpoint/2010/main" val="20417035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a:t>Odlany z użyciem formy (negatywu), z wykorzystaniem żywicy charakteryzującej się wysoką odpornością na promieniowanie UV, co ma zapobiegać żółknięciu. Na podobnej zasadzie wykonany został odlew sylikonowy, ale w tym wypadku zastosowano sylikon o dużej gęstości o wyższej wytrzymałości i precyzji, ale kosztem obniżonej przezroczystości.</a:t>
            </a:r>
          </a:p>
        </p:txBody>
      </p:sp>
      <p:sp>
        <p:nvSpPr>
          <p:cNvPr id="4" name="Symbol zastępczy numeru slajdu 3"/>
          <p:cNvSpPr>
            <a:spLocks noGrp="1"/>
          </p:cNvSpPr>
          <p:nvPr>
            <p:ph type="sldNum" sz="quarter" idx="5"/>
          </p:nvPr>
        </p:nvSpPr>
        <p:spPr/>
        <p:txBody>
          <a:bodyPr/>
          <a:lstStyle/>
          <a:p>
            <a:fld id="{83E0F5A4-2DED-4027-94C0-B1849FAF4FAF}" type="slidenum">
              <a:rPr lang="pl-PL" smtClean="0"/>
              <a:pPr/>
              <a:t>5</a:t>
            </a:fld>
            <a:endParaRPr lang="pl-PL" dirty="0"/>
          </a:p>
        </p:txBody>
      </p:sp>
    </p:spTree>
    <p:extLst>
      <p:ext uri="{BB962C8B-B14F-4D97-AF65-F5344CB8AC3E}">
        <p14:creationId xmlns:p14="http://schemas.microsoft.com/office/powerpoint/2010/main" val="4196318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a:t>Technika </a:t>
            </a:r>
            <a:r>
              <a:rPr lang="pl-PL" dirty="0" err="1"/>
              <a:t>subtraktywna</a:t>
            </a:r>
            <a:r>
              <a:rPr lang="pl-PL" dirty="0"/>
              <a:t>, która polega na wycinaniu przez maszynę CNC porcji materiału aż do uzyskania zaprojektowanego kształtu. Najczęściej wykorzystywane są bardzo małe głowice frezujące – tutaj 0,5 mm.</a:t>
            </a:r>
          </a:p>
        </p:txBody>
      </p:sp>
      <p:sp>
        <p:nvSpPr>
          <p:cNvPr id="4" name="Symbol zastępczy numeru slajdu 3"/>
          <p:cNvSpPr>
            <a:spLocks noGrp="1"/>
          </p:cNvSpPr>
          <p:nvPr>
            <p:ph type="sldNum" sz="quarter" idx="5"/>
          </p:nvPr>
        </p:nvSpPr>
        <p:spPr/>
        <p:txBody>
          <a:bodyPr/>
          <a:lstStyle/>
          <a:p>
            <a:fld id="{83E0F5A4-2DED-4027-94C0-B1849FAF4FAF}" type="slidenum">
              <a:rPr lang="pl-PL" smtClean="0"/>
              <a:pPr/>
              <a:t>6</a:t>
            </a:fld>
            <a:endParaRPr lang="pl-PL" dirty="0"/>
          </a:p>
        </p:txBody>
      </p:sp>
    </p:spTree>
    <p:extLst>
      <p:ext uri="{BB962C8B-B14F-4D97-AF65-F5344CB8AC3E}">
        <p14:creationId xmlns:p14="http://schemas.microsoft.com/office/powerpoint/2010/main" val="41053078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a:t>Technika polegająca na punktowym utwardzaniu wiązką światła ultrafioletowego płynnej żywicy znajdującej się w zbiorniku drukarki 3D. Sprawdzaliśmy 2 rodzaje żywic przezroczystych: takiej, która pozostaje elastyczna po utwardzeniu i takiej, która staje się sztywna.</a:t>
            </a:r>
          </a:p>
        </p:txBody>
      </p:sp>
      <p:sp>
        <p:nvSpPr>
          <p:cNvPr id="4" name="Symbol zastępczy numeru slajdu 3"/>
          <p:cNvSpPr>
            <a:spLocks noGrp="1"/>
          </p:cNvSpPr>
          <p:nvPr>
            <p:ph type="sldNum" sz="quarter" idx="5"/>
          </p:nvPr>
        </p:nvSpPr>
        <p:spPr/>
        <p:txBody>
          <a:bodyPr/>
          <a:lstStyle/>
          <a:p>
            <a:fld id="{83E0F5A4-2DED-4027-94C0-B1849FAF4FAF}" type="slidenum">
              <a:rPr lang="pl-PL" smtClean="0"/>
              <a:pPr/>
              <a:t>7</a:t>
            </a:fld>
            <a:endParaRPr lang="pl-PL" dirty="0"/>
          </a:p>
        </p:txBody>
      </p:sp>
    </p:spTree>
    <p:extLst>
      <p:ext uri="{BB962C8B-B14F-4D97-AF65-F5344CB8AC3E}">
        <p14:creationId xmlns:p14="http://schemas.microsoft.com/office/powerpoint/2010/main" val="36316253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pPr algn="just"/>
            <a:r>
              <a:rPr lang="pl-PL" sz="1200" dirty="0">
                <a:effectLst/>
                <a:latin typeface="Calibri" panose="020F0502020204030204" pitchFamily="34" charset="0"/>
                <a:ea typeface="Times New Roman" panose="02020603050405020304" pitchFamily="18" charset="0"/>
                <a:cs typeface="Times New Roman" panose="02020603050405020304" pitchFamily="18" charset="0"/>
              </a:rPr>
              <a:t>Polega na wtapianiu w model kolejnych porcji materiału termoplastycznego. Materiał jest przeciskany przez </a:t>
            </a:r>
            <a:r>
              <a:rPr lang="pl-PL" sz="1200" dirty="0" err="1">
                <a:effectLst/>
                <a:latin typeface="Calibri" panose="020F0502020204030204" pitchFamily="34" charset="0"/>
                <a:ea typeface="Times New Roman" panose="02020603050405020304" pitchFamily="18" charset="0"/>
                <a:cs typeface="Times New Roman" panose="02020603050405020304" pitchFamily="18" charset="0"/>
              </a:rPr>
              <a:t>ekstruder</a:t>
            </a:r>
            <a:r>
              <a:rPr lang="pl-PL" sz="1200" dirty="0">
                <a:effectLst/>
                <a:latin typeface="Calibri" panose="020F0502020204030204" pitchFamily="34" charset="0"/>
                <a:ea typeface="Times New Roman" panose="02020603050405020304" pitchFamily="18" charset="0"/>
                <a:cs typeface="Times New Roman" panose="02020603050405020304" pitchFamily="18" charset="0"/>
              </a:rPr>
              <a:t> (głowicę), który podgrzewa się do określonej temperatury, powodując topienie materiału, który jest następnie wytłaczany na stół drukarki w postaci cienkiej nitki </a:t>
            </a:r>
            <a:r>
              <a:rPr lang="pl-PL" sz="1200" dirty="0" err="1">
                <a:effectLst/>
                <a:latin typeface="Calibri" panose="020F0502020204030204" pitchFamily="34" charset="0"/>
                <a:ea typeface="Times New Roman" panose="02020603050405020304" pitchFamily="18" charset="0"/>
                <a:cs typeface="Times New Roman" panose="02020603050405020304" pitchFamily="18" charset="0"/>
              </a:rPr>
              <a:t>filamentu</a:t>
            </a:r>
            <a:r>
              <a:rPr lang="pl-PL" sz="1200" dirty="0">
                <a:effectLst/>
                <a:latin typeface="Calibri" panose="020F0502020204030204" pitchFamily="34" charset="0"/>
                <a:ea typeface="Times New Roman" panose="02020603050405020304" pitchFamily="18" charset="0"/>
                <a:cs typeface="Times New Roman" panose="02020603050405020304" pitchFamily="18" charset="0"/>
              </a:rPr>
              <a:t>.</a:t>
            </a:r>
          </a:p>
        </p:txBody>
      </p:sp>
      <p:sp>
        <p:nvSpPr>
          <p:cNvPr id="4" name="Symbol zastępczy numeru slajdu 3"/>
          <p:cNvSpPr>
            <a:spLocks noGrp="1"/>
          </p:cNvSpPr>
          <p:nvPr>
            <p:ph type="sldNum" sz="quarter" idx="5"/>
          </p:nvPr>
        </p:nvSpPr>
        <p:spPr/>
        <p:txBody>
          <a:bodyPr/>
          <a:lstStyle/>
          <a:p>
            <a:fld id="{83E0F5A4-2DED-4027-94C0-B1849FAF4FAF}" type="slidenum">
              <a:rPr lang="pl-PL" smtClean="0"/>
              <a:pPr/>
              <a:t>8</a:t>
            </a:fld>
            <a:endParaRPr lang="pl-PL" dirty="0"/>
          </a:p>
        </p:txBody>
      </p:sp>
    </p:spTree>
    <p:extLst>
      <p:ext uri="{BB962C8B-B14F-4D97-AF65-F5344CB8AC3E}">
        <p14:creationId xmlns:p14="http://schemas.microsoft.com/office/powerpoint/2010/main" val="33796777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pPr algn="just"/>
            <a:r>
              <a:rPr lang="pl-PL" sz="1200" dirty="0">
                <a:effectLst/>
                <a:latin typeface="Calibri" panose="020F0502020204030204" pitchFamily="34" charset="0"/>
                <a:ea typeface="Times New Roman" panose="02020603050405020304" pitchFamily="18" charset="0"/>
                <a:cs typeface="Times New Roman" panose="02020603050405020304" pitchFamily="18" charset="0"/>
              </a:rPr>
              <a:t>cząsteczki sproszkowanych poliamidów są łączone ze sobą dzięki wykorzystaniu wiązki lasera o wysokiej energii. Komora drukarki jest wypełniona materiałem proszkowym, który jest punktowo spiekany. Po zakończeniu wydruku materiał nieutwardzony jest wydmuchiwany. Technologia ta nie wymaga generowania podpó</a:t>
            </a:r>
            <a:r>
              <a:rPr lang="pl-PL" sz="1200" dirty="0">
                <a:latin typeface="Calibri" panose="020F0502020204030204" pitchFamily="34" charset="0"/>
                <a:ea typeface="Times New Roman" panose="02020603050405020304" pitchFamily="18" charset="0"/>
                <a:cs typeface="Times New Roman" panose="02020603050405020304" pitchFamily="18" charset="0"/>
              </a:rPr>
              <a:t>r modeli.</a:t>
            </a:r>
            <a:endParaRPr lang="pl-PL" sz="12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Symbol zastępczy numeru slajdu 3"/>
          <p:cNvSpPr>
            <a:spLocks noGrp="1"/>
          </p:cNvSpPr>
          <p:nvPr>
            <p:ph type="sldNum" sz="quarter" idx="5"/>
          </p:nvPr>
        </p:nvSpPr>
        <p:spPr/>
        <p:txBody>
          <a:bodyPr/>
          <a:lstStyle/>
          <a:p>
            <a:fld id="{83E0F5A4-2DED-4027-94C0-B1849FAF4FAF}" type="slidenum">
              <a:rPr lang="pl-PL" smtClean="0"/>
              <a:pPr/>
              <a:t>9</a:t>
            </a:fld>
            <a:endParaRPr lang="pl-PL" dirty="0"/>
          </a:p>
        </p:txBody>
      </p:sp>
    </p:spTree>
    <p:extLst>
      <p:ext uri="{BB962C8B-B14F-4D97-AF65-F5344CB8AC3E}">
        <p14:creationId xmlns:p14="http://schemas.microsoft.com/office/powerpoint/2010/main" val="22044577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pPr algn="just"/>
            <a:r>
              <a:rPr lang="pl-PL" sz="1200" dirty="0">
                <a:effectLst/>
                <a:latin typeface="Calibri" panose="020F0502020204030204" pitchFamily="34" charset="0"/>
                <a:ea typeface="Times New Roman" panose="02020603050405020304" pitchFamily="18" charset="0"/>
                <a:cs typeface="Times New Roman" panose="02020603050405020304" pitchFamily="18" charset="0"/>
              </a:rPr>
              <a:t>cząsteczki sproszkowanych poliamidów są łączone ze sobą dzięki wykorzystaniu wiązki lasera o wysokiej energii. Komora drukarki jest wypełniona materiałem proszkowym, który jest punktowo spiekany. Po zakończeniu wydruku materiał nieutwardzony jest wydmuchiwany. Technologia ta nie wymaga generowania podpó</a:t>
            </a:r>
            <a:r>
              <a:rPr lang="pl-PL" sz="1200" dirty="0">
                <a:latin typeface="Calibri" panose="020F0502020204030204" pitchFamily="34" charset="0"/>
                <a:ea typeface="Times New Roman" panose="02020603050405020304" pitchFamily="18" charset="0"/>
                <a:cs typeface="Times New Roman" panose="02020603050405020304" pitchFamily="18" charset="0"/>
              </a:rPr>
              <a:t>r modeli.</a:t>
            </a:r>
            <a:endParaRPr lang="pl-PL" sz="12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Symbol zastępczy numeru slajdu 3"/>
          <p:cNvSpPr>
            <a:spLocks noGrp="1"/>
          </p:cNvSpPr>
          <p:nvPr>
            <p:ph type="sldNum" sz="quarter" idx="5"/>
          </p:nvPr>
        </p:nvSpPr>
        <p:spPr/>
        <p:txBody>
          <a:bodyPr/>
          <a:lstStyle/>
          <a:p>
            <a:fld id="{83E0F5A4-2DED-4027-94C0-B1849FAF4FAF}" type="slidenum">
              <a:rPr lang="pl-PL" smtClean="0"/>
              <a:pPr/>
              <a:t>10</a:t>
            </a:fld>
            <a:endParaRPr lang="pl-PL" dirty="0"/>
          </a:p>
        </p:txBody>
      </p:sp>
    </p:spTree>
    <p:extLst>
      <p:ext uri="{BB962C8B-B14F-4D97-AF65-F5344CB8AC3E}">
        <p14:creationId xmlns:p14="http://schemas.microsoft.com/office/powerpoint/2010/main" val="21521767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pPr algn="just"/>
            <a:r>
              <a:rPr lang="pl-PL" sz="1200" dirty="0">
                <a:effectLst/>
                <a:latin typeface="Calibri" panose="020F0502020204030204" pitchFamily="34" charset="0"/>
                <a:ea typeface="Times New Roman" panose="02020603050405020304" pitchFamily="18" charset="0"/>
                <a:cs typeface="Times New Roman" panose="02020603050405020304" pitchFamily="18" charset="0"/>
              </a:rPr>
              <a:t>najpierw grafika jest drukowana przy użyciu standardowej drukarki na specjalnych arkuszach papieru puchnącego, który później jest podgrzewany podczas przepuszczenia przez urządzenie zwane </a:t>
            </a:r>
            <a:r>
              <a:rPr lang="pl-PL" sz="1200" dirty="0" err="1">
                <a:effectLst/>
                <a:latin typeface="Calibri" panose="020F0502020204030204" pitchFamily="34" charset="0"/>
                <a:ea typeface="Times New Roman" panose="02020603050405020304" pitchFamily="18" charset="0"/>
                <a:cs typeface="Times New Roman" panose="02020603050405020304" pitchFamily="18" charset="0"/>
              </a:rPr>
              <a:t>wygrzewarką</a:t>
            </a:r>
            <a:r>
              <a:rPr lang="pl-PL" sz="1200" dirty="0">
                <a:effectLst/>
                <a:latin typeface="Calibri" panose="020F0502020204030204" pitchFamily="34" charset="0"/>
                <a:ea typeface="Times New Roman" panose="02020603050405020304" pitchFamily="18" charset="0"/>
                <a:cs typeface="Times New Roman" panose="02020603050405020304" pitchFamily="18" charset="0"/>
              </a:rPr>
              <a:t>. Czarne elementy pęcznieją pod wpływem wysokiej temperatury, tworząc elementy dotykowe. Elementy w innych kolorach pozostają płaskie.</a:t>
            </a:r>
          </a:p>
        </p:txBody>
      </p:sp>
      <p:sp>
        <p:nvSpPr>
          <p:cNvPr id="4" name="Symbol zastępczy numeru slajdu 3"/>
          <p:cNvSpPr>
            <a:spLocks noGrp="1"/>
          </p:cNvSpPr>
          <p:nvPr>
            <p:ph type="sldNum" sz="quarter" idx="5"/>
          </p:nvPr>
        </p:nvSpPr>
        <p:spPr/>
        <p:txBody>
          <a:bodyPr/>
          <a:lstStyle/>
          <a:p>
            <a:fld id="{83E0F5A4-2DED-4027-94C0-B1849FAF4FAF}" type="slidenum">
              <a:rPr lang="pl-PL" smtClean="0"/>
              <a:pPr/>
              <a:t>11</a:t>
            </a:fld>
            <a:endParaRPr lang="pl-PL" dirty="0"/>
          </a:p>
        </p:txBody>
      </p:sp>
    </p:spTree>
    <p:extLst>
      <p:ext uri="{BB962C8B-B14F-4D97-AF65-F5344CB8AC3E}">
        <p14:creationId xmlns:p14="http://schemas.microsoft.com/office/powerpoint/2010/main" val="8154850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pPr algn="just"/>
            <a:r>
              <a:rPr lang="pl-PL" sz="1200" dirty="0">
                <a:effectLst/>
                <a:latin typeface="Calibri" panose="020F0502020204030204" pitchFamily="34" charset="0"/>
                <a:ea typeface="Times New Roman" panose="02020603050405020304" pitchFamily="18" charset="0"/>
                <a:cs typeface="Times New Roman" panose="02020603050405020304" pitchFamily="18" charset="0"/>
              </a:rPr>
              <a:t>najpierw powstały płaskie, wielokolorowe wydruki na standardowej drukarce laserowej. Następnie dodano treści dotykowe (kropki) na tych samych arkuszach papieru brajlowskiego w urządzeniu TIGER. Różnicowanie wysokości punktów jest możliwe w nowszych modelach tego urządzenia, ale nie zostało zastosowane w tym badaniu.</a:t>
            </a:r>
          </a:p>
        </p:txBody>
      </p:sp>
      <p:sp>
        <p:nvSpPr>
          <p:cNvPr id="4" name="Symbol zastępczy numeru slajdu 3"/>
          <p:cNvSpPr>
            <a:spLocks noGrp="1"/>
          </p:cNvSpPr>
          <p:nvPr>
            <p:ph type="sldNum" sz="quarter" idx="5"/>
          </p:nvPr>
        </p:nvSpPr>
        <p:spPr/>
        <p:txBody>
          <a:bodyPr/>
          <a:lstStyle/>
          <a:p>
            <a:fld id="{83E0F5A4-2DED-4027-94C0-B1849FAF4FAF}" type="slidenum">
              <a:rPr lang="pl-PL" smtClean="0"/>
              <a:pPr/>
              <a:t>12</a:t>
            </a:fld>
            <a:endParaRPr lang="pl-PL" dirty="0"/>
          </a:p>
        </p:txBody>
      </p:sp>
    </p:spTree>
    <p:extLst>
      <p:ext uri="{BB962C8B-B14F-4D97-AF65-F5344CB8AC3E}">
        <p14:creationId xmlns:p14="http://schemas.microsoft.com/office/powerpoint/2010/main" val="17653429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pPr algn="just"/>
            <a:r>
              <a:rPr lang="pl-PL" sz="1200" dirty="0">
                <a:effectLst/>
                <a:latin typeface="Calibri" panose="020F0502020204030204" pitchFamily="34" charset="0"/>
                <a:ea typeface="Times New Roman" panose="02020603050405020304" pitchFamily="18" charset="0"/>
                <a:cs typeface="Times New Roman" panose="02020603050405020304" pitchFamily="18" charset="0"/>
              </a:rPr>
              <a:t>najpierw powstały płaskie, wielokolorowe wydruki na standardowej drukarce laserowej. Następnie dodano treści dotykowe (kropki) na tych samych arkuszach papieru brajlowskiego w urządzeniu TIGER. Różnicowanie wysokości punktów jest możliwe w nowszych modelach tego urządzenia, ale nie zostało zastosowane w tym badaniu.</a:t>
            </a:r>
          </a:p>
        </p:txBody>
      </p:sp>
      <p:sp>
        <p:nvSpPr>
          <p:cNvPr id="4" name="Symbol zastępczy numeru slajdu 3"/>
          <p:cNvSpPr>
            <a:spLocks noGrp="1"/>
          </p:cNvSpPr>
          <p:nvPr>
            <p:ph type="sldNum" sz="quarter" idx="5"/>
          </p:nvPr>
        </p:nvSpPr>
        <p:spPr/>
        <p:txBody>
          <a:bodyPr/>
          <a:lstStyle/>
          <a:p>
            <a:fld id="{83E0F5A4-2DED-4027-94C0-B1849FAF4FAF}" type="slidenum">
              <a:rPr lang="pl-PL" smtClean="0"/>
              <a:pPr/>
              <a:t>13</a:t>
            </a:fld>
            <a:endParaRPr lang="pl-PL" dirty="0"/>
          </a:p>
        </p:txBody>
      </p:sp>
    </p:spTree>
    <p:extLst>
      <p:ext uri="{BB962C8B-B14F-4D97-AF65-F5344CB8AC3E}">
        <p14:creationId xmlns:p14="http://schemas.microsoft.com/office/powerpoint/2010/main" val="4110759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pPr algn="just"/>
            <a:r>
              <a:rPr lang="pl-PL" sz="1200" dirty="0">
                <a:effectLst/>
                <a:latin typeface="Calibri" panose="020F0502020204030204" pitchFamily="34" charset="0"/>
                <a:ea typeface="Times New Roman" panose="02020603050405020304" pitchFamily="18" charset="0"/>
                <a:cs typeface="Times New Roman" panose="02020603050405020304" pitchFamily="18" charset="0"/>
              </a:rPr>
              <a:t>najpierw powstały płaskie, wielokolorowe wydruki na standardowej drukarce laserowej. Następnie dodano treści dotykowe (kropki) na tych samych arkuszach papieru brajlowskiego w urządzeniu TIGER. Różnicowanie wysokości punktów jest możliwe w nowszych modelach tego urządzenia, ale nie zostało zastosowane w tym badaniu.</a:t>
            </a:r>
          </a:p>
        </p:txBody>
      </p:sp>
      <p:sp>
        <p:nvSpPr>
          <p:cNvPr id="4" name="Symbol zastępczy numeru slajdu 3"/>
          <p:cNvSpPr>
            <a:spLocks noGrp="1"/>
          </p:cNvSpPr>
          <p:nvPr>
            <p:ph type="sldNum" sz="quarter" idx="5"/>
          </p:nvPr>
        </p:nvSpPr>
        <p:spPr/>
        <p:txBody>
          <a:bodyPr/>
          <a:lstStyle/>
          <a:p>
            <a:fld id="{83E0F5A4-2DED-4027-94C0-B1849FAF4FAF}" type="slidenum">
              <a:rPr lang="pl-PL" smtClean="0"/>
              <a:pPr/>
              <a:t>14</a:t>
            </a:fld>
            <a:endParaRPr lang="pl-PL" dirty="0"/>
          </a:p>
        </p:txBody>
      </p:sp>
    </p:spTree>
    <p:extLst>
      <p:ext uri="{BB962C8B-B14F-4D97-AF65-F5344CB8AC3E}">
        <p14:creationId xmlns:p14="http://schemas.microsoft.com/office/powerpoint/2010/main" val="14663104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83E0F5A4-2DED-4027-94C0-B1849FAF4FAF}" type="slidenum">
              <a:rPr lang="pl-PL" smtClean="0"/>
              <a:pPr/>
              <a:t>15</a:t>
            </a:fld>
            <a:endParaRPr lang="pl-PL" dirty="0"/>
          </a:p>
        </p:txBody>
      </p:sp>
    </p:spTree>
    <p:extLst>
      <p:ext uri="{BB962C8B-B14F-4D97-AF65-F5344CB8AC3E}">
        <p14:creationId xmlns:p14="http://schemas.microsoft.com/office/powerpoint/2010/main" val="33928144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a:t>Im wyższy wynik, tym lepiej, gdzie na wykresie mamy dla każdej techniki po 3 słupki. Od lewej (słupek czerwony) to średnia dotykowa, gdzie ewidentnie najlepsze wyniki uzyskały techniki „papierowe”, tj. TIGER, papier puchnący i </a:t>
            </a:r>
            <a:r>
              <a:rPr lang="pl-PL" dirty="0" err="1"/>
              <a:t>TactPlus</a:t>
            </a:r>
            <a:r>
              <a:rPr lang="pl-PL" dirty="0"/>
              <a:t>. Znaki w tych technikach są najbardziej przyjemne w dotyku, podobnie jak sama struktura papieru. Niestety przekłada się to na niską czytelność treści na takich mapach, co widocznie wyraźne jest w niskich wynikach średnich funkcjonalnych, których wartości odzwierciedlają praktyczną użyteczność map do pozyskiwania z nich informacji. W tej kategorii najwyższe wyniki uzyskały techniki generujące twarde i sztywne znaki, np. </a:t>
            </a:r>
            <a:r>
              <a:rPr lang="pl-PL" dirty="0" err="1"/>
              <a:t>PolyJet</a:t>
            </a:r>
            <a:r>
              <a:rPr lang="pl-PL" dirty="0"/>
              <a:t> i frez w akrylu. Z kolei jeśli chodzi o średnią emocjonalną, która wyraża przede wszystkim odczucia uczestników badań, to wspomniane wcześniej techniki oparte na papierze nie uzyskały ich aprobaty, co najczęściej było tłumaczone zbyt małą wyrazistością treści dotykowych. Na przeciwnym biegunie są techniki druku UV, sztywnego SLA oraz </a:t>
            </a:r>
            <a:r>
              <a:rPr lang="pl-PL" dirty="0" err="1"/>
              <a:t>PolyJet</a:t>
            </a:r>
            <a:r>
              <a:rPr lang="pl-PL" dirty="0"/>
              <a:t>.  </a:t>
            </a:r>
          </a:p>
        </p:txBody>
      </p:sp>
      <p:sp>
        <p:nvSpPr>
          <p:cNvPr id="4" name="Symbol zastępczy numeru slajdu 3"/>
          <p:cNvSpPr>
            <a:spLocks noGrp="1"/>
          </p:cNvSpPr>
          <p:nvPr>
            <p:ph type="sldNum" sz="quarter" idx="5"/>
          </p:nvPr>
        </p:nvSpPr>
        <p:spPr/>
        <p:txBody>
          <a:bodyPr/>
          <a:lstStyle/>
          <a:p>
            <a:fld id="{83E0F5A4-2DED-4027-94C0-B1849FAF4FAF}" type="slidenum">
              <a:rPr lang="pl-PL" smtClean="0"/>
              <a:pPr/>
              <a:t>16</a:t>
            </a:fld>
            <a:endParaRPr lang="pl-PL" dirty="0"/>
          </a:p>
        </p:txBody>
      </p:sp>
    </p:spTree>
    <p:extLst>
      <p:ext uri="{BB962C8B-B14F-4D97-AF65-F5344CB8AC3E}">
        <p14:creationId xmlns:p14="http://schemas.microsoft.com/office/powerpoint/2010/main" val="4682035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a:t>Czyli zadania lokalizacyjne i trudności z nimi związane. Uczestnikom badań byli proszeni o wskazanie na mapie konkretnych obiektów, np. „wskaż na mapie strumień”. Notowane były błędy (wskazany został niewłaściwy znak lub nie udało się odnaleźć znaku, o który prosiliśmy) oraz przypadki długich analiz, czyli kiedy badany poradził sobie z zadaniem, ale musiał wielokrotnie odnosić się do legendy lub skanować mapę więcej niż raz.</a:t>
            </a:r>
          </a:p>
        </p:txBody>
      </p:sp>
      <p:sp>
        <p:nvSpPr>
          <p:cNvPr id="4" name="Symbol zastępczy numeru slajdu 3"/>
          <p:cNvSpPr>
            <a:spLocks noGrp="1"/>
          </p:cNvSpPr>
          <p:nvPr>
            <p:ph type="sldNum" sz="quarter" idx="5"/>
          </p:nvPr>
        </p:nvSpPr>
        <p:spPr/>
        <p:txBody>
          <a:bodyPr/>
          <a:lstStyle/>
          <a:p>
            <a:fld id="{83E0F5A4-2DED-4027-94C0-B1849FAF4FAF}" type="slidenum">
              <a:rPr lang="pl-PL" smtClean="0"/>
              <a:pPr/>
              <a:t>17</a:t>
            </a:fld>
            <a:endParaRPr lang="pl-PL" dirty="0"/>
          </a:p>
        </p:txBody>
      </p:sp>
    </p:spTree>
    <p:extLst>
      <p:ext uri="{BB962C8B-B14F-4D97-AF65-F5344CB8AC3E}">
        <p14:creationId xmlns:p14="http://schemas.microsoft.com/office/powerpoint/2010/main" val="9614067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83E0F5A4-2DED-4027-94C0-B1849FAF4FAF}" type="slidenum">
              <a:rPr lang="pl-PL" smtClean="0"/>
              <a:pPr/>
              <a:t>18</a:t>
            </a:fld>
            <a:endParaRPr lang="pl-PL" dirty="0"/>
          </a:p>
        </p:txBody>
      </p:sp>
    </p:spTree>
    <p:extLst>
      <p:ext uri="{BB962C8B-B14F-4D97-AF65-F5344CB8AC3E}">
        <p14:creationId xmlns:p14="http://schemas.microsoft.com/office/powerpoint/2010/main" val="18604052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83E0F5A4-2DED-4027-94C0-B1849FAF4FAF}" type="slidenum">
              <a:rPr lang="pl-PL" smtClean="0"/>
              <a:pPr/>
              <a:t>19</a:t>
            </a:fld>
            <a:endParaRPr lang="pl-PL" dirty="0"/>
          </a:p>
        </p:txBody>
      </p:sp>
    </p:spTree>
    <p:extLst>
      <p:ext uri="{BB962C8B-B14F-4D97-AF65-F5344CB8AC3E}">
        <p14:creationId xmlns:p14="http://schemas.microsoft.com/office/powerpoint/2010/main" val="32225426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83E0F5A4-2DED-4027-94C0-B1849FAF4FAF}" type="slidenum">
              <a:rPr lang="pl-PL" smtClean="0"/>
              <a:pPr/>
              <a:t>20</a:t>
            </a:fld>
            <a:endParaRPr lang="pl-PL" dirty="0"/>
          </a:p>
        </p:txBody>
      </p:sp>
    </p:spTree>
    <p:extLst>
      <p:ext uri="{BB962C8B-B14F-4D97-AF65-F5344CB8AC3E}">
        <p14:creationId xmlns:p14="http://schemas.microsoft.com/office/powerpoint/2010/main" val="24011977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83E0F5A4-2DED-4027-94C0-B1849FAF4FAF}" type="slidenum">
              <a:rPr lang="pl-PL" smtClean="0"/>
              <a:pPr/>
              <a:t>21</a:t>
            </a:fld>
            <a:endParaRPr lang="pl-PL" dirty="0"/>
          </a:p>
        </p:txBody>
      </p:sp>
    </p:spTree>
    <p:extLst>
      <p:ext uri="{BB962C8B-B14F-4D97-AF65-F5344CB8AC3E}">
        <p14:creationId xmlns:p14="http://schemas.microsoft.com/office/powerpoint/2010/main" val="17433659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83E0F5A4-2DED-4027-94C0-B1849FAF4FAF}" type="slidenum">
              <a:rPr lang="pl-PL" smtClean="0"/>
              <a:pPr/>
              <a:t>22</a:t>
            </a:fld>
            <a:endParaRPr lang="pl-PL" dirty="0"/>
          </a:p>
        </p:txBody>
      </p:sp>
    </p:spTree>
    <p:extLst>
      <p:ext uri="{BB962C8B-B14F-4D97-AF65-F5344CB8AC3E}">
        <p14:creationId xmlns:p14="http://schemas.microsoft.com/office/powerpoint/2010/main" val="36309358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83E0F5A4-2DED-4027-94C0-B1849FAF4FAF}" type="slidenum">
              <a:rPr lang="pl-PL" smtClean="0"/>
              <a:pPr/>
              <a:t>23</a:t>
            </a:fld>
            <a:endParaRPr lang="pl-PL" dirty="0"/>
          </a:p>
        </p:txBody>
      </p:sp>
    </p:spTree>
    <p:extLst>
      <p:ext uri="{BB962C8B-B14F-4D97-AF65-F5344CB8AC3E}">
        <p14:creationId xmlns:p14="http://schemas.microsoft.com/office/powerpoint/2010/main" val="225127418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83E0F5A4-2DED-4027-94C0-B1849FAF4FAF}" type="slidenum">
              <a:rPr lang="pl-PL" smtClean="0"/>
              <a:pPr/>
              <a:t>24</a:t>
            </a:fld>
            <a:endParaRPr lang="pl-PL" dirty="0"/>
          </a:p>
        </p:txBody>
      </p:sp>
    </p:spTree>
    <p:extLst>
      <p:ext uri="{BB962C8B-B14F-4D97-AF65-F5344CB8AC3E}">
        <p14:creationId xmlns:p14="http://schemas.microsoft.com/office/powerpoint/2010/main" val="244413288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83E0F5A4-2DED-4027-94C0-B1849FAF4FAF}" type="slidenum">
              <a:rPr lang="pl-PL" smtClean="0"/>
              <a:pPr/>
              <a:t>25</a:t>
            </a:fld>
            <a:endParaRPr lang="pl-PL" dirty="0"/>
          </a:p>
        </p:txBody>
      </p:sp>
    </p:spTree>
    <p:extLst>
      <p:ext uri="{BB962C8B-B14F-4D97-AF65-F5344CB8AC3E}">
        <p14:creationId xmlns:p14="http://schemas.microsoft.com/office/powerpoint/2010/main" val="264466985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83E0F5A4-2DED-4027-94C0-B1849FAF4FAF}" type="slidenum">
              <a:rPr lang="pl-PL" smtClean="0"/>
              <a:pPr/>
              <a:t>26</a:t>
            </a:fld>
            <a:endParaRPr lang="pl-PL" dirty="0"/>
          </a:p>
        </p:txBody>
      </p:sp>
    </p:spTree>
    <p:extLst>
      <p:ext uri="{BB962C8B-B14F-4D97-AF65-F5344CB8AC3E}">
        <p14:creationId xmlns:p14="http://schemas.microsoft.com/office/powerpoint/2010/main" val="17212789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p:cNvSpPr>
            <a:spLocks noGrp="1"/>
          </p:cNvSpPr>
          <p:nvPr>
            <p:ph type="ctrTitle"/>
          </p:nvPr>
        </p:nvSpPr>
        <p:spPr>
          <a:xfrm>
            <a:off x="914400" y="2130430"/>
            <a:ext cx="10363200" cy="1470025"/>
          </a:xfrm>
        </p:spPr>
        <p:txBody>
          <a:bodyPr/>
          <a:lstStyle/>
          <a:p>
            <a:r>
              <a:rPr lang="pl-PL"/>
              <a:t>Kliknij, aby edytować styl</a:t>
            </a:r>
          </a:p>
        </p:txBody>
      </p:sp>
      <p:sp>
        <p:nvSpPr>
          <p:cNvPr id="3" name="Podtytuł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a:t>Kliknij, aby edytować styl wzorca podtytułu</a:t>
            </a:r>
          </a:p>
        </p:txBody>
      </p:sp>
      <p:sp>
        <p:nvSpPr>
          <p:cNvPr id="4" name="Symbol zastępczy daty 3"/>
          <p:cNvSpPr>
            <a:spLocks noGrp="1"/>
          </p:cNvSpPr>
          <p:nvPr>
            <p:ph type="dt" sz="half" idx="10"/>
          </p:nvPr>
        </p:nvSpPr>
        <p:spPr/>
        <p:txBody>
          <a:bodyPr/>
          <a:lstStyle/>
          <a:p>
            <a:fld id="{987E09A5-983C-4434-B2C4-8685808CE939}" type="datetimeFigureOut">
              <a:rPr lang="pl-PL" smtClean="0"/>
              <a:pPr/>
              <a:t>22.05.2024</a:t>
            </a:fld>
            <a:endParaRPr lang="pl-PL" dirty="0"/>
          </a:p>
        </p:txBody>
      </p:sp>
      <p:sp>
        <p:nvSpPr>
          <p:cNvPr id="5" name="Symbol zastępczy stopki 4"/>
          <p:cNvSpPr>
            <a:spLocks noGrp="1"/>
          </p:cNvSpPr>
          <p:nvPr>
            <p:ph type="ftr" sz="quarter" idx="11"/>
          </p:nvPr>
        </p:nvSpPr>
        <p:spPr/>
        <p:txBody>
          <a:bodyPr/>
          <a:lstStyle/>
          <a:p>
            <a:endParaRPr lang="pl-PL" dirty="0"/>
          </a:p>
        </p:txBody>
      </p:sp>
      <p:sp>
        <p:nvSpPr>
          <p:cNvPr id="6" name="Symbol zastępczy numeru slajdu 5"/>
          <p:cNvSpPr>
            <a:spLocks noGrp="1"/>
          </p:cNvSpPr>
          <p:nvPr>
            <p:ph type="sldNum" sz="quarter" idx="12"/>
          </p:nvPr>
        </p:nvSpPr>
        <p:spPr/>
        <p:txBody>
          <a:bodyPr/>
          <a:lstStyle/>
          <a:p>
            <a:fld id="{4068FF55-46E5-4E48-B623-2D7F4805E0FD}" type="slidenum">
              <a:rPr lang="pl-PL" smtClean="0"/>
              <a:pPr/>
              <a:t>‹#›</a:t>
            </a:fld>
            <a:endParaRPr lang="pl-PL" dirty="0"/>
          </a:p>
        </p:txBody>
      </p:sp>
    </p:spTree>
    <p:extLst>
      <p:ext uri="{BB962C8B-B14F-4D97-AF65-F5344CB8AC3E}">
        <p14:creationId xmlns:p14="http://schemas.microsoft.com/office/powerpoint/2010/main" val="963244995"/>
      </p:ext>
    </p:extLst>
  </p:cSld>
  <p:clrMapOvr>
    <a:masterClrMapping/>
  </p:clrMapOvr>
  <p:transition spd="slow" advClick="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a:t>Kliknij, aby edytować styl</a:t>
            </a:r>
          </a:p>
        </p:txBody>
      </p:sp>
      <p:sp>
        <p:nvSpPr>
          <p:cNvPr id="3" name="Symbol zastępczy zawartości 2"/>
          <p:cNvSpPr>
            <a:spLocks noGrp="1"/>
          </p:cNvSpPr>
          <p:nvPr>
            <p:ph idx="1"/>
          </p:nvPr>
        </p:nvSpPr>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p:cNvSpPr>
            <a:spLocks noGrp="1"/>
          </p:cNvSpPr>
          <p:nvPr>
            <p:ph type="dt" sz="half" idx="10"/>
          </p:nvPr>
        </p:nvSpPr>
        <p:spPr/>
        <p:txBody>
          <a:bodyPr/>
          <a:lstStyle/>
          <a:p>
            <a:fld id="{987E09A5-983C-4434-B2C4-8685808CE939}" type="datetimeFigureOut">
              <a:rPr lang="pl-PL" smtClean="0"/>
              <a:pPr/>
              <a:t>22.05.2024</a:t>
            </a:fld>
            <a:endParaRPr lang="pl-PL" dirty="0"/>
          </a:p>
        </p:txBody>
      </p:sp>
      <p:sp>
        <p:nvSpPr>
          <p:cNvPr id="5" name="Symbol zastępczy stopki 4"/>
          <p:cNvSpPr>
            <a:spLocks noGrp="1"/>
          </p:cNvSpPr>
          <p:nvPr>
            <p:ph type="ftr" sz="quarter" idx="11"/>
          </p:nvPr>
        </p:nvSpPr>
        <p:spPr/>
        <p:txBody>
          <a:bodyPr/>
          <a:lstStyle/>
          <a:p>
            <a:endParaRPr lang="pl-PL" dirty="0"/>
          </a:p>
        </p:txBody>
      </p:sp>
      <p:sp>
        <p:nvSpPr>
          <p:cNvPr id="6" name="Symbol zastępczy numeru slajdu 5"/>
          <p:cNvSpPr>
            <a:spLocks noGrp="1"/>
          </p:cNvSpPr>
          <p:nvPr>
            <p:ph type="sldNum" sz="quarter" idx="12"/>
          </p:nvPr>
        </p:nvSpPr>
        <p:spPr/>
        <p:txBody>
          <a:bodyPr/>
          <a:lstStyle/>
          <a:p>
            <a:fld id="{4068FF55-46E5-4E48-B623-2D7F4805E0FD}" type="slidenum">
              <a:rPr lang="pl-PL" smtClean="0"/>
              <a:pPr/>
              <a:t>‹#›</a:t>
            </a:fld>
            <a:endParaRPr lang="pl-PL" dirty="0"/>
          </a:p>
        </p:txBody>
      </p:sp>
    </p:spTree>
    <p:extLst>
      <p:ext uri="{BB962C8B-B14F-4D97-AF65-F5344CB8AC3E}">
        <p14:creationId xmlns:p14="http://schemas.microsoft.com/office/powerpoint/2010/main" val="1604249341"/>
      </p:ext>
    </p:extLst>
  </p:cSld>
  <p:clrMapOvr>
    <a:masterClrMapping/>
  </p:clrMapOvr>
  <p:transition spd="slow" advClick="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963084" y="4406905"/>
            <a:ext cx="10363200" cy="1362075"/>
          </a:xfrm>
        </p:spPr>
        <p:txBody>
          <a:bodyPr anchor="t"/>
          <a:lstStyle>
            <a:lvl1pPr algn="l">
              <a:defRPr sz="4000" b="1" cap="all"/>
            </a:lvl1pPr>
          </a:lstStyle>
          <a:p>
            <a:r>
              <a:rPr lang="pl-PL"/>
              <a:t>Kliknij, aby edytować styl</a:t>
            </a:r>
          </a:p>
        </p:txBody>
      </p:sp>
      <p:sp>
        <p:nvSpPr>
          <p:cNvPr id="3" name="Symbol zastępczy tekstu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a:t>Kliknij, aby edytować style wzorca tekstu</a:t>
            </a:r>
          </a:p>
        </p:txBody>
      </p:sp>
      <p:sp>
        <p:nvSpPr>
          <p:cNvPr id="4" name="Symbol zastępczy daty 3"/>
          <p:cNvSpPr>
            <a:spLocks noGrp="1"/>
          </p:cNvSpPr>
          <p:nvPr>
            <p:ph type="dt" sz="half" idx="10"/>
          </p:nvPr>
        </p:nvSpPr>
        <p:spPr/>
        <p:txBody>
          <a:bodyPr/>
          <a:lstStyle/>
          <a:p>
            <a:fld id="{987E09A5-983C-4434-B2C4-8685808CE939}" type="datetimeFigureOut">
              <a:rPr lang="pl-PL" smtClean="0"/>
              <a:pPr/>
              <a:t>22.05.2024</a:t>
            </a:fld>
            <a:endParaRPr lang="pl-PL" dirty="0"/>
          </a:p>
        </p:txBody>
      </p:sp>
      <p:sp>
        <p:nvSpPr>
          <p:cNvPr id="5" name="Symbol zastępczy stopki 4"/>
          <p:cNvSpPr>
            <a:spLocks noGrp="1"/>
          </p:cNvSpPr>
          <p:nvPr>
            <p:ph type="ftr" sz="quarter" idx="11"/>
          </p:nvPr>
        </p:nvSpPr>
        <p:spPr/>
        <p:txBody>
          <a:bodyPr/>
          <a:lstStyle/>
          <a:p>
            <a:endParaRPr lang="pl-PL" dirty="0"/>
          </a:p>
        </p:txBody>
      </p:sp>
      <p:sp>
        <p:nvSpPr>
          <p:cNvPr id="6" name="Symbol zastępczy numeru slajdu 5"/>
          <p:cNvSpPr>
            <a:spLocks noGrp="1"/>
          </p:cNvSpPr>
          <p:nvPr>
            <p:ph type="sldNum" sz="quarter" idx="12"/>
          </p:nvPr>
        </p:nvSpPr>
        <p:spPr/>
        <p:txBody>
          <a:bodyPr/>
          <a:lstStyle/>
          <a:p>
            <a:fld id="{4068FF55-46E5-4E48-B623-2D7F4805E0FD}" type="slidenum">
              <a:rPr lang="pl-PL" smtClean="0"/>
              <a:pPr/>
              <a:t>‹#›</a:t>
            </a:fld>
            <a:endParaRPr lang="pl-PL" dirty="0"/>
          </a:p>
        </p:txBody>
      </p:sp>
    </p:spTree>
    <p:extLst>
      <p:ext uri="{BB962C8B-B14F-4D97-AF65-F5344CB8AC3E}">
        <p14:creationId xmlns:p14="http://schemas.microsoft.com/office/powerpoint/2010/main" val="444439910"/>
      </p:ext>
    </p:extLst>
  </p:cSld>
  <p:clrMapOvr>
    <a:masterClrMapping/>
  </p:clrMapOvr>
  <p:transition spd="slow" advClick="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a:t>Kliknij, aby edytować styl</a:t>
            </a:r>
          </a:p>
        </p:txBody>
      </p:sp>
      <p:sp>
        <p:nvSpPr>
          <p:cNvPr id="3" name="Symbol zastępczy zawartości 2"/>
          <p:cNvSpPr>
            <a:spLocks noGrp="1"/>
          </p:cNvSpPr>
          <p:nvPr>
            <p:ph sz="half" idx="1"/>
          </p:nvPr>
        </p:nvSpPr>
        <p:spPr>
          <a:xfrm>
            <a:off x="609600" y="160020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zawartości 3"/>
          <p:cNvSpPr>
            <a:spLocks noGrp="1"/>
          </p:cNvSpPr>
          <p:nvPr>
            <p:ph sz="half" idx="2"/>
          </p:nvPr>
        </p:nvSpPr>
        <p:spPr>
          <a:xfrm>
            <a:off x="6197600" y="160020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daty 4"/>
          <p:cNvSpPr>
            <a:spLocks noGrp="1"/>
          </p:cNvSpPr>
          <p:nvPr>
            <p:ph type="dt" sz="half" idx="10"/>
          </p:nvPr>
        </p:nvSpPr>
        <p:spPr/>
        <p:txBody>
          <a:bodyPr/>
          <a:lstStyle/>
          <a:p>
            <a:fld id="{987E09A5-983C-4434-B2C4-8685808CE939}" type="datetimeFigureOut">
              <a:rPr lang="pl-PL" smtClean="0"/>
              <a:pPr/>
              <a:t>22.05.2024</a:t>
            </a:fld>
            <a:endParaRPr lang="pl-PL" dirty="0"/>
          </a:p>
        </p:txBody>
      </p:sp>
      <p:sp>
        <p:nvSpPr>
          <p:cNvPr id="6" name="Symbol zastępczy stopki 5"/>
          <p:cNvSpPr>
            <a:spLocks noGrp="1"/>
          </p:cNvSpPr>
          <p:nvPr>
            <p:ph type="ftr" sz="quarter" idx="11"/>
          </p:nvPr>
        </p:nvSpPr>
        <p:spPr/>
        <p:txBody>
          <a:bodyPr/>
          <a:lstStyle/>
          <a:p>
            <a:endParaRPr lang="pl-PL" dirty="0"/>
          </a:p>
        </p:txBody>
      </p:sp>
      <p:sp>
        <p:nvSpPr>
          <p:cNvPr id="7" name="Symbol zastępczy numeru slajdu 6"/>
          <p:cNvSpPr>
            <a:spLocks noGrp="1"/>
          </p:cNvSpPr>
          <p:nvPr>
            <p:ph type="sldNum" sz="quarter" idx="12"/>
          </p:nvPr>
        </p:nvSpPr>
        <p:spPr/>
        <p:txBody>
          <a:bodyPr/>
          <a:lstStyle/>
          <a:p>
            <a:fld id="{4068FF55-46E5-4E48-B623-2D7F4805E0FD}" type="slidenum">
              <a:rPr lang="pl-PL" smtClean="0"/>
              <a:pPr/>
              <a:t>‹#›</a:t>
            </a:fld>
            <a:endParaRPr lang="pl-PL" dirty="0"/>
          </a:p>
        </p:txBody>
      </p:sp>
    </p:spTree>
    <p:extLst>
      <p:ext uri="{BB962C8B-B14F-4D97-AF65-F5344CB8AC3E}">
        <p14:creationId xmlns:p14="http://schemas.microsoft.com/office/powerpoint/2010/main" val="2484360761"/>
      </p:ext>
    </p:extLst>
  </p:cSld>
  <p:clrMapOvr>
    <a:masterClrMapping/>
  </p:clrMapOvr>
  <p:transition spd="slow" advClick="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lvl1pPr>
              <a:defRPr/>
            </a:lvl1pPr>
          </a:lstStyle>
          <a:p>
            <a:r>
              <a:rPr lang="pl-PL"/>
              <a:t>Kliknij, aby edytować styl</a:t>
            </a:r>
          </a:p>
        </p:txBody>
      </p:sp>
      <p:sp>
        <p:nvSpPr>
          <p:cNvPr id="3" name="Symbol zastępczy tekstu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4" name="Symbol zastępczy zawartości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tekstu 4"/>
          <p:cNvSpPr>
            <a:spLocks noGrp="1"/>
          </p:cNvSpPr>
          <p:nvPr>
            <p:ph type="body" sz="quarter" idx="3"/>
          </p:nvPr>
        </p:nvSpPr>
        <p:spPr>
          <a:xfrm>
            <a:off x="6193370"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6" name="Symbol zastępczy zawartości 5"/>
          <p:cNvSpPr>
            <a:spLocks noGrp="1"/>
          </p:cNvSpPr>
          <p:nvPr>
            <p:ph sz="quarter" idx="4"/>
          </p:nvPr>
        </p:nvSpPr>
        <p:spPr>
          <a:xfrm>
            <a:off x="619337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7" name="Symbol zastępczy daty 6"/>
          <p:cNvSpPr>
            <a:spLocks noGrp="1"/>
          </p:cNvSpPr>
          <p:nvPr>
            <p:ph type="dt" sz="half" idx="10"/>
          </p:nvPr>
        </p:nvSpPr>
        <p:spPr/>
        <p:txBody>
          <a:bodyPr/>
          <a:lstStyle/>
          <a:p>
            <a:fld id="{987E09A5-983C-4434-B2C4-8685808CE939}" type="datetimeFigureOut">
              <a:rPr lang="pl-PL" smtClean="0"/>
              <a:pPr/>
              <a:t>22.05.2024</a:t>
            </a:fld>
            <a:endParaRPr lang="pl-PL" dirty="0"/>
          </a:p>
        </p:txBody>
      </p:sp>
      <p:sp>
        <p:nvSpPr>
          <p:cNvPr id="8" name="Symbol zastępczy stopki 7"/>
          <p:cNvSpPr>
            <a:spLocks noGrp="1"/>
          </p:cNvSpPr>
          <p:nvPr>
            <p:ph type="ftr" sz="quarter" idx="11"/>
          </p:nvPr>
        </p:nvSpPr>
        <p:spPr/>
        <p:txBody>
          <a:bodyPr/>
          <a:lstStyle/>
          <a:p>
            <a:endParaRPr lang="pl-PL" dirty="0"/>
          </a:p>
        </p:txBody>
      </p:sp>
      <p:sp>
        <p:nvSpPr>
          <p:cNvPr id="9" name="Symbol zastępczy numeru slajdu 8"/>
          <p:cNvSpPr>
            <a:spLocks noGrp="1"/>
          </p:cNvSpPr>
          <p:nvPr>
            <p:ph type="sldNum" sz="quarter" idx="12"/>
          </p:nvPr>
        </p:nvSpPr>
        <p:spPr/>
        <p:txBody>
          <a:bodyPr/>
          <a:lstStyle/>
          <a:p>
            <a:fld id="{4068FF55-46E5-4E48-B623-2D7F4805E0FD}" type="slidenum">
              <a:rPr lang="pl-PL" smtClean="0"/>
              <a:pPr/>
              <a:t>‹#›</a:t>
            </a:fld>
            <a:endParaRPr lang="pl-PL" dirty="0"/>
          </a:p>
        </p:txBody>
      </p:sp>
    </p:spTree>
    <p:extLst>
      <p:ext uri="{BB962C8B-B14F-4D97-AF65-F5344CB8AC3E}">
        <p14:creationId xmlns:p14="http://schemas.microsoft.com/office/powerpoint/2010/main" val="1185535075"/>
      </p:ext>
    </p:extLst>
  </p:cSld>
  <p:clrMapOvr>
    <a:masterClrMapping/>
  </p:clrMapOvr>
  <p:transition spd="slow" advClick="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a:t>Kliknij, aby edytować styl</a:t>
            </a:r>
          </a:p>
        </p:txBody>
      </p:sp>
      <p:sp>
        <p:nvSpPr>
          <p:cNvPr id="3" name="Symbol zastępczy daty 2"/>
          <p:cNvSpPr>
            <a:spLocks noGrp="1"/>
          </p:cNvSpPr>
          <p:nvPr>
            <p:ph type="dt" sz="half" idx="10"/>
          </p:nvPr>
        </p:nvSpPr>
        <p:spPr/>
        <p:txBody>
          <a:bodyPr/>
          <a:lstStyle/>
          <a:p>
            <a:fld id="{987E09A5-983C-4434-B2C4-8685808CE939}" type="datetimeFigureOut">
              <a:rPr lang="pl-PL" smtClean="0"/>
              <a:pPr/>
              <a:t>22.05.2024</a:t>
            </a:fld>
            <a:endParaRPr lang="pl-PL" dirty="0"/>
          </a:p>
        </p:txBody>
      </p:sp>
      <p:sp>
        <p:nvSpPr>
          <p:cNvPr id="4" name="Symbol zastępczy stopki 3"/>
          <p:cNvSpPr>
            <a:spLocks noGrp="1"/>
          </p:cNvSpPr>
          <p:nvPr>
            <p:ph type="ftr" sz="quarter" idx="11"/>
          </p:nvPr>
        </p:nvSpPr>
        <p:spPr/>
        <p:txBody>
          <a:bodyPr/>
          <a:lstStyle/>
          <a:p>
            <a:endParaRPr lang="pl-PL" dirty="0"/>
          </a:p>
        </p:txBody>
      </p:sp>
      <p:sp>
        <p:nvSpPr>
          <p:cNvPr id="5" name="Symbol zastępczy numeru slajdu 4"/>
          <p:cNvSpPr>
            <a:spLocks noGrp="1"/>
          </p:cNvSpPr>
          <p:nvPr>
            <p:ph type="sldNum" sz="quarter" idx="12"/>
          </p:nvPr>
        </p:nvSpPr>
        <p:spPr/>
        <p:txBody>
          <a:bodyPr/>
          <a:lstStyle/>
          <a:p>
            <a:fld id="{4068FF55-46E5-4E48-B623-2D7F4805E0FD}" type="slidenum">
              <a:rPr lang="pl-PL" smtClean="0"/>
              <a:pPr/>
              <a:t>‹#›</a:t>
            </a:fld>
            <a:endParaRPr lang="pl-PL" dirty="0"/>
          </a:p>
        </p:txBody>
      </p:sp>
    </p:spTree>
    <p:extLst>
      <p:ext uri="{BB962C8B-B14F-4D97-AF65-F5344CB8AC3E}">
        <p14:creationId xmlns:p14="http://schemas.microsoft.com/office/powerpoint/2010/main" val="1808072097"/>
      </p:ext>
    </p:extLst>
  </p:cSld>
  <p:clrMapOvr>
    <a:masterClrMapping/>
  </p:clrMapOvr>
  <p:transition spd="slow" advClick="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p:cNvSpPr>
            <a:spLocks noGrp="1"/>
          </p:cNvSpPr>
          <p:nvPr>
            <p:ph type="dt" sz="half" idx="10"/>
          </p:nvPr>
        </p:nvSpPr>
        <p:spPr/>
        <p:txBody>
          <a:bodyPr/>
          <a:lstStyle/>
          <a:p>
            <a:fld id="{987E09A5-983C-4434-B2C4-8685808CE939}" type="datetimeFigureOut">
              <a:rPr lang="pl-PL" smtClean="0"/>
              <a:pPr/>
              <a:t>22.05.2024</a:t>
            </a:fld>
            <a:endParaRPr lang="pl-PL" dirty="0"/>
          </a:p>
        </p:txBody>
      </p:sp>
      <p:sp>
        <p:nvSpPr>
          <p:cNvPr id="3" name="Symbol zastępczy stopki 2"/>
          <p:cNvSpPr>
            <a:spLocks noGrp="1"/>
          </p:cNvSpPr>
          <p:nvPr>
            <p:ph type="ftr" sz="quarter" idx="11"/>
          </p:nvPr>
        </p:nvSpPr>
        <p:spPr/>
        <p:txBody>
          <a:bodyPr/>
          <a:lstStyle/>
          <a:p>
            <a:endParaRPr lang="pl-PL" dirty="0"/>
          </a:p>
        </p:txBody>
      </p:sp>
      <p:sp>
        <p:nvSpPr>
          <p:cNvPr id="4" name="Symbol zastępczy numeru slajdu 3"/>
          <p:cNvSpPr>
            <a:spLocks noGrp="1"/>
          </p:cNvSpPr>
          <p:nvPr>
            <p:ph type="sldNum" sz="quarter" idx="12"/>
          </p:nvPr>
        </p:nvSpPr>
        <p:spPr/>
        <p:txBody>
          <a:bodyPr/>
          <a:lstStyle/>
          <a:p>
            <a:fld id="{4068FF55-46E5-4E48-B623-2D7F4805E0FD}" type="slidenum">
              <a:rPr lang="pl-PL" smtClean="0"/>
              <a:pPr/>
              <a:t>‹#›</a:t>
            </a:fld>
            <a:endParaRPr lang="pl-PL" dirty="0"/>
          </a:p>
        </p:txBody>
      </p:sp>
    </p:spTree>
    <p:extLst>
      <p:ext uri="{BB962C8B-B14F-4D97-AF65-F5344CB8AC3E}">
        <p14:creationId xmlns:p14="http://schemas.microsoft.com/office/powerpoint/2010/main" val="3242605435"/>
      </p:ext>
    </p:extLst>
  </p:cSld>
  <p:clrMapOvr>
    <a:masterClrMapping/>
  </p:clrMapOvr>
  <p:transition spd="slow" advClick="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609603" y="273050"/>
            <a:ext cx="4011084" cy="1162050"/>
          </a:xfrm>
        </p:spPr>
        <p:txBody>
          <a:bodyPr anchor="b"/>
          <a:lstStyle>
            <a:lvl1pPr algn="l">
              <a:defRPr sz="2000" b="1"/>
            </a:lvl1pPr>
          </a:lstStyle>
          <a:p>
            <a:r>
              <a:rPr lang="pl-PL"/>
              <a:t>Kliknij, aby edytować styl</a:t>
            </a:r>
          </a:p>
        </p:txBody>
      </p:sp>
      <p:sp>
        <p:nvSpPr>
          <p:cNvPr id="3" name="Symbol zastępczy zawartości 2"/>
          <p:cNvSpPr>
            <a:spLocks noGrp="1"/>
          </p:cNvSpPr>
          <p:nvPr>
            <p:ph idx="1"/>
          </p:nvPr>
        </p:nvSpPr>
        <p:spPr>
          <a:xfrm>
            <a:off x="4766733" y="273055"/>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tekstu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Kliknij, aby edytować style wzorca tekstu</a:t>
            </a:r>
          </a:p>
        </p:txBody>
      </p:sp>
      <p:sp>
        <p:nvSpPr>
          <p:cNvPr id="5" name="Symbol zastępczy daty 4"/>
          <p:cNvSpPr>
            <a:spLocks noGrp="1"/>
          </p:cNvSpPr>
          <p:nvPr>
            <p:ph type="dt" sz="half" idx="10"/>
          </p:nvPr>
        </p:nvSpPr>
        <p:spPr/>
        <p:txBody>
          <a:bodyPr/>
          <a:lstStyle/>
          <a:p>
            <a:fld id="{987E09A5-983C-4434-B2C4-8685808CE939}" type="datetimeFigureOut">
              <a:rPr lang="pl-PL" smtClean="0"/>
              <a:pPr/>
              <a:t>22.05.2024</a:t>
            </a:fld>
            <a:endParaRPr lang="pl-PL" dirty="0"/>
          </a:p>
        </p:txBody>
      </p:sp>
      <p:sp>
        <p:nvSpPr>
          <p:cNvPr id="6" name="Symbol zastępczy stopki 5"/>
          <p:cNvSpPr>
            <a:spLocks noGrp="1"/>
          </p:cNvSpPr>
          <p:nvPr>
            <p:ph type="ftr" sz="quarter" idx="11"/>
          </p:nvPr>
        </p:nvSpPr>
        <p:spPr/>
        <p:txBody>
          <a:bodyPr/>
          <a:lstStyle/>
          <a:p>
            <a:endParaRPr lang="pl-PL" dirty="0"/>
          </a:p>
        </p:txBody>
      </p:sp>
      <p:sp>
        <p:nvSpPr>
          <p:cNvPr id="7" name="Symbol zastępczy numeru slajdu 6"/>
          <p:cNvSpPr>
            <a:spLocks noGrp="1"/>
          </p:cNvSpPr>
          <p:nvPr>
            <p:ph type="sldNum" sz="quarter" idx="12"/>
          </p:nvPr>
        </p:nvSpPr>
        <p:spPr/>
        <p:txBody>
          <a:bodyPr/>
          <a:lstStyle/>
          <a:p>
            <a:fld id="{4068FF55-46E5-4E48-B623-2D7F4805E0FD}" type="slidenum">
              <a:rPr lang="pl-PL" smtClean="0"/>
              <a:pPr/>
              <a:t>‹#›</a:t>
            </a:fld>
            <a:endParaRPr lang="pl-PL" dirty="0"/>
          </a:p>
        </p:txBody>
      </p:sp>
    </p:spTree>
    <p:extLst>
      <p:ext uri="{BB962C8B-B14F-4D97-AF65-F5344CB8AC3E}">
        <p14:creationId xmlns:p14="http://schemas.microsoft.com/office/powerpoint/2010/main" val="3213303572"/>
      </p:ext>
    </p:extLst>
  </p:cSld>
  <p:clrMapOvr>
    <a:masterClrMapping/>
  </p:clrMapOvr>
  <p:transition spd="slow" advClick="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2389717" y="4800600"/>
            <a:ext cx="7315200" cy="566738"/>
          </a:xfrm>
        </p:spPr>
        <p:txBody>
          <a:bodyPr anchor="b"/>
          <a:lstStyle>
            <a:lvl1pPr algn="l">
              <a:defRPr sz="2000" b="1"/>
            </a:lvl1pPr>
          </a:lstStyle>
          <a:p>
            <a:r>
              <a:rPr lang="pl-PL"/>
              <a:t>Kliknij, aby edytować styl</a:t>
            </a:r>
          </a:p>
        </p:txBody>
      </p:sp>
      <p:sp>
        <p:nvSpPr>
          <p:cNvPr id="3" name="Symbol zastępczy obrazu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dirty="0"/>
          </a:p>
        </p:txBody>
      </p:sp>
      <p:sp>
        <p:nvSpPr>
          <p:cNvPr id="4" name="Symbol zastępczy tekstu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Kliknij, aby edytować style wzorca tekstu</a:t>
            </a:r>
          </a:p>
        </p:txBody>
      </p:sp>
      <p:sp>
        <p:nvSpPr>
          <p:cNvPr id="5" name="Symbol zastępczy daty 4"/>
          <p:cNvSpPr>
            <a:spLocks noGrp="1"/>
          </p:cNvSpPr>
          <p:nvPr>
            <p:ph type="dt" sz="half" idx="10"/>
          </p:nvPr>
        </p:nvSpPr>
        <p:spPr/>
        <p:txBody>
          <a:bodyPr/>
          <a:lstStyle/>
          <a:p>
            <a:fld id="{987E09A5-983C-4434-B2C4-8685808CE939}" type="datetimeFigureOut">
              <a:rPr lang="pl-PL" smtClean="0"/>
              <a:pPr/>
              <a:t>22.05.2024</a:t>
            </a:fld>
            <a:endParaRPr lang="pl-PL" dirty="0"/>
          </a:p>
        </p:txBody>
      </p:sp>
      <p:sp>
        <p:nvSpPr>
          <p:cNvPr id="6" name="Symbol zastępczy stopki 5"/>
          <p:cNvSpPr>
            <a:spLocks noGrp="1"/>
          </p:cNvSpPr>
          <p:nvPr>
            <p:ph type="ftr" sz="quarter" idx="11"/>
          </p:nvPr>
        </p:nvSpPr>
        <p:spPr/>
        <p:txBody>
          <a:bodyPr/>
          <a:lstStyle/>
          <a:p>
            <a:endParaRPr lang="pl-PL" dirty="0"/>
          </a:p>
        </p:txBody>
      </p:sp>
      <p:sp>
        <p:nvSpPr>
          <p:cNvPr id="7" name="Symbol zastępczy numeru slajdu 6"/>
          <p:cNvSpPr>
            <a:spLocks noGrp="1"/>
          </p:cNvSpPr>
          <p:nvPr>
            <p:ph type="sldNum" sz="quarter" idx="12"/>
          </p:nvPr>
        </p:nvSpPr>
        <p:spPr/>
        <p:txBody>
          <a:bodyPr/>
          <a:lstStyle/>
          <a:p>
            <a:fld id="{4068FF55-46E5-4E48-B623-2D7F4805E0FD}" type="slidenum">
              <a:rPr lang="pl-PL" smtClean="0"/>
              <a:pPr/>
              <a:t>‹#›</a:t>
            </a:fld>
            <a:endParaRPr lang="pl-PL" dirty="0"/>
          </a:p>
        </p:txBody>
      </p:sp>
    </p:spTree>
    <p:extLst>
      <p:ext uri="{BB962C8B-B14F-4D97-AF65-F5344CB8AC3E}">
        <p14:creationId xmlns:p14="http://schemas.microsoft.com/office/powerpoint/2010/main" val="2831918618"/>
      </p:ext>
    </p:extLst>
  </p:cSld>
  <p:clrMapOvr>
    <a:masterClrMapping/>
  </p:clrMapOvr>
  <p:transition spd="slow" advClick="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a:t>Kliknij, aby edytować styl</a:t>
            </a:r>
          </a:p>
        </p:txBody>
      </p:sp>
      <p:sp>
        <p:nvSpPr>
          <p:cNvPr id="3" name="Symbol zastępczy tytułu pionowego 2"/>
          <p:cNvSpPr>
            <a:spLocks noGrp="1"/>
          </p:cNvSpPr>
          <p:nvPr>
            <p:ph type="body" orient="vert" idx="1"/>
          </p:nvPr>
        </p:nvSpPr>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p:cNvSpPr>
            <a:spLocks noGrp="1"/>
          </p:cNvSpPr>
          <p:nvPr>
            <p:ph type="dt" sz="half" idx="10"/>
          </p:nvPr>
        </p:nvSpPr>
        <p:spPr/>
        <p:txBody>
          <a:bodyPr/>
          <a:lstStyle/>
          <a:p>
            <a:fld id="{987E09A5-983C-4434-B2C4-8685808CE939}" type="datetimeFigureOut">
              <a:rPr lang="pl-PL" smtClean="0"/>
              <a:pPr/>
              <a:t>22.05.2024</a:t>
            </a:fld>
            <a:endParaRPr lang="pl-PL" dirty="0"/>
          </a:p>
        </p:txBody>
      </p:sp>
      <p:sp>
        <p:nvSpPr>
          <p:cNvPr id="5" name="Symbol zastępczy stopki 4"/>
          <p:cNvSpPr>
            <a:spLocks noGrp="1"/>
          </p:cNvSpPr>
          <p:nvPr>
            <p:ph type="ftr" sz="quarter" idx="11"/>
          </p:nvPr>
        </p:nvSpPr>
        <p:spPr/>
        <p:txBody>
          <a:bodyPr/>
          <a:lstStyle/>
          <a:p>
            <a:endParaRPr lang="pl-PL" dirty="0"/>
          </a:p>
        </p:txBody>
      </p:sp>
      <p:sp>
        <p:nvSpPr>
          <p:cNvPr id="6" name="Symbol zastępczy numeru slajdu 5"/>
          <p:cNvSpPr>
            <a:spLocks noGrp="1"/>
          </p:cNvSpPr>
          <p:nvPr>
            <p:ph type="sldNum" sz="quarter" idx="12"/>
          </p:nvPr>
        </p:nvSpPr>
        <p:spPr/>
        <p:txBody>
          <a:bodyPr/>
          <a:lstStyle/>
          <a:p>
            <a:fld id="{4068FF55-46E5-4E48-B623-2D7F4805E0FD}" type="slidenum">
              <a:rPr lang="pl-PL" smtClean="0"/>
              <a:pPr/>
              <a:t>‹#›</a:t>
            </a:fld>
            <a:endParaRPr lang="pl-PL" dirty="0"/>
          </a:p>
        </p:txBody>
      </p:sp>
    </p:spTree>
    <p:extLst>
      <p:ext uri="{BB962C8B-B14F-4D97-AF65-F5344CB8AC3E}">
        <p14:creationId xmlns:p14="http://schemas.microsoft.com/office/powerpoint/2010/main" val="2285020688"/>
      </p:ext>
    </p:extLst>
  </p:cSld>
  <p:clrMapOvr>
    <a:masterClrMapping/>
  </p:clrMapOvr>
  <p:transition spd="slow" advClick="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8839200" y="274643"/>
            <a:ext cx="2743200" cy="5851525"/>
          </a:xfrm>
        </p:spPr>
        <p:txBody>
          <a:bodyPr vert="eaVert"/>
          <a:lstStyle/>
          <a:p>
            <a:r>
              <a:rPr lang="pl-PL"/>
              <a:t>Kliknij, aby edytować styl</a:t>
            </a:r>
          </a:p>
        </p:txBody>
      </p:sp>
      <p:sp>
        <p:nvSpPr>
          <p:cNvPr id="3" name="Symbol zastępczy tytułu pionowego 2"/>
          <p:cNvSpPr>
            <a:spLocks noGrp="1"/>
          </p:cNvSpPr>
          <p:nvPr>
            <p:ph type="body" orient="vert" idx="1"/>
          </p:nvPr>
        </p:nvSpPr>
        <p:spPr>
          <a:xfrm>
            <a:off x="609600" y="274643"/>
            <a:ext cx="8026400" cy="5851525"/>
          </a:xfrm>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p:cNvSpPr>
            <a:spLocks noGrp="1"/>
          </p:cNvSpPr>
          <p:nvPr>
            <p:ph type="dt" sz="half" idx="10"/>
          </p:nvPr>
        </p:nvSpPr>
        <p:spPr/>
        <p:txBody>
          <a:bodyPr/>
          <a:lstStyle/>
          <a:p>
            <a:fld id="{987E09A5-983C-4434-B2C4-8685808CE939}" type="datetimeFigureOut">
              <a:rPr lang="pl-PL" smtClean="0"/>
              <a:pPr/>
              <a:t>22.05.2024</a:t>
            </a:fld>
            <a:endParaRPr lang="pl-PL" dirty="0"/>
          </a:p>
        </p:txBody>
      </p:sp>
      <p:sp>
        <p:nvSpPr>
          <p:cNvPr id="5" name="Symbol zastępczy stopki 4"/>
          <p:cNvSpPr>
            <a:spLocks noGrp="1"/>
          </p:cNvSpPr>
          <p:nvPr>
            <p:ph type="ftr" sz="quarter" idx="11"/>
          </p:nvPr>
        </p:nvSpPr>
        <p:spPr/>
        <p:txBody>
          <a:bodyPr/>
          <a:lstStyle/>
          <a:p>
            <a:endParaRPr lang="pl-PL" dirty="0"/>
          </a:p>
        </p:txBody>
      </p:sp>
      <p:sp>
        <p:nvSpPr>
          <p:cNvPr id="6" name="Symbol zastępczy numeru slajdu 5"/>
          <p:cNvSpPr>
            <a:spLocks noGrp="1"/>
          </p:cNvSpPr>
          <p:nvPr>
            <p:ph type="sldNum" sz="quarter" idx="12"/>
          </p:nvPr>
        </p:nvSpPr>
        <p:spPr/>
        <p:txBody>
          <a:bodyPr/>
          <a:lstStyle/>
          <a:p>
            <a:fld id="{4068FF55-46E5-4E48-B623-2D7F4805E0FD}" type="slidenum">
              <a:rPr lang="pl-PL" smtClean="0"/>
              <a:pPr/>
              <a:t>‹#›</a:t>
            </a:fld>
            <a:endParaRPr lang="pl-PL" dirty="0"/>
          </a:p>
        </p:txBody>
      </p:sp>
    </p:spTree>
    <p:extLst>
      <p:ext uri="{BB962C8B-B14F-4D97-AF65-F5344CB8AC3E}">
        <p14:creationId xmlns:p14="http://schemas.microsoft.com/office/powerpoint/2010/main" val="615439279"/>
      </p:ext>
    </p:extLst>
  </p:cSld>
  <p:clrMapOvr>
    <a:masterClrMapping/>
  </p:clrMapOvr>
  <p:transition spd="slow" advClick="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ymbol zastępczy tytułu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pl-PL"/>
              <a:t>Kliknij, aby edytować styl</a:t>
            </a:r>
          </a:p>
        </p:txBody>
      </p:sp>
      <p:sp>
        <p:nvSpPr>
          <p:cNvPr id="3" name="Symbol zastępczy tekstu 2"/>
          <p:cNvSpPr>
            <a:spLocks noGrp="1"/>
          </p:cNvSpPr>
          <p:nvPr>
            <p:ph type="body" idx="1"/>
          </p:nvPr>
        </p:nvSpPr>
        <p:spPr>
          <a:xfrm>
            <a:off x="609600" y="1600205"/>
            <a:ext cx="10972800" cy="4525963"/>
          </a:xfrm>
          <a:prstGeom prst="rect">
            <a:avLst/>
          </a:prstGeom>
        </p:spPr>
        <p:txBody>
          <a:bodyPr vert="horz" lIns="91440" tIns="45720" rIns="91440" bIns="45720" rtlCol="0">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p:cNvSpPr>
            <a:spLocks noGrp="1"/>
          </p:cNvSpPr>
          <p:nvPr>
            <p:ph type="dt" sz="half" idx="2"/>
          </p:nvPr>
        </p:nvSpPr>
        <p:spPr>
          <a:xfrm>
            <a:off x="609600" y="6356355"/>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7E09A5-983C-4434-B2C4-8685808CE939}" type="datetimeFigureOut">
              <a:rPr lang="pl-PL" smtClean="0"/>
              <a:pPr/>
              <a:t>22.05.2024</a:t>
            </a:fld>
            <a:endParaRPr lang="pl-PL" dirty="0"/>
          </a:p>
        </p:txBody>
      </p:sp>
      <p:sp>
        <p:nvSpPr>
          <p:cNvPr id="5" name="Symbol zastępczy stopki 4"/>
          <p:cNvSpPr>
            <a:spLocks noGrp="1"/>
          </p:cNvSpPr>
          <p:nvPr>
            <p:ph type="ftr" sz="quarter" idx="3"/>
          </p:nvPr>
        </p:nvSpPr>
        <p:spPr>
          <a:xfrm>
            <a:off x="4165600" y="6356355"/>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l-PL" dirty="0"/>
          </a:p>
        </p:txBody>
      </p:sp>
      <p:sp>
        <p:nvSpPr>
          <p:cNvPr id="6" name="Symbol zastępczy numeru slajdu 5"/>
          <p:cNvSpPr>
            <a:spLocks noGrp="1"/>
          </p:cNvSpPr>
          <p:nvPr>
            <p:ph type="sldNum" sz="quarter" idx="4"/>
          </p:nvPr>
        </p:nvSpPr>
        <p:spPr>
          <a:xfrm>
            <a:off x="8737600" y="6356355"/>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068FF55-46E5-4E48-B623-2D7F4805E0FD}" type="slidenum">
              <a:rPr lang="pl-PL" smtClean="0"/>
              <a:pPr/>
              <a:t>‹#›</a:t>
            </a:fld>
            <a:endParaRPr lang="pl-PL" dirty="0"/>
          </a:p>
        </p:txBody>
      </p:sp>
    </p:spTree>
    <p:extLst>
      <p:ext uri="{BB962C8B-B14F-4D97-AF65-F5344CB8AC3E}">
        <p14:creationId xmlns:p14="http://schemas.microsoft.com/office/powerpoint/2010/main" val="41248799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advClick="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sv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jpeg"/><Relationship Id="rId9"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jpeg"/><Relationship Id="rId9" Type="http://schemas.openxmlformats.org/officeDocument/2006/relationships/image" Target="../media/image11.jpeg"/></Relationships>
</file>

<file path=ppt/slides/_rels/slide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jpeg"/></Relationships>
</file>

<file path=ppt/slides/_rels/slide7.xml.rels><?xml version="1.0" encoding="UTF-8" standalone="yes"?>
<Relationships xmlns="http://schemas.openxmlformats.org/package/2006/relationships"><Relationship Id="rId8" Type="http://schemas.openxmlformats.org/officeDocument/2006/relationships/image" Target="../media/image14.gif"/><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jpeg"/></Relationships>
</file>

<file path=ppt/slides/_rels/slide8.xml.rels><?xml version="1.0" encoding="UTF-8" standalone="yes"?>
<Relationships xmlns="http://schemas.openxmlformats.org/package/2006/relationships"><Relationship Id="rId8" Type="http://schemas.openxmlformats.org/officeDocument/2006/relationships/image" Target="../media/image15.gif"/><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jpeg"/></Relationships>
</file>

<file path=ppt/slides/_rels/slide9.xml.rels><?xml version="1.0" encoding="UTF-8" standalone="yes"?>
<Relationships xmlns="http://schemas.openxmlformats.org/package/2006/relationships"><Relationship Id="rId8" Type="http://schemas.openxmlformats.org/officeDocument/2006/relationships/image" Target="../media/image16.gif"/><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jpeg"/></Relationships>
</file>

<file path=ppt/slides/_rels/slide10.xml.rels><?xml version="1.0" encoding="UTF-8" standalone="yes"?>
<Relationships xmlns="http://schemas.openxmlformats.org/package/2006/relationships"><Relationship Id="rId8" Type="http://schemas.openxmlformats.org/officeDocument/2006/relationships/image" Target="../media/image17.gif"/><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jpeg"/></Relationships>
</file>

<file path=ppt/slides/_rels/slide11.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jpeg"/></Relationships>
</file>

<file path=ppt/slides/_rels/slide12.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jpeg"/></Relationships>
</file>

<file path=ppt/slides/_rels/slide13.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jpeg"/></Relationships>
</file>

<file path=ppt/slides/_rels/slide14.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jpeg"/></Relationships>
</file>

<file path=ppt/slides/_rels/slide15.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jpeg"/><Relationship Id="rId9" Type="http://schemas.openxmlformats.org/officeDocument/2006/relationships/image" Target="../media/image23.png"/></Relationships>
</file>

<file path=ppt/slides/_rels/slide16.xml.rels><?xml version="1.0" encoding="UTF-8" standalone="yes"?>
<Relationships xmlns="http://schemas.openxmlformats.org/package/2006/relationships"><Relationship Id="rId8" Type="http://schemas.openxmlformats.org/officeDocument/2006/relationships/chart" Target="../charts/chart1.xml"/><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jpeg"/></Relationships>
</file>

<file path=ppt/slides/_rels/slide17.xml.rels><?xml version="1.0" encoding="UTF-8" standalone="yes"?>
<Relationships xmlns="http://schemas.openxmlformats.org/package/2006/relationships"><Relationship Id="rId8" Type="http://schemas.openxmlformats.org/officeDocument/2006/relationships/chart" Target="../charts/chart2.xml"/><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jpeg"/><Relationship Id="rId9" Type="http://schemas.openxmlformats.org/officeDocument/2006/relationships/chart" Target="../charts/chart3.xml"/></Relationships>
</file>

<file path=ppt/slides/_rels/slide18.xml.rels><?xml version="1.0" encoding="UTF-8" standalone="yes"?>
<Relationships xmlns="http://schemas.openxmlformats.org/package/2006/relationships"><Relationship Id="rId8" Type="http://schemas.openxmlformats.org/officeDocument/2006/relationships/customXml" Target="../ink/ink1.xml"/><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jpeg"/><Relationship Id="rId9" Type="http://schemas.openxmlformats.org/officeDocument/2006/relationships/image" Target="../media/image24.png"/></Relationships>
</file>

<file path=ppt/slides/_rels/slide19.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jpeg"/><Relationship Id="rId9" Type="http://schemas.openxmlformats.org/officeDocument/2006/relationships/image" Target="../media/image26.png"/></Relationships>
</file>

<file path=ppt/slides/_rels/slide20.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jpeg"/></Relationships>
</file>

<file path=ppt/slides/_rels/slide21.xml.rels><?xml version="1.0" encoding="UTF-8" standalone="yes"?>
<Relationships xmlns="http://schemas.openxmlformats.org/package/2006/relationships"><Relationship Id="rId8" Type="http://schemas.openxmlformats.org/officeDocument/2006/relationships/image" Target="../media/image28.jpe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jpeg"/></Relationships>
</file>

<file path=ppt/slides/_rels/slide22.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jpeg"/><Relationship Id="rId9" Type="http://schemas.openxmlformats.org/officeDocument/2006/relationships/image" Target="../media/image30.pn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jpeg"/></Relationships>
</file>

<file path=ppt/slides/_rels/slide24.xml.rels><?xml version="1.0" encoding="UTF-8" standalone="yes"?>
<Relationships xmlns="http://schemas.openxmlformats.org/package/2006/relationships"><Relationship Id="rId8" Type="http://schemas.openxmlformats.org/officeDocument/2006/relationships/chart" Target="../charts/chart4.xml"/><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jpeg"/></Relationships>
</file>

<file path=ppt/slides/_rels/slide25.xml.rels><?xml version="1.0" encoding="UTF-8" standalone="yes"?>
<Relationships xmlns="http://schemas.openxmlformats.org/package/2006/relationships"><Relationship Id="rId8" Type="http://schemas.openxmlformats.org/officeDocument/2006/relationships/chart" Target="../charts/chart5.xml"/><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jpeg"/></Relationships>
</file>

<file path=ppt/slides/_rels/slide26.xml.rels><?xml version="1.0" encoding="UTF-8" standalone="yes"?>
<Relationships xmlns="http://schemas.openxmlformats.org/package/2006/relationships"><Relationship Id="rId8" Type="http://schemas.openxmlformats.org/officeDocument/2006/relationships/image" Target="../media/image31.jpe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7" name="Obraz 36"/>
          <p:cNvPicPr>
            <a:picLocks noChangeAspect="1"/>
          </p:cNvPicPr>
          <p:nvPr/>
        </p:nvPicPr>
        <p:blipFill rotWithShape="1">
          <a:blip r:embed="rId3" cstate="print">
            <a:extLst>
              <a:ext uri="{28A0092B-C50C-407E-A947-70E740481C1C}">
                <a14:useLocalDpi xmlns:a14="http://schemas.microsoft.com/office/drawing/2010/main" val="0"/>
              </a:ext>
            </a:extLst>
          </a:blip>
          <a:srcRect b="84473"/>
          <a:stretch/>
        </p:blipFill>
        <p:spPr>
          <a:xfrm>
            <a:off x="0" y="3070"/>
            <a:ext cx="12192000" cy="1049665"/>
          </a:xfrm>
          <a:prstGeom prst="rect">
            <a:avLst/>
          </a:prstGeom>
        </p:spPr>
      </p:pic>
      <p:pic>
        <p:nvPicPr>
          <p:cNvPr id="3" name="Obraz 2">
            <a:extLst>
              <a:ext uri="{FF2B5EF4-FFF2-40B4-BE49-F238E27FC236}">
                <a16:creationId xmlns:a16="http://schemas.microsoft.com/office/drawing/2014/main" id="{2C223C1A-61FF-91AC-89F7-D3063118952C}"/>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11439687" y="116632"/>
            <a:ext cx="502353" cy="616174"/>
          </a:xfrm>
          <a:prstGeom prst="rect">
            <a:avLst/>
          </a:prstGeom>
        </p:spPr>
      </p:pic>
      <p:pic>
        <p:nvPicPr>
          <p:cNvPr id="9" name="Grafika 8">
            <a:extLst>
              <a:ext uri="{FF2B5EF4-FFF2-40B4-BE49-F238E27FC236}">
                <a16:creationId xmlns:a16="http://schemas.microsoft.com/office/drawing/2014/main" id="{DD46FF16-FFFE-3ABC-30BA-93C2A64BA5B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840416" y="259755"/>
            <a:ext cx="1296144" cy="329927"/>
          </a:xfrm>
          <a:prstGeom prst="rect">
            <a:avLst/>
          </a:prstGeom>
        </p:spPr>
      </p:pic>
      <p:sp>
        <p:nvSpPr>
          <p:cNvPr id="10" name="AutoShape 2" descr="Rzeczy są dla ludzi - Narodowe Centrum Badań i Rozwoju - Portal Gov.pl">
            <a:extLst>
              <a:ext uri="{FF2B5EF4-FFF2-40B4-BE49-F238E27FC236}">
                <a16:creationId xmlns:a16="http://schemas.microsoft.com/office/drawing/2014/main" id="{F7689B2B-6998-23A7-FC94-2B10A1452B7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pic>
        <p:nvPicPr>
          <p:cNvPr id="12" name="Obraz 11" descr="Obraz zawierający Czcionka, Grafika, tekst, logo&#10;&#10;Opis wygenerowany automatycznie">
            <a:extLst>
              <a:ext uri="{FF2B5EF4-FFF2-40B4-BE49-F238E27FC236}">
                <a16:creationId xmlns:a16="http://schemas.microsoft.com/office/drawing/2014/main" id="{E31474A4-F57D-10D9-81EE-AD81A4EDB5C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677033" y="162100"/>
            <a:ext cx="864096" cy="525235"/>
          </a:xfrm>
          <a:prstGeom prst="rect">
            <a:avLst/>
          </a:prstGeom>
        </p:spPr>
      </p:pic>
      <p:sp>
        <p:nvSpPr>
          <p:cNvPr id="4" name="pole tekstowe 3">
            <a:extLst>
              <a:ext uri="{FF2B5EF4-FFF2-40B4-BE49-F238E27FC236}">
                <a16:creationId xmlns:a16="http://schemas.microsoft.com/office/drawing/2014/main" id="{8715EDE0-CBA3-FA24-C780-D3AABCA91A64}"/>
              </a:ext>
            </a:extLst>
          </p:cNvPr>
          <p:cNvSpPr txBox="1"/>
          <p:nvPr/>
        </p:nvSpPr>
        <p:spPr>
          <a:xfrm>
            <a:off x="146956" y="5981982"/>
            <a:ext cx="11593288" cy="646331"/>
          </a:xfrm>
          <a:prstGeom prst="rect">
            <a:avLst/>
          </a:prstGeom>
          <a:noFill/>
        </p:spPr>
        <p:txBody>
          <a:bodyPr wrap="square">
            <a:spAutoFit/>
          </a:bodyPr>
          <a:lstStyle/>
          <a:p>
            <a:pPr algn="ctr"/>
            <a:r>
              <a:rPr lang="pl-PL" b="0" i="0" dirty="0">
                <a:effectLst/>
                <a:latin typeface="Aptos" panose="020B0004020202020204" pitchFamily="34" charset="0"/>
              </a:rPr>
              <a:t>Konferencj</a:t>
            </a:r>
            <a:r>
              <a:rPr lang="pl-PL" dirty="0">
                <a:latin typeface="Aptos" panose="020B0004020202020204" pitchFamily="34" charset="0"/>
              </a:rPr>
              <a:t>a podsumowująca projekt pt. „</a:t>
            </a:r>
            <a:r>
              <a:rPr lang="pl-PL" b="0" i="0" dirty="0">
                <a:effectLst/>
                <a:latin typeface="Aptos" panose="020B0004020202020204" pitchFamily="34" charset="0"/>
              </a:rPr>
              <a:t>Technologia opracowania </a:t>
            </a:r>
            <a:r>
              <a:rPr lang="pl-PL" b="0" i="0" dirty="0" err="1">
                <a:effectLst/>
                <a:latin typeface="Aptos" panose="020B0004020202020204" pitchFamily="34" charset="0"/>
              </a:rPr>
              <a:t>tyflomap</a:t>
            </a:r>
            <a:r>
              <a:rPr lang="pl-PL" b="0" i="0" dirty="0">
                <a:effectLst/>
                <a:latin typeface="Aptos" panose="020B0004020202020204" pitchFamily="34" charset="0"/>
              </a:rPr>
              <a:t> zabytkowych założeń parkowych”</a:t>
            </a:r>
          </a:p>
          <a:p>
            <a:pPr algn="ctr"/>
            <a:r>
              <a:rPr lang="pl-PL" dirty="0">
                <a:latin typeface="Aptos" panose="020B0004020202020204" pitchFamily="34" charset="0"/>
              </a:rPr>
              <a:t>23 maja 2024 r., Warszawa</a:t>
            </a:r>
          </a:p>
        </p:txBody>
      </p:sp>
      <p:sp>
        <p:nvSpPr>
          <p:cNvPr id="5" name="pole tekstowe 4">
            <a:extLst>
              <a:ext uri="{FF2B5EF4-FFF2-40B4-BE49-F238E27FC236}">
                <a16:creationId xmlns:a16="http://schemas.microsoft.com/office/drawing/2014/main" id="{9F843B9B-5DA2-C1DB-8044-F51809A3313A}"/>
              </a:ext>
            </a:extLst>
          </p:cNvPr>
          <p:cNvSpPr txBox="1"/>
          <p:nvPr/>
        </p:nvSpPr>
        <p:spPr>
          <a:xfrm>
            <a:off x="2196313" y="2060882"/>
            <a:ext cx="7344816" cy="1200329"/>
          </a:xfrm>
          <a:prstGeom prst="rect">
            <a:avLst/>
          </a:prstGeom>
          <a:noFill/>
        </p:spPr>
        <p:txBody>
          <a:bodyPr wrap="square">
            <a:spAutoFit/>
          </a:bodyPr>
          <a:lstStyle/>
          <a:p>
            <a:pPr algn="ctr"/>
            <a:r>
              <a:rPr lang="pl-PL" sz="3600" b="1" i="0" dirty="0">
                <a:effectLst/>
                <a:latin typeface="Aptos" panose="020B0004020202020204" pitchFamily="34" charset="0"/>
              </a:rPr>
              <a:t>Nowoczesne techniki </a:t>
            </a:r>
            <a:br>
              <a:rPr lang="pl-PL" sz="3600" b="1" i="0" dirty="0">
                <a:effectLst/>
                <a:latin typeface="Aptos" panose="020B0004020202020204" pitchFamily="34" charset="0"/>
              </a:rPr>
            </a:br>
            <a:r>
              <a:rPr lang="pl-PL" sz="3600" b="1" i="0" dirty="0">
                <a:effectLst/>
                <a:latin typeface="Aptos" panose="020B0004020202020204" pitchFamily="34" charset="0"/>
              </a:rPr>
              <a:t>druku tyflomap</a:t>
            </a:r>
            <a:endParaRPr lang="pl-PL" sz="3600" b="1" dirty="0">
              <a:latin typeface="Aptos" panose="020B0004020202020204" pitchFamily="34" charset="0"/>
            </a:endParaRPr>
          </a:p>
        </p:txBody>
      </p:sp>
      <p:sp>
        <p:nvSpPr>
          <p:cNvPr id="6" name="pole tekstowe 5">
            <a:extLst>
              <a:ext uri="{FF2B5EF4-FFF2-40B4-BE49-F238E27FC236}">
                <a16:creationId xmlns:a16="http://schemas.microsoft.com/office/drawing/2014/main" id="{4C19D31B-07DE-C602-9ED7-A187065CCC8D}"/>
              </a:ext>
            </a:extLst>
          </p:cNvPr>
          <p:cNvSpPr txBox="1"/>
          <p:nvPr/>
        </p:nvSpPr>
        <p:spPr>
          <a:xfrm>
            <a:off x="1770482" y="3581400"/>
            <a:ext cx="8651037" cy="892552"/>
          </a:xfrm>
          <a:prstGeom prst="rect">
            <a:avLst/>
          </a:prstGeom>
          <a:noFill/>
        </p:spPr>
        <p:txBody>
          <a:bodyPr wrap="square">
            <a:spAutoFit/>
          </a:bodyPr>
          <a:lstStyle/>
          <a:p>
            <a:pPr algn="ctr"/>
            <a:r>
              <a:rPr lang="pl-PL" sz="2800" b="1" i="0" dirty="0">
                <a:effectLst/>
                <a:latin typeface="Aptos" panose="020B0004020202020204" pitchFamily="34" charset="0"/>
              </a:rPr>
              <a:t>Jakub Wabiński</a:t>
            </a:r>
          </a:p>
          <a:p>
            <a:pPr algn="ctr"/>
            <a:r>
              <a:rPr lang="pl-PL" sz="2400" dirty="0">
                <a:latin typeface="Aptos" panose="020B0004020202020204" pitchFamily="34" charset="0"/>
              </a:rPr>
              <a:t>Wojskowa Akademia Techniczna im. Jarosława Dąbrowskiego</a:t>
            </a:r>
          </a:p>
        </p:txBody>
      </p:sp>
    </p:spTree>
    <p:extLst>
      <p:ext uri="{BB962C8B-B14F-4D97-AF65-F5344CB8AC3E}">
        <p14:creationId xmlns:p14="http://schemas.microsoft.com/office/powerpoint/2010/main" val="158140873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7" name="Obraz 36"/>
          <p:cNvPicPr>
            <a:picLocks noChangeAspect="1"/>
          </p:cNvPicPr>
          <p:nvPr/>
        </p:nvPicPr>
        <p:blipFill rotWithShape="1">
          <a:blip r:embed="rId3" cstate="print">
            <a:extLst>
              <a:ext uri="{28A0092B-C50C-407E-A947-70E740481C1C}">
                <a14:useLocalDpi xmlns:a14="http://schemas.microsoft.com/office/drawing/2010/main" val="0"/>
              </a:ext>
            </a:extLst>
          </a:blip>
          <a:srcRect b="84473"/>
          <a:stretch/>
        </p:blipFill>
        <p:spPr>
          <a:xfrm>
            <a:off x="0" y="3070"/>
            <a:ext cx="12192000" cy="1049665"/>
          </a:xfrm>
          <a:prstGeom prst="rect">
            <a:avLst/>
          </a:prstGeom>
        </p:spPr>
      </p:pic>
      <p:pic>
        <p:nvPicPr>
          <p:cNvPr id="3" name="Obraz 2">
            <a:extLst>
              <a:ext uri="{FF2B5EF4-FFF2-40B4-BE49-F238E27FC236}">
                <a16:creationId xmlns:a16="http://schemas.microsoft.com/office/drawing/2014/main" id="{2C223C1A-61FF-91AC-89F7-D3063118952C}"/>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11439687" y="116632"/>
            <a:ext cx="502353" cy="616174"/>
          </a:xfrm>
          <a:prstGeom prst="rect">
            <a:avLst/>
          </a:prstGeom>
        </p:spPr>
      </p:pic>
      <p:pic>
        <p:nvPicPr>
          <p:cNvPr id="9" name="Grafika 8">
            <a:extLst>
              <a:ext uri="{FF2B5EF4-FFF2-40B4-BE49-F238E27FC236}">
                <a16:creationId xmlns:a16="http://schemas.microsoft.com/office/drawing/2014/main" id="{DD46FF16-FFFE-3ABC-30BA-93C2A64BA5B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840416" y="259755"/>
            <a:ext cx="1296144" cy="329927"/>
          </a:xfrm>
          <a:prstGeom prst="rect">
            <a:avLst/>
          </a:prstGeom>
        </p:spPr>
      </p:pic>
      <p:sp>
        <p:nvSpPr>
          <p:cNvPr id="10" name="AutoShape 2" descr="Rzeczy są dla ludzi - Narodowe Centrum Badań i Rozwoju - Portal Gov.pl">
            <a:extLst>
              <a:ext uri="{FF2B5EF4-FFF2-40B4-BE49-F238E27FC236}">
                <a16:creationId xmlns:a16="http://schemas.microsoft.com/office/drawing/2014/main" id="{F7689B2B-6998-23A7-FC94-2B10A1452B7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pic>
        <p:nvPicPr>
          <p:cNvPr id="12" name="Obraz 11" descr="Obraz zawierający Czcionka, Grafika, tekst, logo&#10;&#10;Opis wygenerowany automatycznie">
            <a:extLst>
              <a:ext uri="{FF2B5EF4-FFF2-40B4-BE49-F238E27FC236}">
                <a16:creationId xmlns:a16="http://schemas.microsoft.com/office/drawing/2014/main" id="{E31474A4-F57D-10D9-81EE-AD81A4EDB5C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677033" y="162100"/>
            <a:ext cx="864096" cy="525235"/>
          </a:xfrm>
          <a:prstGeom prst="rect">
            <a:avLst/>
          </a:prstGeom>
        </p:spPr>
      </p:pic>
      <p:sp>
        <p:nvSpPr>
          <p:cNvPr id="14" name="pole tekstowe 10">
            <a:extLst>
              <a:ext uri="{FF2B5EF4-FFF2-40B4-BE49-F238E27FC236}">
                <a16:creationId xmlns:a16="http://schemas.microsoft.com/office/drawing/2014/main" id="{373A7823-01AD-B5CC-70E0-BA994B5396E3}"/>
              </a:ext>
            </a:extLst>
          </p:cNvPr>
          <p:cNvSpPr txBox="1"/>
          <p:nvPr/>
        </p:nvSpPr>
        <p:spPr>
          <a:xfrm>
            <a:off x="767408" y="1252969"/>
            <a:ext cx="10225136" cy="4852610"/>
          </a:xfrm>
          <a:prstGeom prst="rect">
            <a:avLst/>
          </a:prstGeom>
          <a:noFill/>
        </p:spPr>
        <p:txBody>
          <a:bodyPr wrap="square" rtlCol="0">
            <a:spAutoFit/>
          </a:bodyPr>
          <a:lstStyle/>
          <a:p>
            <a:pPr>
              <a:spcBef>
                <a:spcPts val="100"/>
              </a:spcBef>
              <a:spcAft>
                <a:spcPts val="600"/>
              </a:spcAft>
            </a:pPr>
            <a:r>
              <a:rPr lang="pl-PL" sz="2800" b="1" dirty="0"/>
              <a:t>Idealna technika produkcji tyflomap?</a:t>
            </a:r>
          </a:p>
          <a:p>
            <a:pPr marL="457200" indent="-457200">
              <a:spcBef>
                <a:spcPts val="100"/>
              </a:spcBef>
              <a:buFont typeface="Arial" panose="020B0604020202020204" pitchFamily="34" charset="0"/>
              <a:buChar char="•"/>
            </a:pPr>
            <a:r>
              <a:rPr lang="pl-PL" sz="2400" dirty="0"/>
              <a:t>niski koszt jednostkowy</a:t>
            </a:r>
          </a:p>
          <a:p>
            <a:pPr marL="457200" indent="-457200">
              <a:spcBef>
                <a:spcPts val="100"/>
              </a:spcBef>
              <a:buFont typeface="Arial" panose="020B0604020202020204" pitchFamily="34" charset="0"/>
              <a:buChar char="•"/>
            </a:pPr>
            <a:r>
              <a:rPr lang="pl-PL" sz="2400" dirty="0"/>
              <a:t>prostota procesu wydruku</a:t>
            </a:r>
          </a:p>
          <a:p>
            <a:pPr marL="457200" indent="-457200">
              <a:spcBef>
                <a:spcPts val="100"/>
              </a:spcBef>
              <a:buFont typeface="Arial" panose="020B0604020202020204" pitchFamily="34" charset="0"/>
              <a:buChar char="•"/>
            </a:pPr>
            <a:r>
              <a:rPr lang="pl-PL" sz="2400" dirty="0"/>
              <a:t>wysoka dostępność urządzeń i materiałów</a:t>
            </a:r>
          </a:p>
          <a:p>
            <a:pPr marL="457200" indent="-457200">
              <a:spcBef>
                <a:spcPts val="100"/>
              </a:spcBef>
              <a:buFont typeface="Arial" panose="020B0604020202020204" pitchFamily="34" charset="0"/>
              <a:buChar char="•"/>
            </a:pPr>
            <a:r>
              <a:rPr lang="pl-PL" sz="2400" dirty="0"/>
              <a:t>umożliwiająca druk tyflomap:</a:t>
            </a:r>
          </a:p>
          <a:p>
            <a:pPr marL="914400" lvl="1" indent="-457200">
              <a:spcBef>
                <a:spcPts val="100"/>
              </a:spcBef>
              <a:buFont typeface="+mj-lt"/>
              <a:buAutoNum type="arabicPeriod"/>
            </a:pPr>
            <a:r>
              <a:rPr lang="pl-PL" sz="2400" dirty="0"/>
              <a:t>uniwersalnych – treść dotykowa i graficzna</a:t>
            </a:r>
          </a:p>
          <a:p>
            <a:pPr marL="914400" lvl="1" indent="-457200">
              <a:spcBef>
                <a:spcPts val="100"/>
              </a:spcBef>
              <a:buFont typeface="+mj-lt"/>
              <a:buAutoNum type="arabicPeriod"/>
            </a:pPr>
            <a:r>
              <a:rPr lang="pl-PL" sz="2400" dirty="0"/>
              <a:t>bez ograniczeń w zakresie symbolizacji</a:t>
            </a:r>
          </a:p>
          <a:p>
            <a:pPr marL="914400" lvl="1" indent="-457200">
              <a:spcBef>
                <a:spcPts val="100"/>
              </a:spcBef>
              <a:buFont typeface="+mj-lt"/>
              <a:buAutoNum type="arabicPeriod"/>
            </a:pPr>
            <a:r>
              <a:rPr lang="pl-PL" sz="2400" dirty="0"/>
              <a:t>wytrzymałych – niepodatne na uszkodzenia</a:t>
            </a:r>
          </a:p>
          <a:p>
            <a:pPr marL="914400" lvl="1" indent="-457200">
              <a:spcBef>
                <a:spcPts val="100"/>
              </a:spcBef>
              <a:buFont typeface="+mj-lt"/>
              <a:buAutoNum type="arabicPeriod"/>
            </a:pPr>
            <a:r>
              <a:rPr lang="pl-PL" sz="2400" dirty="0"/>
              <a:t>odpornych na warunki atmosferyczne</a:t>
            </a:r>
          </a:p>
          <a:p>
            <a:pPr marL="914400" lvl="1" indent="-457200">
              <a:spcBef>
                <a:spcPts val="100"/>
              </a:spcBef>
              <a:buFont typeface="+mj-lt"/>
              <a:buAutoNum type="arabicPeriod"/>
            </a:pPr>
            <a:r>
              <a:rPr lang="pl-PL" sz="2400" dirty="0"/>
              <a:t>komfortowych w użyciu</a:t>
            </a:r>
            <a:br>
              <a:rPr lang="pl-PL" sz="2400" dirty="0"/>
            </a:br>
            <a:endParaRPr lang="pl-PL" sz="2400" dirty="0"/>
          </a:p>
          <a:p>
            <a:pPr marL="914400" lvl="1" indent="-457200">
              <a:spcBef>
                <a:spcPts val="100"/>
              </a:spcBef>
              <a:buFont typeface="+mj-lt"/>
              <a:buAutoNum type="arabicPeriod"/>
            </a:pPr>
            <a:r>
              <a:rPr lang="pl-PL" sz="2800" b="1" dirty="0">
                <a:solidFill>
                  <a:srgbClr val="FF0000"/>
                </a:solidFill>
              </a:rPr>
              <a:t>…i </a:t>
            </a:r>
            <a:r>
              <a:rPr lang="pl-PL" sz="2800" b="1" dirty="0" err="1">
                <a:solidFill>
                  <a:srgbClr val="FF0000"/>
                </a:solidFill>
              </a:rPr>
              <a:t>wreszczie</a:t>
            </a:r>
            <a:r>
              <a:rPr lang="pl-PL" sz="2800" b="1" dirty="0">
                <a:solidFill>
                  <a:srgbClr val="FF0000"/>
                </a:solidFill>
              </a:rPr>
              <a:t> </a:t>
            </a:r>
            <a:r>
              <a:rPr lang="pl-PL" sz="2800" b="1" u="sng" dirty="0">
                <a:solidFill>
                  <a:srgbClr val="FF0000"/>
                </a:solidFill>
              </a:rPr>
              <a:t>CZYTELNYCH</a:t>
            </a:r>
            <a:endParaRPr lang="pl-PL" sz="2800" b="1" dirty="0">
              <a:solidFill>
                <a:srgbClr val="FF0000"/>
              </a:solidFill>
            </a:endParaRPr>
          </a:p>
        </p:txBody>
      </p:sp>
      <p:pic>
        <p:nvPicPr>
          <p:cNvPr id="16" name="Picture 15">
            <a:extLst>
              <a:ext uri="{FF2B5EF4-FFF2-40B4-BE49-F238E27FC236}">
                <a16:creationId xmlns:a16="http://schemas.microsoft.com/office/drawing/2014/main" id="{590E9F12-C01B-15EB-3FDB-F3055FF18228}"/>
              </a:ext>
            </a:extLst>
          </p:cNvPr>
          <p:cNvPicPr>
            <a:picLocks noChangeAspect="1"/>
          </p:cNvPicPr>
          <p:nvPr/>
        </p:nvPicPr>
        <p:blipFill>
          <a:blip r:embed="rId8"/>
          <a:stretch>
            <a:fillRect/>
          </a:stretch>
        </p:blipFill>
        <p:spPr>
          <a:xfrm>
            <a:off x="8496277" y="1359607"/>
            <a:ext cx="1790792" cy="1181161"/>
          </a:xfrm>
          <a:prstGeom prst="rect">
            <a:avLst/>
          </a:prstGeom>
        </p:spPr>
      </p:pic>
      <p:pic>
        <p:nvPicPr>
          <p:cNvPr id="18" name="Picture 17">
            <a:extLst>
              <a:ext uri="{FF2B5EF4-FFF2-40B4-BE49-F238E27FC236}">
                <a16:creationId xmlns:a16="http://schemas.microsoft.com/office/drawing/2014/main" id="{84C59FC5-D9D7-FEBF-156B-7F191573F246}"/>
              </a:ext>
            </a:extLst>
          </p:cNvPr>
          <p:cNvPicPr>
            <a:picLocks noChangeAspect="1"/>
          </p:cNvPicPr>
          <p:nvPr/>
        </p:nvPicPr>
        <p:blipFill>
          <a:blip r:embed="rId9"/>
          <a:stretch>
            <a:fillRect/>
          </a:stretch>
        </p:blipFill>
        <p:spPr>
          <a:xfrm>
            <a:off x="9048328" y="1916832"/>
            <a:ext cx="1136708" cy="1549480"/>
          </a:xfrm>
          <a:prstGeom prst="rect">
            <a:avLst/>
          </a:prstGeom>
        </p:spPr>
      </p:pic>
      <p:pic>
        <p:nvPicPr>
          <p:cNvPr id="20" name="Picture 19">
            <a:extLst>
              <a:ext uri="{FF2B5EF4-FFF2-40B4-BE49-F238E27FC236}">
                <a16:creationId xmlns:a16="http://schemas.microsoft.com/office/drawing/2014/main" id="{7F263B50-6B81-C0A6-3CD3-53B1CD353909}"/>
              </a:ext>
            </a:extLst>
          </p:cNvPr>
          <p:cNvPicPr>
            <a:picLocks noChangeAspect="1"/>
          </p:cNvPicPr>
          <p:nvPr/>
        </p:nvPicPr>
        <p:blipFill>
          <a:blip r:embed="rId10"/>
          <a:stretch>
            <a:fillRect/>
          </a:stretch>
        </p:blipFill>
        <p:spPr>
          <a:xfrm>
            <a:off x="8127730" y="1394515"/>
            <a:ext cx="1098606" cy="1530429"/>
          </a:xfrm>
          <a:prstGeom prst="rect">
            <a:avLst/>
          </a:prstGeom>
        </p:spPr>
      </p:pic>
      <p:pic>
        <p:nvPicPr>
          <p:cNvPr id="24" name="Picture 23">
            <a:extLst>
              <a:ext uri="{FF2B5EF4-FFF2-40B4-BE49-F238E27FC236}">
                <a16:creationId xmlns:a16="http://schemas.microsoft.com/office/drawing/2014/main" id="{3D36F743-13E5-C321-31C6-EDA58F27A82A}"/>
              </a:ext>
            </a:extLst>
          </p:cNvPr>
          <p:cNvPicPr>
            <a:picLocks noChangeAspect="1"/>
          </p:cNvPicPr>
          <p:nvPr/>
        </p:nvPicPr>
        <p:blipFill>
          <a:blip r:embed="rId11">
            <a:alphaModFix amt="10000"/>
          </a:blip>
          <a:stretch>
            <a:fillRect/>
          </a:stretch>
        </p:blipFill>
        <p:spPr>
          <a:xfrm>
            <a:off x="8083417" y="2357949"/>
            <a:ext cx="1612983" cy="1143059"/>
          </a:xfrm>
          <a:prstGeom prst="rect">
            <a:avLst/>
          </a:prstGeom>
        </p:spPr>
      </p:pic>
      <p:pic>
        <p:nvPicPr>
          <p:cNvPr id="25" name="Picture 24">
            <a:extLst>
              <a:ext uri="{FF2B5EF4-FFF2-40B4-BE49-F238E27FC236}">
                <a16:creationId xmlns:a16="http://schemas.microsoft.com/office/drawing/2014/main" id="{5F3FA2E5-5F6F-681B-63CC-517B08C52BE8}"/>
              </a:ext>
            </a:extLst>
          </p:cNvPr>
          <p:cNvPicPr>
            <a:picLocks noChangeAspect="1"/>
          </p:cNvPicPr>
          <p:nvPr/>
        </p:nvPicPr>
        <p:blipFill>
          <a:blip r:embed="rId11">
            <a:alphaModFix amt="25000"/>
          </a:blip>
          <a:stretch>
            <a:fillRect/>
          </a:stretch>
        </p:blipFill>
        <p:spPr>
          <a:xfrm>
            <a:off x="8076205" y="2359684"/>
            <a:ext cx="1612983" cy="1143059"/>
          </a:xfrm>
          <a:prstGeom prst="rect">
            <a:avLst/>
          </a:prstGeom>
        </p:spPr>
      </p:pic>
      <p:pic>
        <p:nvPicPr>
          <p:cNvPr id="26" name="Picture 25">
            <a:extLst>
              <a:ext uri="{FF2B5EF4-FFF2-40B4-BE49-F238E27FC236}">
                <a16:creationId xmlns:a16="http://schemas.microsoft.com/office/drawing/2014/main" id="{C5BC4ED0-2DE6-2196-9382-BDB15162082B}"/>
              </a:ext>
            </a:extLst>
          </p:cNvPr>
          <p:cNvPicPr>
            <a:picLocks noChangeAspect="1"/>
          </p:cNvPicPr>
          <p:nvPr/>
        </p:nvPicPr>
        <p:blipFill>
          <a:blip r:embed="rId11">
            <a:alphaModFix amt="40000"/>
          </a:blip>
          <a:stretch>
            <a:fillRect/>
          </a:stretch>
        </p:blipFill>
        <p:spPr>
          <a:xfrm>
            <a:off x="8084040" y="2353414"/>
            <a:ext cx="1612983" cy="1143059"/>
          </a:xfrm>
          <a:prstGeom prst="rect">
            <a:avLst/>
          </a:prstGeom>
        </p:spPr>
      </p:pic>
      <p:pic>
        <p:nvPicPr>
          <p:cNvPr id="29" name="Picture 28">
            <a:extLst>
              <a:ext uri="{FF2B5EF4-FFF2-40B4-BE49-F238E27FC236}">
                <a16:creationId xmlns:a16="http://schemas.microsoft.com/office/drawing/2014/main" id="{B09D5A91-E025-7E3E-3C00-C67B8884579E}"/>
              </a:ext>
            </a:extLst>
          </p:cNvPr>
          <p:cNvPicPr>
            <a:picLocks noChangeAspect="1"/>
          </p:cNvPicPr>
          <p:nvPr/>
        </p:nvPicPr>
        <p:blipFill>
          <a:blip r:embed="rId11">
            <a:alphaModFix amt="55000"/>
          </a:blip>
          <a:stretch>
            <a:fillRect/>
          </a:stretch>
        </p:blipFill>
        <p:spPr>
          <a:xfrm>
            <a:off x="8085610" y="2357342"/>
            <a:ext cx="1612983" cy="1143059"/>
          </a:xfrm>
          <a:prstGeom prst="rect">
            <a:avLst/>
          </a:prstGeom>
        </p:spPr>
      </p:pic>
      <p:pic>
        <p:nvPicPr>
          <p:cNvPr id="30" name="Picture 29">
            <a:extLst>
              <a:ext uri="{FF2B5EF4-FFF2-40B4-BE49-F238E27FC236}">
                <a16:creationId xmlns:a16="http://schemas.microsoft.com/office/drawing/2014/main" id="{D213890B-1859-E6F8-1C19-DB00DA9921E6}"/>
              </a:ext>
            </a:extLst>
          </p:cNvPr>
          <p:cNvPicPr>
            <a:picLocks noChangeAspect="1"/>
          </p:cNvPicPr>
          <p:nvPr/>
        </p:nvPicPr>
        <p:blipFill>
          <a:blip r:embed="rId11">
            <a:alphaModFix amt="70000"/>
          </a:blip>
          <a:stretch>
            <a:fillRect/>
          </a:stretch>
        </p:blipFill>
        <p:spPr>
          <a:xfrm>
            <a:off x="8086593" y="2355379"/>
            <a:ext cx="1612983" cy="1143059"/>
          </a:xfrm>
          <a:prstGeom prst="rect">
            <a:avLst/>
          </a:prstGeom>
        </p:spPr>
      </p:pic>
      <p:pic>
        <p:nvPicPr>
          <p:cNvPr id="31" name="Picture 30">
            <a:extLst>
              <a:ext uri="{FF2B5EF4-FFF2-40B4-BE49-F238E27FC236}">
                <a16:creationId xmlns:a16="http://schemas.microsoft.com/office/drawing/2014/main" id="{66AAF048-3C2F-413B-B65C-1F397AD98752}"/>
              </a:ext>
            </a:extLst>
          </p:cNvPr>
          <p:cNvPicPr>
            <a:picLocks noChangeAspect="1"/>
          </p:cNvPicPr>
          <p:nvPr/>
        </p:nvPicPr>
        <p:blipFill>
          <a:blip r:embed="rId11">
            <a:alphaModFix/>
          </a:blip>
          <a:stretch>
            <a:fillRect/>
          </a:stretch>
        </p:blipFill>
        <p:spPr>
          <a:xfrm>
            <a:off x="8087651" y="2357910"/>
            <a:ext cx="1612983" cy="1143059"/>
          </a:xfrm>
          <a:prstGeom prst="rect">
            <a:avLst/>
          </a:prstGeom>
        </p:spPr>
      </p:pic>
    </p:spTree>
    <p:extLst>
      <p:ext uri="{BB962C8B-B14F-4D97-AF65-F5344CB8AC3E}">
        <p14:creationId xmlns:p14="http://schemas.microsoft.com/office/powerpoint/2010/main" val="2462996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4">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4">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4">
                                            <p:txEl>
                                              <p:pRg st="5" end="5"/>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4">
                                            <p:txEl>
                                              <p:pRg st="6" end="6"/>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5"/>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4">
                                            <p:txEl>
                                              <p:pRg st="7" end="7"/>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6"/>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4">
                                            <p:txEl>
                                              <p:pRg st="8" end="8"/>
                                            </p:txEl>
                                          </p:spTgt>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9"/>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14">
                                            <p:txEl>
                                              <p:pRg st="9" end="9"/>
                                            </p:txEl>
                                          </p:spTgt>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30"/>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14">
                                            <p:txEl>
                                              <p:pRg st="10" end="10"/>
                                            </p:txEl>
                                          </p:spTgt>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Obraz 36"/>
          <p:cNvPicPr>
            <a:picLocks noChangeAspect="1"/>
          </p:cNvPicPr>
          <p:nvPr/>
        </p:nvPicPr>
        <p:blipFill rotWithShape="1">
          <a:blip r:embed="rId3" cstate="print">
            <a:extLst>
              <a:ext uri="{28A0092B-C50C-407E-A947-70E740481C1C}">
                <a14:useLocalDpi xmlns:a14="http://schemas.microsoft.com/office/drawing/2010/main" val="0"/>
              </a:ext>
            </a:extLst>
          </a:blip>
          <a:srcRect b="84473"/>
          <a:stretch/>
        </p:blipFill>
        <p:spPr>
          <a:xfrm>
            <a:off x="0" y="3070"/>
            <a:ext cx="12192000" cy="1049665"/>
          </a:xfrm>
          <a:prstGeom prst="rect">
            <a:avLst/>
          </a:prstGeom>
        </p:spPr>
      </p:pic>
      <p:pic>
        <p:nvPicPr>
          <p:cNvPr id="3" name="Obraz 2">
            <a:extLst>
              <a:ext uri="{FF2B5EF4-FFF2-40B4-BE49-F238E27FC236}">
                <a16:creationId xmlns:a16="http://schemas.microsoft.com/office/drawing/2014/main" id="{2C223C1A-61FF-91AC-89F7-D3063118952C}"/>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11439687" y="116632"/>
            <a:ext cx="502353" cy="616174"/>
          </a:xfrm>
          <a:prstGeom prst="rect">
            <a:avLst/>
          </a:prstGeom>
        </p:spPr>
      </p:pic>
      <p:pic>
        <p:nvPicPr>
          <p:cNvPr id="9" name="Grafika 8">
            <a:extLst>
              <a:ext uri="{FF2B5EF4-FFF2-40B4-BE49-F238E27FC236}">
                <a16:creationId xmlns:a16="http://schemas.microsoft.com/office/drawing/2014/main" id="{DD46FF16-FFFE-3ABC-30BA-93C2A64BA5B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840416" y="259755"/>
            <a:ext cx="1296144" cy="329927"/>
          </a:xfrm>
          <a:prstGeom prst="rect">
            <a:avLst/>
          </a:prstGeom>
        </p:spPr>
      </p:pic>
      <p:sp>
        <p:nvSpPr>
          <p:cNvPr id="10" name="AutoShape 2" descr="Rzeczy są dla ludzi - Narodowe Centrum Badań i Rozwoju - Portal Gov.pl">
            <a:extLst>
              <a:ext uri="{FF2B5EF4-FFF2-40B4-BE49-F238E27FC236}">
                <a16:creationId xmlns:a16="http://schemas.microsoft.com/office/drawing/2014/main" id="{F7689B2B-6998-23A7-FC94-2B10A1452B7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pic>
        <p:nvPicPr>
          <p:cNvPr id="12" name="Obraz 11" descr="Obraz zawierający Czcionka, Grafika, tekst, logo&#10;&#10;Opis wygenerowany automatycznie">
            <a:extLst>
              <a:ext uri="{FF2B5EF4-FFF2-40B4-BE49-F238E27FC236}">
                <a16:creationId xmlns:a16="http://schemas.microsoft.com/office/drawing/2014/main" id="{E31474A4-F57D-10D9-81EE-AD81A4EDB5C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677033" y="162100"/>
            <a:ext cx="864096" cy="525235"/>
          </a:xfrm>
          <a:prstGeom prst="rect">
            <a:avLst/>
          </a:prstGeom>
        </p:spPr>
      </p:pic>
      <p:sp>
        <p:nvSpPr>
          <p:cNvPr id="2" name="pole tekstowe 10">
            <a:extLst>
              <a:ext uri="{FF2B5EF4-FFF2-40B4-BE49-F238E27FC236}">
                <a16:creationId xmlns:a16="http://schemas.microsoft.com/office/drawing/2014/main" id="{B43ABA3D-01C1-E9C0-0180-629BF6B2E110}"/>
              </a:ext>
            </a:extLst>
          </p:cNvPr>
          <p:cNvSpPr txBox="1"/>
          <p:nvPr/>
        </p:nvSpPr>
        <p:spPr>
          <a:xfrm>
            <a:off x="767408" y="1252969"/>
            <a:ext cx="11174632" cy="4342214"/>
          </a:xfrm>
          <a:prstGeom prst="rect">
            <a:avLst/>
          </a:prstGeom>
          <a:noFill/>
        </p:spPr>
        <p:txBody>
          <a:bodyPr wrap="square" rtlCol="0">
            <a:spAutoFit/>
          </a:bodyPr>
          <a:lstStyle/>
          <a:p>
            <a:pPr>
              <a:spcBef>
                <a:spcPts val="100"/>
              </a:spcBef>
              <a:spcAft>
                <a:spcPts val="2400"/>
              </a:spcAft>
            </a:pPr>
            <a:r>
              <a:rPr lang="pl-PL" sz="2800" b="1" dirty="0"/>
              <a:t>Obecnie stosowane techniki druku, ich wady i zalety:</a:t>
            </a:r>
          </a:p>
          <a:p>
            <a:pPr marL="342900" indent="-342900">
              <a:spcBef>
                <a:spcPts val="100"/>
              </a:spcBef>
              <a:spcAft>
                <a:spcPts val="2400"/>
              </a:spcAft>
              <a:buFont typeface="Arial" panose="020B0604020202020204" pitchFamily="34" charset="0"/>
              <a:buChar char="•"/>
            </a:pPr>
            <a:r>
              <a:rPr lang="pl-PL" sz="2400" b="1" dirty="0"/>
              <a:t>Papier puchnący: </a:t>
            </a:r>
            <a:r>
              <a:rPr lang="pl-PL" sz="2400" b="1" dirty="0">
                <a:solidFill>
                  <a:srgbClr val="00B050"/>
                </a:solidFill>
              </a:rPr>
              <a:t>tani i dostępny</a:t>
            </a:r>
            <a:r>
              <a:rPr lang="pl-PL" sz="2400" dirty="0"/>
              <a:t>, ale </a:t>
            </a:r>
            <a:r>
              <a:rPr lang="pl-PL" sz="2400" b="1" dirty="0">
                <a:solidFill>
                  <a:srgbClr val="FF0000"/>
                </a:solidFill>
              </a:rPr>
              <a:t>mało wyrazisty i słabo czytelny</a:t>
            </a:r>
          </a:p>
          <a:p>
            <a:pPr marL="342900" indent="-342900">
              <a:spcBef>
                <a:spcPts val="100"/>
              </a:spcBef>
              <a:spcAft>
                <a:spcPts val="2400"/>
              </a:spcAft>
              <a:buFont typeface="Arial" panose="020B0604020202020204" pitchFamily="34" charset="0"/>
              <a:buChar char="•"/>
            </a:pPr>
            <a:r>
              <a:rPr lang="pl-PL" sz="2400" b="1" dirty="0" err="1"/>
              <a:t>Termoformowanie</a:t>
            </a:r>
            <a:r>
              <a:rPr lang="pl-PL" sz="2400" b="1" dirty="0"/>
              <a:t>: </a:t>
            </a:r>
            <a:r>
              <a:rPr lang="pl-PL" sz="2400" b="1" dirty="0">
                <a:solidFill>
                  <a:srgbClr val="00B050"/>
                </a:solidFill>
              </a:rPr>
              <a:t>czytelne i wytrzymałe</a:t>
            </a:r>
            <a:r>
              <a:rPr lang="pl-PL" sz="2400" dirty="0"/>
              <a:t>, ale </a:t>
            </a:r>
            <a:r>
              <a:rPr lang="pl-PL" sz="2400" b="1" dirty="0">
                <a:solidFill>
                  <a:srgbClr val="FF0000"/>
                </a:solidFill>
              </a:rPr>
              <a:t>opłacalne tylko przy dużych nakładach</a:t>
            </a:r>
          </a:p>
          <a:p>
            <a:pPr marL="342900" indent="-342900">
              <a:spcBef>
                <a:spcPts val="100"/>
              </a:spcBef>
              <a:spcAft>
                <a:spcPts val="2400"/>
              </a:spcAft>
              <a:buFont typeface="Arial" panose="020B0604020202020204" pitchFamily="34" charset="0"/>
              <a:buChar char="•"/>
            </a:pPr>
            <a:r>
              <a:rPr lang="pl-PL" sz="2400" b="1" dirty="0"/>
              <a:t>Druk 3D FDM: </a:t>
            </a:r>
            <a:r>
              <a:rPr lang="pl-PL" sz="2400" b="1" dirty="0">
                <a:solidFill>
                  <a:srgbClr val="00B050"/>
                </a:solidFill>
              </a:rPr>
              <a:t>dowolne kształty i duża elastyczność</a:t>
            </a:r>
            <a:r>
              <a:rPr lang="pl-PL" sz="2400" dirty="0"/>
              <a:t> ale </a:t>
            </a:r>
            <a:r>
              <a:rPr lang="pl-PL" sz="2400" b="1" dirty="0">
                <a:solidFill>
                  <a:srgbClr val="FF0000"/>
                </a:solidFill>
              </a:rPr>
              <a:t>skomplikowany i raczej drogi</a:t>
            </a:r>
          </a:p>
          <a:p>
            <a:pPr marL="342900" indent="-342900">
              <a:spcBef>
                <a:spcPts val="100"/>
              </a:spcBef>
              <a:spcAft>
                <a:spcPts val="2400"/>
              </a:spcAft>
              <a:buFont typeface="Arial" panose="020B0604020202020204" pitchFamily="34" charset="0"/>
              <a:buChar char="•"/>
            </a:pPr>
            <a:r>
              <a:rPr lang="pl-PL" sz="2400" b="1" dirty="0"/>
              <a:t>TIGER: </a:t>
            </a:r>
            <a:r>
              <a:rPr lang="pl-PL" sz="2400" b="1" dirty="0">
                <a:solidFill>
                  <a:srgbClr val="00B050"/>
                </a:solidFill>
              </a:rPr>
              <a:t>tani i powszechny</a:t>
            </a:r>
            <a:r>
              <a:rPr lang="pl-PL" sz="2400" dirty="0"/>
              <a:t>, ale </a:t>
            </a:r>
            <a:r>
              <a:rPr lang="pl-PL" sz="2400" b="1" dirty="0">
                <a:solidFill>
                  <a:srgbClr val="FF0000"/>
                </a:solidFill>
              </a:rPr>
              <a:t>mało wytrzymały i z ograniczeniami kształtów</a:t>
            </a:r>
          </a:p>
          <a:p>
            <a:pPr marL="342900" indent="-342900">
              <a:spcBef>
                <a:spcPts val="100"/>
              </a:spcBef>
              <a:spcAft>
                <a:spcPts val="2400"/>
              </a:spcAft>
              <a:buFont typeface="Arial" panose="020B0604020202020204" pitchFamily="34" charset="0"/>
              <a:buChar char="•"/>
            </a:pPr>
            <a:r>
              <a:rPr lang="pl-PL" sz="2400" b="1" dirty="0"/>
              <a:t>Metody manualne: </a:t>
            </a:r>
            <a:r>
              <a:rPr lang="pl-PL" sz="2400" b="1" dirty="0">
                <a:solidFill>
                  <a:srgbClr val="00B050"/>
                </a:solidFill>
              </a:rPr>
              <a:t>dostosowane do indywidualnych potrzeb</a:t>
            </a:r>
            <a:r>
              <a:rPr lang="pl-PL" sz="2400" dirty="0"/>
              <a:t>, ale </a:t>
            </a:r>
            <a:r>
              <a:rPr lang="pl-PL" sz="2400" b="1" dirty="0">
                <a:solidFill>
                  <a:srgbClr val="FF0000"/>
                </a:solidFill>
              </a:rPr>
              <a:t>czasochłonne </a:t>
            </a:r>
            <a:br>
              <a:rPr lang="pl-PL" sz="2400" b="1" dirty="0">
                <a:solidFill>
                  <a:srgbClr val="FF0000"/>
                </a:solidFill>
              </a:rPr>
            </a:br>
            <a:r>
              <a:rPr lang="pl-PL" sz="2400" b="1" dirty="0">
                <a:solidFill>
                  <a:srgbClr val="FF0000"/>
                </a:solidFill>
              </a:rPr>
              <a:t>						 	            i brakuje powtarzalności</a:t>
            </a:r>
          </a:p>
        </p:txBody>
      </p:sp>
    </p:spTree>
    <p:extLst>
      <p:ext uri="{BB962C8B-B14F-4D97-AF65-F5344CB8AC3E}">
        <p14:creationId xmlns:p14="http://schemas.microsoft.com/office/powerpoint/2010/main" val="20526656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pole tekstowe 10">
            <a:extLst>
              <a:ext uri="{FF2B5EF4-FFF2-40B4-BE49-F238E27FC236}">
                <a16:creationId xmlns:a16="http://schemas.microsoft.com/office/drawing/2014/main" id="{B6182E94-5D93-4D0E-2B3C-D36F7A716A2F}"/>
              </a:ext>
            </a:extLst>
          </p:cNvPr>
          <p:cNvSpPr txBox="1"/>
          <p:nvPr/>
        </p:nvSpPr>
        <p:spPr>
          <a:xfrm>
            <a:off x="249960" y="1252969"/>
            <a:ext cx="10225136" cy="4816703"/>
          </a:xfrm>
          <a:prstGeom prst="rect">
            <a:avLst/>
          </a:prstGeom>
          <a:noFill/>
        </p:spPr>
        <p:txBody>
          <a:bodyPr wrap="square" rtlCol="0">
            <a:spAutoFit/>
          </a:bodyPr>
          <a:lstStyle/>
          <a:p>
            <a:pPr algn="l">
              <a:spcAft>
                <a:spcPts val="600"/>
              </a:spcAft>
            </a:pPr>
            <a:r>
              <a:rPr lang="pl-PL" sz="2800" b="1" dirty="0">
                <a:latin typeface="+mj-lt"/>
              </a:rPr>
              <a:t>Sesje 3 i 4 – testowanie technik produkcji tyflomap</a:t>
            </a:r>
          </a:p>
          <a:p>
            <a:pPr marL="582930" indent="-457200" algn="just">
              <a:spcBef>
                <a:spcPts val="100"/>
              </a:spcBef>
              <a:buFont typeface="+mj-lt"/>
              <a:buAutoNum type="arabicPeriod"/>
            </a:pPr>
            <a:r>
              <a:rPr lang="pl-PL" sz="2200" dirty="0">
                <a:effectLst/>
                <a:latin typeface="+mj-lt"/>
                <a:ea typeface="Calibri" panose="020F0502020204030204" pitchFamily="34" charset="0"/>
                <a:cs typeface="Calibri" panose="020F0502020204030204" pitchFamily="34" charset="0"/>
              </a:rPr>
              <a:t>Odlew z żywicy epoksydowej</a:t>
            </a:r>
            <a:endParaRPr lang="pl-PL" sz="2200" dirty="0">
              <a:effectLst/>
              <a:latin typeface="+mj-lt"/>
              <a:ea typeface="Calibri" panose="020F0502020204030204" pitchFamily="34" charset="0"/>
              <a:cs typeface="Times New Roman" panose="02020603050405020304" pitchFamily="18" charset="0"/>
            </a:endParaRPr>
          </a:p>
          <a:p>
            <a:pPr marL="582930" indent="-457200" algn="just">
              <a:spcBef>
                <a:spcPts val="100"/>
              </a:spcBef>
              <a:buFont typeface="+mj-lt"/>
              <a:buAutoNum type="arabicPeriod"/>
            </a:pPr>
            <a:r>
              <a:rPr lang="pl-PL" sz="2200" dirty="0">
                <a:effectLst/>
                <a:latin typeface="+mj-lt"/>
                <a:ea typeface="Calibri" panose="020F0502020204030204" pitchFamily="34" charset="0"/>
                <a:cs typeface="Calibri" panose="020F0502020204030204" pitchFamily="34" charset="0"/>
              </a:rPr>
              <a:t>Odlew sylikonowy</a:t>
            </a:r>
            <a:endParaRPr lang="pl-PL" sz="2200" dirty="0">
              <a:effectLst/>
              <a:latin typeface="+mj-lt"/>
              <a:ea typeface="Calibri" panose="020F0502020204030204" pitchFamily="34" charset="0"/>
              <a:cs typeface="Times New Roman" panose="02020603050405020304" pitchFamily="18" charset="0"/>
            </a:endParaRPr>
          </a:p>
          <a:p>
            <a:pPr marL="582930" indent="-457200" algn="just">
              <a:spcBef>
                <a:spcPts val="100"/>
              </a:spcBef>
              <a:buFont typeface="+mj-lt"/>
              <a:buAutoNum type="arabicPeriod"/>
            </a:pPr>
            <a:r>
              <a:rPr lang="pl-PL" sz="2200" dirty="0">
                <a:effectLst/>
                <a:latin typeface="+mj-lt"/>
                <a:ea typeface="Calibri" panose="020F0502020204030204" pitchFamily="34" charset="0"/>
                <a:cs typeface="Calibri" panose="020F0502020204030204" pitchFamily="34" charset="0"/>
              </a:rPr>
              <a:t>Frezowanie w akrylu</a:t>
            </a:r>
            <a:endParaRPr lang="pl-PL" sz="2200" dirty="0">
              <a:effectLst/>
              <a:latin typeface="+mj-lt"/>
              <a:ea typeface="Calibri" panose="020F0502020204030204" pitchFamily="34" charset="0"/>
              <a:cs typeface="Times New Roman" panose="02020603050405020304" pitchFamily="18" charset="0"/>
            </a:endParaRPr>
          </a:p>
          <a:p>
            <a:pPr marL="582930" indent="-457200" algn="just">
              <a:spcBef>
                <a:spcPts val="100"/>
              </a:spcBef>
              <a:buFont typeface="+mj-lt"/>
              <a:buAutoNum type="arabicPeriod"/>
            </a:pPr>
            <a:r>
              <a:rPr lang="pl-PL" sz="2200" dirty="0">
                <a:effectLst/>
                <a:latin typeface="+mj-lt"/>
                <a:ea typeface="Calibri" panose="020F0502020204030204" pitchFamily="34" charset="0"/>
                <a:cs typeface="Calibri" panose="020F0502020204030204" pitchFamily="34" charset="0"/>
              </a:rPr>
              <a:t>Druk 3D metoda SLA (żywica elastyczna)</a:t>
            </a:r>
            <a:endParaRPr lang="pl-PL" sz="2200" dirty="0">
              <a:effectLst/>
              <a:latin typeface="+mj-lt"/>
              <a:ea typeface="Calibri" panose="020F0502020204030204" pitchFamily="34" charset="0"/>
              <a:cs typeface="Times New Roman" panose="02020603050405020304" pitchFamily="18" charset="0"/>
            </a:endParaRPr>
          </a:p>
          <a:p>
            <a:pPr marL="582930" indent="-457200" algn="just">
              <a:spcBef>
                <a:spcPts val="100"/>
              </a:spcBef>
              <a:buFont typeface="+mj-lt"/>
              <a:buAutoNum type="arabicPeriod"/>
            </a:pPr>
            <a:r>
              <a:rPr lang="pl-PL" sz="2200" dirty="0">
                <a:effectLst/>
                <a:latin typeface="+mj-lt"/>
                <a:ea typeface="Calibri" panose="020F0502020204030204" pitchFamily="34" charset="0"/>
                <a:cs typeface="Calibri" panose="020F0502020204030204" pitchFamily="34" charset="0"/>
              </a:rPr>
              <a:t>Druk 3D metoda SLA (żywica przezroczysta)</a:t>
            </a:r>
            <a:endParaRPr lang="pl-PL" sz="2200" dirty="0">
              <a:effectLst/>
              <a:latin typeface="+mj-lt"/>
              <a:ea typeface="Calibri" panose="020F0502020204030204" pitchFamily="34" charset="0"/>
              <a:cs typeface="Times New Roman" panose="02020603050405020304" pitchFamily="18" charset="0"/>
            </a:endParaRPr>
          </a:p>
          <a:p>
            <a:pPr marL="582930" indent="-457200" algn="just">
              <a:spcBef>
                <a:spcPts val="100"/>
              </a:spcBef>
              <a:buFont typeface="+mj-lt"/>
              <a:buAutoNum type="arabicPeriod"/>
            </a:pPr>
            <a:r>
              <a:rPr lang="pl-PL" sz="2200" dirty="0">
                <a:effectLst/>
                <a:latin typeface="+mj-lt"/>
                <a:ea typeface="Calibri" panose="020F0502020204030204" pitchFamily="34" charset="0"/>
                <a:cs typeface="Calibri" panose="020F0502020204030204" pitchFamily="34" charset="0"/>
              </a:rPr>
              <a:t>Druk 3D metoda FDM</a:t>
            </a:r>
            <a:endParaRPr lang="pl-PL" sz="2200" dirty="0">
              <a:effectLst/>
              <a:latin typeface="+mj-lt"/>
              <a:ea typeface="Calibri" panose="020F0502020204030204" pitchFamily="34" charset="0"/>
              <a:cs typeface="Times New Roman" panose="02020603050405020304" pitchFamily="18" charset="0"/>
            </a:endParaRPr>
          </a:p>
          <a:p>
            <a:pPr marL="582930" indent="-457200" algn="just">
              <a:spcBef>
                <a:spcPts val="100"/>
              </a:spcBef>
              <a:buFont typeface="+mj-lt"/>
              <a:buAutoNum type="arabicPeriod"/>
            </a:pPr>
            <a:r>
              <a:rPr lang="pl-PL" sz="2200" dirty="0">
                <a:effectLst/>
                <a:latin typeface="+mj-lt"/>
                <a:ea typeface="Calibri" panose="020F0502020204030204" pitchFamily="34" charset="0"/>
                <a:cs typeface="Calibri" panose="020F0502020204030204" pitchFamily="34" charset="0"/>
              </a:rPr>
              <a:t>Druk 3D metoda SLS</a:t>
            </a:r>
            <a:endParaRPr lang="pl-PL" sz="2200" dirty="0">
              <a:effectLst/>
              <a:latin typeface="+mj-lt"/>
              <a:ea typeface="Calibri" panose="020F0502020204030204" pitchFamily="34" charset="0"/>
              <a:cs typeface="Times New Roman" panose="02020603050405020304" pitchFamily="18" charset="0"/>
            </a:endParaRPr>
          </a:p>
          <a:p>
            <a:pPr marL="582930" indent="-457200" algn="just">
              <a:spcBef>
                <a:spcPts val="100"/>
              </a:spcBef>
              <a:buFont typeface="+mj-lt"/>
              <a:buAutoNum type="arabicPeriod"/>
            </a:pPr>
            <a:r>
              <a:rPr lang="pl-PL" sz="2200" dirty="0">
                <a:effectLst/>
                <a:latin typeface="+mj-lt"/>
                <a:ea typeface="Calibri" panose="020F0502020204030204" pitchFamily="34" charset="0"/>
                <a:cs typeface="Calibri" panose="020F0502020204030204" pitchFamily="34" charset="0"/>
              </a:rPr>
              <a:t>Druk 3D metoda </a:t>
            </a:r>
            <a:r>
              <a:rPr lang="pl-PL" sz="2200" dirty="0" err="1">
                <a:effectLst/>
                <a:latin typeface="+mj-lt"/>
                <a:ea typeface="Calibri" panose="020F0502020204030204" pitchFamily="34" charset="0"/>
                <a:cs typeface="Calibri" panose="020F0502020204030204" pitchFamily="34" charset="0"/>
              </a:rPr>
              <a:t>PolyJet</a:t>
            </a:r>
            <a:r>
              <a:rPr lang="pl-PL" sz="2200" dirty="0">
                <a:effectLst/>
                <a:latin typeface="+mj-lt"/>
                <a:ea typeface="Calibri" panose="020F0502020204030204" pitchFamily="34" charset="0"/>
                <a:cs typeface="Calibri" panose="020F0502020204030204" pitchFamily="34" charset="0"/>
              </a:rPr>
              <a:t> </a:t>
            </a:r>
            <a:endParaRPr lang="pl-PL" sz="2200" dirty="0">
              <a:effectLst/>
              <a:latin typeface="+mj-lt"/>
              <a:ea typeface="Calibri" panose="020F0502020204030204" pitchFamily="34" charset="0"/>
              <a:cs typeface="Times New Roman" panose="02020603050405020304" pitchFamily="18" charset="0"/>
            </a:endParaRPr>
          </a:p>
          <a:p>
            <a:pPr marL="582930" indent="-457200" algn="just">
              <a:spcBef>
                <a:spcPts val="100"/>
              </a:spcBef>
              <a:buFont typeface="+mj-lt"/>
              <a:buAutoNum type="arabicPeriod"/>
            </a:pPr>
            <a:r>
              <a:rPr lang="pl-PL" sz="2200" dirty="0">
                <a:effectLst/>
                <a:latin typeface="+mj-lt"/>
                <a:ea typeface="Calibri" panose="020F0502020204030204" pitchFamily="34" charset="0"/>
                <a:cs typeface="Calibri" panose="020F0502020204030204" pitchFamily="34" charset="0"/>
              </a:rPr>
              <a:t>Papier puchnący </a:t>
            </a:r>
          </a:p>
          <a:p>
            <a:pPr marL="582930" indent="-457200" algn="just">
              <a:spcBef>
                <a:spcPts val="100"/>
              </a:spcBef>
              <a:buFont typeface="+mj-lt"/>
              <a:buAutoNum type="arabicPeriod"/>
            </a:pPr>
            <a:r>
              <a:rPr lang="pl-PL" sz="2200" dirty="0">
                <a:effectLst/>
                <a:latin typeface="+mj-lt"/>
                <a:ea typeface="Calibri" panose="020F0502020204030204" pitchFamily="34" charset="0"/>
                <a:cs typeface="Calibri" panose="020F0502020204030204" pitchFamily="34" charset="0"/>
              </a:rPr>
              <a:t>TIGER </a:t>
            </a:r>
          </a:p>
          <a:p>
            <a:pPr marL="582930" indent="-457200" algn="just">
              <a:spcBef>
                <a:spcPts val="100"/>
              </a:spcBef>
              <a:buFont typeface="+mj-lt"/>
              <a:buAutoNum type="arabicPeriod"/>
            </a:pPr>
            <a:r>
              <a:rPr lang="pl-PL" sz="2200" dirty="0" err="1">
                <a:effectLst/>
                <a:latin typeface="+mj-lt"/>
                <a:ea typeface="Calibri" panose="020F0502020204030204" pitchFamily="34" charset="0"/>
                <a:cs typeface="Calibri" panose="020F0502020204030204" pitchFamily="34" charset="0"/>
              </a:rPr>
              <a:t>TactPlus</a:t>
            </a:r>
            <a:endParaRPr lang="pl-PL" sz="2200" dirty="0">
              <a:effectLst/>
              <a:latin typeface="+mj-lt"/>
              <a:ea typeface="Calibri" panose="020F0502020204030204" pitchFamily="34" charset="0"/>
              <a:cs typeface="Calibri" panose="020F0502020204030204" pitchFamily="34" charset="0"/>
            </a:endParaRPr>
          </a:p>
          <a:p>
            <a:pPr marL="582930" indent="-457200" algn="just">
              <a:spcBef>
                <a:spcPts val="100"/>
              </a:spcBef>
              <a:buFont typeface="+mj-lt"/>
              <a:buAutoNum type="arabicPeriod"/>
            </a:pPr>
            <a:r>
              <a:rPr lang="pl-PL" sz="2200" dirty="0">
                <a:latin typeface="+mj-lt"/>
                <a:ea typeface="Calibri" panose="020F0502020204030204" pitchFamily="34" charset="0"/>
                <a:cs typeface="Calibri" panose="020F0502020204030204" pitchFamily="34" charset="0"/>
              </a:rPr>
              <a:t>Druk UV*</a:t>
            </a:r>
            <a:endParaRPr lang="pl-PL" sz="2200" dirty="0">
              <a:latin typeface="+mj-lt"/>
            </a:endParaRPr>
          </a:p>
        </p:txBody>
      </p:sp>
      <p:pic>
        <p:nvPicPr>
          <p:cNvPr id="37" name="Obraz 36"/>
          <p:cNvPicPr>
            <a:picLocks noChangeAspect="1"/>
          </p:cNvPicPr>
          <p:nvPr/>
        </p:nvPicPr>
        <p:blipFill rotWithShape="1">
          <a:blip r:embed="rId3" cstate="print">
            <a:extLst>
              <a:ext uri="{28A0092B-C50C-407E-A947-70E740481C1C}">
                <a14:useLocalDpi xmlns:a14="http://schemas.microsoft.com/office/drawing/2010/main" val="0"/>
              </a:ext>
            </a:extLst>
          </a:blip>
          <a:srcRect b="84473"/>
          <a:stretch/>
        </p:blipFill>
        <p:spPr>
          <a:xfrm>
            <a:off x="0" y="3070"/>
            <a:ext cx="12192000" cy="1049665"/>
          </a:xfrm>
          <a:prstGeom prst="rect">
            <a:avLst/>
          </a:prstGeom>
        </p:spPr>
      </p:pic>
      <p:pic>
        <p:nvPicPr>
          <p:cNvPr id="3" name="Obraz 2">
            <a:extLst>
              <a:ext uri="{FF2B5EF4-FFF2-40B4-BE49-F238E27FC236}">
                <a16:creationId xmlns:a16="http://schemas.microsoft.com/office/drawing/2014/main" id="{2C223C1A-61FF-91AC-89F7-D3063118952C}"/>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11439687" y="116632"/>
            <a:ext cx="502353" cy="616174"/>
          </a:xfrm>
          <a:prstGeom prst="rect">
            <a:avLst/>
          </a:prstGeom>
        </p:spPr>
      </p:pic>
      <p:pic>
        <p:nvPicPr>
          <p:cNvPr id="9" name="Grafika 8">
            <a:extLst>
              <a:ext uri="{FF2B5EF4-FFF2-40B4-BE49-F238E27FC236}">
                <a16:creationId xmlns:a16="http://schemas.microsoft.com/office/drawing/2014/main" id="{DD46FF16-FFFE-3ABC-30BA-93C2A64BA5B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840416" y="259755"/>
            <a:ext cx="1296144" cy="329927"/>
          </a:xfrm>
          <a:prstGeom prst="rect">
            <a:avLst/>
          </a:prstGeom>
        </p:spPr>
      </p:pic>
      <p:sp>
        <p:nvSpPr>
          <p:cNvPr id="10" name="AutoShape 2" descr="Rzeczy są dla ludzi - Narodowe Centrum Badań i Rozwoju - Portal Gov.pl">
            <a:extLst>
              <a:ext uri="{FF2B5EF4-FFF2-40B4-BE49-F238E27FC236}">
                <a16:creationId xmlns:a16="http://schemas.microsoft.com/office/drawing/2014/main" id="{F7689B2B-6998-23A7-FC94-2B10A1452B7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pic>
        <p:nvPicPr>
          <p:cNvPr id="12" name="Obraz 11" descr="Obraz zawierający Czcionka, Grafika, tekst, logo&#10;&#10;Opis wygenerowany automatycznie">
            <a:extLst>
              <a:ext uri="{FF2B5EF4-FFF2-40B4-BE49-F238E27FC236}">
                <a16:creationId xmlns:a16="http://schemas.microsoft.com/office/drawing/2014/main" id="{E31474A4-F57D-10D9-81EE-AD81A4EDB5C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677033" y="162100"/>
            <a:ext cx="864096" cy="525235"/>
          </a:xfrm>
          <a:prstGeom prst="rect">
            <a:avLst/>
          </a:prstGeom>
        </p:spPr>
      </p:pic>
      <p:pic>
        <p:nvPicPr>
          <p:cNvPr id="5" name="Picture 2" descr="Brak opisu.">
            <a:extLst>
              <a:ext uri="{FF2B5EF4-FFF2-40B4-BE49-F238E27FC236}">
                <a16:creationId xmlns:a16="http://schemas.microsoft.com/office/drawing/2014/main" id="{2C955C10-96CE-73A1-FF73-6D572BD906D2}"/>
              </a:ext>
            </a:extLst>
          </p:cNvPr>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12176" r="1991"/>
          <a:stretch/>
        </p:blipFill>
        <p:spPr bwMode="auto">
          <a:xfrm rot="16200000">
            <a:off x="4785608" y="3051547"/>
            <a:ext cx="2925582" cy="454458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6" name="Picture 2" descr="Brak opisu.">
            <a:extLst>
              <a:ext uri="{FF2B5EF4-FFF2-40B4-BE49-F238E27FC236}">
                <a16:creationId xmlns:a16="http://schemas.microsoft.com/office/drawing/2014/main" id="{EFFF1E3C-4B2E-553E-3FF7-44CF6DD96671}"/>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4511" t="7363" b="20304"/>
          <a:stretch/>
        </p:blipFill>
        <p:spPr bwMode="auto">
          <a:xfrm>
            <a:off x="7464152" y="1854754"/>
            <a:ext cx="4727848" cy="268601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39550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pole tekstowe 10">
            <a:extLst>
              <a:ext uri="{FF2B5EF4-FFF2-40B4-BE49-F238E27FC236}">
                <a16:creationId xmlns:a16="http://schemas.microsoft.com/office/drawing/2014/main" id="{B6182E94-5D93-4D0E-2B3C-D36F7A716A2F}"/>
              </a:ext>
            </a:extLst>
          </p:cNvPr>
          <p:cNvSpPr txBox="1"/>
          <p:nvPr/>
        </p:nvSpPr>
        <p:spPr>
          <a:xfrm>
            <a:off x="831031" y="1138479"/>
            <a:ext cx="10225136" cy="584775"/>
          </a:xfrm>
          <a:prstGeom prst="rect">
            <a:avLst/>
          </a:prstGeom>
          <a:noFill/>
        </p:spPr>
        <p:txBody>
          <a:bodyPr wrap="square" rtlCol="0">
            <a:spAutoFit/>
          </a:bodyPr>
          <a:lstStyle/>
          <a:p>
            <a:pPr algn="ctr">
              <a:spcAft>
                <a:spcPts val="600"/>
              </a:spcAft>
            </a:pPr>
            <a:r>
              <a:rPr lang="pl-PL" sz="3200" b="1" dirty="0">
                <a:latin typeface="+mj-lt"/>
              </a:rPr>
              <a:t>Odlew z żywicy epoksydowej i sylikonu</a:t>
            </a:r>
          </a:p>
        </p:txBody>
      </p:sp>
      <p:pic>
        <p:nvPicPr>
          <p:cNvPr id="37" name="Obraz 36"/>
          <p:cNvPicPr>
            <a:picLocks noChangeAspect="1"/>
          </p:cNvPicPr>
          <p:nvPr/>
        </p:nvPicPr>
        <p:blipFill rotWithShape="1">
          <a:blip r:embed="rId3" cstate="print">
            <a:extLst>
              <a:ext uri="{28A0092B-C50C-407E-A947-70E740481C1C}">
                <a14:useLocalDpi xmlns:a14="http://schemas.microsoft.com/office/drawing/2010/main" val="0"/>
              </a:ext>
            </a:extLst>
          </a:blip>
          <a:srcRect b="84473"/>
          <a:stretch/>
        </p:blipFill>
        <p:spPr>
          <a:xfrm>
            <a:off x="0" y="3070"/>
            <a:ext cx="12192000" cy="1049665"/>
          </a:xfrm>
          <a:prstGeom prst="rect">
            <a:avLst/>
          </a:prstGeom>
        </p:spPr>
      </p:pic>
      <p:pic>
        <p:nvPicPr>
          <p:cNvPr id="3" name="Obraz 2">
            <a:extLst>
              <a:ext uri="{FF2B5EF4-FFF2-40B4-BE49-F238E27FC236}">
                <a16:creationId xmlns:a16="http://schemas.microsoft.com/office/drawing/2014/main" id="{2C223C1A-61FF-91AC-89F7-D3063118952C}"/>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11439687" y="116632"/>
            <a:ext cx="502353" cy="616174"/>
          </a:xfrm>
          <a:prstGeom prst="rect">
            <a:avLst/>
          </a:prstGeom>
        </p:spPr>
      </p:pic>
      <p:pic>
        <p:nvPicPr>
          <p:cNvPr id="9" name="Grafika 8">
            <a:extLst>
              <a:ext uri="{FF2B5EF4-FFF2-40B4-BE49-F238E27FC236}">
                <a16:creationId xmlns:a16="http://schemas.microsoft.com/office/drawing/2014/main" id="{DD46FF16-FFFE-3ABC-30BA-93C2A64BA5B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840416" y="259755"/>
            <a:ext cx="1296144" cy="329927"/>
          </a:xfrm>
          <a:prstGeom prst="rect">
            <a:avLst/>
          </a:prstGeom>
        </p:spPr>
      </p:pic>
      <p:sp>
        <p:nvSpPr>
          <p:cNvPr id="10" name="AutoShape 2" descr="Rzeczy są dla ludzi - Narodowe Centrum Badań i Rozwoju - Portal Gov.pl">
            <a:extLst>
              <a:ext uri="{FF2B5EF4-FFF2-40B4-BE49-F238E27FC236}">
                <a16:creationId xmlns:a16="http://schemas.microsoft.com/office/drawing/2014/main" id="{F7689B2B-6998-23A7-FC94-2B10A1452B7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pic>
        <p:nvPicPr>
          <p:cNvPr id="12" name="Obraz 11" descr="Obraz zawierający Czcionka, Grafika, tekst, logo&#10;&#10;Opis wygenerowany automatycznie">
            <a:extLst>
              <a:ext uri="{FF2B5EF4-FFF2-40B4-BE49-F238E27FC236}">
                <a16:creationId xmlns:a16="http://schemas.microsoft.com/office/drawing/2014/main" id="{E31474A4-F57D-10D9-81EE-AD81A4EDB5C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677033" y="162100"/>
            <a:ext cx="864096" cy="525235"/>
          </a:xfrm>
          <a:prstGeom prst="rect">
            <a:avLst/>
          </a:prstGeom>
        </p:spPr>
      </p:pic>
      <p:pic>
        <p:nvPicPr>
          <p:cNvPr id="2050" name="Picture 2">
            <a:extLst>
              <a:ext uri="{FF2B5EF4-FFF2-40B4-BE49-F238E27FC236}">
                <a16:creationId xmlns:a16="http://schemas.microsoft.com/office/drawing/2014/main" id="{AD2BDADA-AD1B-D529-BC23-A3217FA09CD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34324" y="1772816"/>
            <a:ext cx="8818551" cy="496043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54660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pole tekstowe 10">
            <a:extLst>
              <a:ext uri="{FF2B5EF4-FFF2-40B4-BE49-F238E27FC236}">
                <a16:creationId xmlns:a16="http://schemas.microsoft.com/office/drawing/2014/main" id="{B6182E94-5D93-4D0E-2B3C-D36F7A716A2F}"/>
              </a:ext>
            </a:extLst>
          </p:cNvPr>
          <p:cNvSpPr txBox="1"/>
          <p:nvPr/>
        </p:nvSpPr>
        <p:spPr>
          <a:xfrm>
            <a:off x="831031" y="1138479"/>
            <a:ext cx="10225136" cy="584775"/>
          </a:xfrm>
          <a:prstGeom prst="rect">
            <a:avLst/>
          </a:prstGeom>
          <a:noFill/>
        </p:spPr>
        <p:txBody>
          <a:bodyPr wrap="square" rtlCol="0">
            <a:spAutoFit/>
          </a:bodyPr>
          <a:lstStyle/>
          <a:p>
            <a:pPr algn="ctr">
              <a:spcAft>
                <a:spcPts val="600"/>
              </a:spcAft>
            </a:pPr>
            <a:r>
              <a:rPr lang="pl-PL" sz="3200" b="1" dirty="0">
                <a:latin typeface="+mj-lt"/>
              </a:rPr>
              <a:t>Frezowanie w akrylu</a:t>
            </a:r>
          </a:p>
        </p:txBody>
      </p:sp>
      <p:pic>
        <p:nvPicPr>
          <p:cNvPr id="37" name="Obraz 36"/>
          <p:cNvPicPr>
            <a:picLocks noChangeAspect="1"/>
          </p:cNvPicPr>
          <p:nvPr/>
        </p:nvPicPr>
        <p:blipFill rotWithShape="1">
          <a:blip r:embed="rId3" cstate="print">
            <a:extLst>
              <a:ext uri="{28A0092B-C50C-407E-A947-70E740481C1C}">
                <a14:useLocalDpi xmlns:a14="http://schemas.microsoft.com/office/drawing/2010/main" val="0"/>
              </a:ext>
            </a:extLst>
          </a:blip>
          <a:srcRect b="84473"/>
          <a:stretch/>
        </p:blipFill>
        <p:spPr>
          <a:xfrm>
            <a:off x="0" y="3070"/>
            <a:ext cx="12192000" cy="1049665"/>
          </a:xfrm>
          <a:prstGeom prst="rect">
            <a:avLst/>
          </a:prstGeom>
        </p:spPr>
      </p:pic>
      <p:pic>
        <p:nvPicPr>
          <p:cNvPr id="3" name="Obraz 2">
            <a:extLst>
              <a:ext uri="{FF2B5EF4-FFF2-40B4-BE49-F238E27FC236}">
                <a16:creationId xmlns:a16="http://schemas.microsoft.com/office/drawing/2014/main" id="{2C223C1A-61FF-91AC-89F7-D3063118952C}"/>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11439687" y="116632"/>
            <a:ext cx="502353" cy="616174"/>
          </a:xfrm>
          <a:prstGeom prst="rect">
            <a:avLst/>
          </a:prstGeom>
        </p:spPr>
      </p:pic>
      <p:pic>
        <p:nvPicPr>
          <p:cNvPr id="9" name="Grafika 8">
            <a:extLst>
              <a:ext uri="{FF2B5EF4-FFF2-40B4-BE49-F238E27FC236}">
                <a16:creationId xmlns:a16="http://schemas.microsoft.com/office/drawing/2014/main" id="{DD46FF16-FFFE-3ABC-30BA-93C2A64BA5B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840416" y="259755"/>
            <a:ext cx="1296144" cy="329927"/>
          </a:xfrm>
          <a:prstGeom prst="rect">
            <a:avLst/>
          </a:prstGeom>
        </p:spPr>
      </p:pic>
      <p:sp>
        <p:nvSpPr>
          <p:cNvPr id="10" name="AutoShape 2" descr="Rzeczy są dla ludzi - Narodowe Centrum Badań i Rozwoju - Portal Gov.pl">
            <a:extLst>
              <a:ext uri="{FF2B5EF4-FFF2-40B4-BE49-F238E27FC236}">
                <a16:creationId xmlns:a16="http://schemas.microsoft.com/office/drawing/2014/main" id="{F7689B2B-6998-23A7-FC94-2B10A1452B7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pic>
        <p:nvPicPr>
          <p:cNvPr id="12" name="Obraz 11" descr="Obraz zawierający Czcionka, Grafika, tekst, logo&#10;&#10;Opis wygenerowany automatycznie">
            <a:extLst>
              <a:ext uri="{FF2B5EF4-FFF2-40B4-BE49-F238E27FC236}">
                <a16:creationId xmlns:a16="http://schemas.microsoft.com/office/drawing/2014/main" id="{E31474A4-F57D-10D9-81EE-AD81A4EDB5C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677033" y="162100"/>
            <a:ext cx="864096" cy="525235"/>
          </a:xfrm>
          <a:prstGeom prst="rect">
            <a:avLst/>
          </a:prstGeom>
        </p:spPr>
      </p:pic>
      <p:pic>
        <p:nvPicPr>
          <p:cNvPr id="3074" name="Picture 2" descr="CNC-acrylic-feature-image">
            <a:extLst>
              <a:ext uri="{FF2B5EF4-FFF2-40B4-BE49-F238E27FC236}">
                <a16:creationId xmlns:a16="http://schemas.microsoft.com/office/drawing/2014/main" id="{CE4BEE14-4565-498E-07BF-632482FD61A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34323" y="1916832"/>
            <a:ext cx="8818551" cy="460940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54140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pole tekstowe 10">
            <a:extLst>
              <a:ext uri="{FF2B5EF4-FFF2-40B4-BE49-F238E27FC236}">
                <a16:creationId xmlns:a16="http://schemas.microsoft.com/office/drawing/2014/main" id="{B6182E94-5D93-4D0E-2B3C-D36F7A716A2F}"/>
              </a:ext>
            </a:extLst>
          </p:cNvPr>
          <p:cNvSpPr txBox="1"/>
          <p:nvPr/>
        </p:nvSpPr>
        <p:spPr>
          <a:xfrm>
            <a:off x="831031" y="1138479"/>
            <a:ext cx="10225136" cy="584775"/>
          </a:xfrm>
          <a:prstGeom prst="rect">
            <a:avLst/>
          </a:prstGeom>
          <a:noFill/>
        </p:spPr>
        <p:txBody>
          <a:bodyPr wrap="square" rtlCol="0">
            <a:spAutoFit/>
          </a:bodyPr>
          <a:lstStyle/>
          <a:p>
            <a:pPr algn="ctr">
              <a:spcAft>
                <a:spcPts val="600"/>
              </a:spcAft>
            </a:pPr>
            <a:r>
              <a:rPr lang="pl-PL" sz="3200" b="1" dirty="0">
                <a:latin typeface="+mj-lt"/>
              </a:rPr>
              <a:t>Druk 3D metodą SLA</a:t>
            </a:r>
          </a:p>
        </p:txBody>
      </p:sp>
      <p:pic>
        <p:nvPicPr>
          <p:cNvPr id="37" name="Obraz 36"/>
          <p:cNvPicPr>
            <a:picLocks noChangeAspect="1"/>
          </p:cNvPicPr>
          <p:nvPr/>
        </p:nvPicPr>
        <p:blipFill rotWithShape="1">
          <a:blip r:embed="rId3" cstate="print">
            <a:extLst>
              <a:ext uri="{28A0092B-C50C-407E-A947-70E740481C1C}">
                <a14:useLocalDpi xmlns:a14="http://schemas.microsoft.com/office/drawing/2010/main" val="0"/>
              </a:ext>
            </a:extLst>
          </a:blip>
          <a:srcRect b="84473"/>
          <a:stretch/>
        </p:blipFill>
        <p:spPr>
          <a:xfrm>
            <a:off x="0" y="3070"/>
            <a:ext cx="12192000" cy="1049665"/>
          </a:xfrm>
          <a:prstGeom prst="rect">
            <a:avLst/>
          </a:prstGeom>
        </p:spPr>
      </p:pic>
      <p:pic>
        <p:nvPicPr>
          <p:cNvPr id="3" name="Obraz 2">
            <a:extLst>
              <a:ext uri="{FF2B5EF4-FFF2-40B4-BE49-F238E27FC236}">
                <a16:creationId xmlns:a16="http://schemas.microsoft.com/office/drawing/2014/main" id="{2C223C1A-61FF-91AC-89F7-D3063118952C}"/>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11439687" y="116632"/>
            <a:ext cx="502353" cy="616174"/>
          </a:xfrm>
          <a:prstGeom prst="rect">
            <a:avLst/>
          </a:prstGeom>
        </p:spPr>
      </p:pic>
      <p:pic>
        <p:nvPicPr>
          <p:cNvPr id="9" name="Grafika 8">
            <a:extLst>
              <a:ext uri="{FF2B5EF4-FFF2-40B4-BE49-F238E27FC236}">
                <a16:creationId xmlns:a16="http://schemas.microsoft.com/office/drawing/2014/main" id="{DD46FF16-FFFE-3ABC-30BA-93C2A64BA5B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840416" y="259755"/>
            <a:ext cx="1296144" cy="329927"/>
          </a:xfrm>
          <a:prstGeom prst="rect">
            <a:avLst/>
          </a:prstGeom>
        </p:spPr>
      </p:pic>
      <p:sp>
        <p:nvSpPr>
          <p:cNvPr id="10" name="AutoShape 2" descr="Rzeczy są dla ludzi - Narodowe Centrum Badań i Rozwoju - Portal Gov.pl">
            <a:extLst>
              <a:ext uri="{FF2B5EF4-FFF2-40B4-BE49-F238E27FC236}">
                <a16:creationId xmlns:a16="http://schemas.microsoft.com/office/drawing/2014/main" id="{F7689B2B-6998-23A7-FC94-2B10A1452B7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pic>
        <p:nvPicPr>
          <p:cNvPr id="12" name="Obraz 11" descr="Obraz zawierający Czcionka, Grafika, tekst, logo&#10;&#10;Opis wygenerowany automatycznie">
            <a:extLst>
              <a:ext uri="{FF2B5EF4-FFF2-40B4-BE49-F238E27FC236}">
                <a16:creationId xmlns:a16="http://schemas.microsoft.com/office/drawing/2014/main" id="{E31474A4-F57D-10D9-81EE-AD81A4EDB5C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677033" y="162100"/>
            <a:ext cx="864096" cy="525235"/>
          </a:xfrm>
          <a:prstGeom prst="rect">
            <a:avLst/>
          </a:prstGeom>
        </p:spPr>
      </p:pic>
      <p:pic>
        <p:nvPicPr>
          <p:cNvPr id="2" name="Obraz 3" descr="Obraz zawierający Kobaltowy niebieski, Majorelle blue, Jaskrawoniebieski, niebieskie&#10;&#10;Opis wygenerowany automatycznie">
            <a:extLst>
              <a:ext uri="{FF2B5EF4-FFF2-40B4-BE49-F238E27FC236}">
                <a16:creationId xmlns:a16="http://schemas.microsoft.com/office/drawing/2014/main" id="{EC806869-2391-7D3F-4081-4341CACFB59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974495" y="2031328"/>
            <a:ext cx="6243009" cy="4370105"/>
          </a:xfrm>
          <a:prstGeom prst="rect">
            <a:avLst/>
          </a:prstGeom>
        </p:spPr>
      </p:pic>
    </p:spTree>
    <p:extLst>
      <p:ext uri="{BB962C8B-B14F-4D97-AF65-F5344CB8AC3E}">
        <p14:creationId xmlns:p14="http://schemas.microsoft.com/office/powerpoint/2010/main" val="18041071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pole tekstowe 10">
            <a:extLst>
              <a:ext uri="{FF2B5EF4-FFF2-40B4-BE49-F238E27FC236}">
                <a16:creationId xmlns:a16="http://schemas.microsoft.com/office/drawing/2014/main" id="{B6182E94-5D93-4D0E-2B3C-D36F7A716A2F}"/>
              </a:ext>
            </a:extLst>
          </p:cNvPr>
          <p:cNvSpPr txBox="1"/>
          <p:nvPr/>
        </p:nvSpPr>
        <p:spPr>
          <a:xfrm>
            <a:off x="831031" y="1138479"/>
            <a:ext cx="10225136" cy="584775"/>
          </a:xfrm>
          <a:prstGeom prst="rect">
            <a:avLst/>
          </a:prstGeom>
          <a:noFill/>
        </p:spPr>
        <p:txBody>
          <a:bodyPr wrap="square" rtlCol="0">
            <a:spAutoFit/>
          </a:bodyPr>
          <a:lstStyle/>
          <a:p>
            <a:pPr algn="ctr">
              <a:spcAft>
                <a:spcPts val="600"/>
              </a:spcAft>
            </a:pPr>
            <a:r>
              <a:rPr lang="pl-PL" sz="3200" b="1" dirty="0">
                <a:latin typeface="+mj-lt"/>
              </a:rPr>
              <a:t>Druk 3D metodą FDM</a:t>
            </a:r>
          </a:p>
        </p:txBody>
      </p:sp>
      <p:pic>
        <p:nvPicPr>
          <p:cNvPr id="37" name="Obraz 36"/>
          <p:cNvPicPr>
            <a:picLocks noChangeAspect="1"/>
          </p:cNvPicPr>
          <p:nvPr/>
        </p:nvPicPr>
        <p:blipFill rotWithShape="1">
          <a:blip r:embed="rId3" cstate="print">
            <a:extLst>
              <a:ext uri="{28A0092B-C50C-407E-A947-70E740481C1C}">
                <a14:useLocalDpi xmlns:a14="http://schemas.microsoft.com/office/drawing/2010/main" val="0"/>
              </a:ext>
            </a:extLst>
          </a:blip>
          <a:srcRect b="84473"/>
          <a:stretch/>
        </p:blipFill>
        <p:spPr>
          <a:xfrm>
            <a:off x="0" y="3070"/>
            <a:ext cx="12192000" cy="1049665"/>
          </a:xfrm>
          <a:prstGeom prst="rect">
            <a:avLst/>
          </a:prstGeom>
        </p:spPr>
      </p:pic>
      <p:pic>
        <p:nvPicPr>
          <p:cNvPr id="3" name="Obraz 2">
            <a:extLst>
              <a:ext uri="{FF2B5EF4-FFF2-40B4-BE49-F238E27FC236}">
                <a16:creationId xmlns:a16="http://schemas.microsoft.com/office/drawing/2014/main" id="{2C223C1A-61FF-91AC-89F7-D3063118952C}"/>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11439687" y="116632"/>
            <a:ext cx="502353" cy="616174"/>
          </a:xfrm>
          <a:prstGeom prst="rect">
            <a:avLst/>
          </a:prstGeom>
        </p:spPr>
      </p:pic>
      <p:pic>
        <p:nvPicPr>
          <p:cNvPr id="9" name="Grafika 8">
            <a:extLst>
              <a:ext uri="{FF2B5EF4-FFF2-40B4-BE49-F238E27FC236}">
                <a16:creationId xmlns:a16="http://schemas.microsoft.com/office/drawing/2014/main" id="{DD46FF16-FFFE-3ABC-30BA-93C2A64BA5B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840416" y="259755"/>
            <a:ext cx="1296144" cy="329927"/>
          </a:xfrm>
          <a:prstGeom prst="rect">
            <a:avLst/>
          </a:prstGeom>
        </p:spPr>
      </p:pic>
      <p:sp>
        <p:nvSpPr>
          <p:cNvPr id="10" name="AutoShape 2" descr="Rzeczy są dla ludzi - Narodowe Centrum Badań i Rozwoju - Portal Gov.pl">
            <a:extLst>
              <a:ext uri="{FF2B5EF4-FFF2-40B4-BE49-F238E27FC236}">
                <a16:creationId xmlns:a16="http://schemas.microsoft.com/office/drawing/2014/main" id="{F7689B2B-6998-23A7-FC94-2B10A1452B7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pic>
        <p:nvPicPr>
          <p:cNvPr id="12" name="Obraz 11" descr="Obraz zawierający Czcionka, Grafika, tekst, logo&#10;&#10;Opis wygenerowany automatycznie">
            <a:extLst>
              <a:ext uri="{FF2B5EF4-FFF2-40B4-BE49-F238E27FC236}">
                <a16:creationId xmlns:a16="http://schemas.microsoft.com/office/drawing/2014/main" id="{E31474A4-F57D-10D9-81EE-AD81A4EDB5C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677033" y="162100"/>
            <a:ext cx="864096" cy="525235"/>
          </a:xfrm>
          <a:prstGeom prst="rect">
            <a:avLst/>
          </a:prstGeom>
        </p:spPr>
      </p:pic>
      <p:pic>
        <p:nvPicPr>
          <p:cNvPr id="2" name="Obraz 4" descr="Obraz zawierający zabawka, aparat, w pomieszczeniu&#10;&#10;Opis wygenerowany automatycznie">
            <a:extLst>
              <a:ext uri="{FF2B5EF4-FFF2-40B4-BE49-F238E27FC236}">
                <a16:creationId xmlns:a16="http://schemas.microsoft.com/office/drawing/2014/main" id="{20ABF07B-FDC3-39FE-6DF4-1E4BE36A72F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095971" y="2052788"/>
            <a:ext cx="7695256" cy="4327186"/>
          </a:xfrm>
          <a:prstGeom prst="rect">
            <a:avLst/>
          </a:prstGeom>
        </p:spPr>
      </p:pic>
    </p:spTree>
    <p:extLst>
      <p:ext uri="{BB962C8B-B14F-4D97-AF65-F5344CB8AC3E}">
        <p14:creationId xmlns:p14="http://schemas.microsoft.com/office/powerpoint/2010/main" val="37130195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pole tekstowe 10">
            <a:extLst>
              <a:ext uri="{FF2B5EF4-FFF2-40B4-BE49-F238E27FC236}">
                <a16:creationId xmlns:a16="http://schemas.microsoft.com/office/drawing/2014/main" id="{B6182E94-5D93-4D0E-2B3C-D36F7A716A2F}"/>
              </a:ext>
            </a:extLst>
          </p:cNvPr>
          <p:cNvSpPr txBox="1"/>
          <p:nvPr/>
        </p:nvSpPr>
        <p:spPr>
          <a:xfrm>
            <a:off x="831031" y="1138479"/>
            <a:ext cx="10225136" cy="584775"/>
          </a:xfrm>
          <a:prstGeom prst="rect">
            <a:avLst/>
          </a:prstGeom>
          <a:noFill/>
        </p:spPr>
        <p:txBody>
          <a:bodyPr wrap="square" rtlCol="0">
            <a:spAutoFit/>
          </a:bodyPr>
          <a:lstStyle/>
          <a:p>
            <a:pPr algn="ctr">
              <a:spcAft>
                <a:spcPts val="600"/>
              </a:spcAft>
            </a:pPr>
            <a:r>
              <a:rPr lang="pl-PL" sz="3200" b="1" dirty="0">
                <a:latin typeface="+mj-lt"/>
              </a:rPr>
              <a:t>Druk 3D metodą SLS</a:t>
            </a:r>
          </a:p>
        </p:txBody>
      </p:sp>
      <p:pic>
        <p:nvPicPr>
          <p:cNvPr id="37" name="Obraz 36"/>
          <p:cNvPicPr>
            <a:picLocks noChangeAspect="1"/>
          </p:cNvPicPr>
          <p:nvPr/>
        </p:nvPicPr>
        <p:blipFill rotWithShape="1">
          <a:blip r:embed="rId3" cstate="print">
            <a:extLst>
              <a:ext uri="{28A0092B-C50C-407E-A947-70E740481C1C}">
                <a14:useLocalDpi xmlns:a14="http://schemas.microsoft.com/office/drawing/2010/main" val="0"/>
              </a:ext>
            </a:extLst>
          </a:blip>
          <a:srcRect b="84473"/>
          <a:stretch/>
        </p:blipFill>
        <p:spPr>
          <a:xfrm>
            <a:off x="0" y="3070"/>
            <a:ext cx="12192000" cy="1049665"/>
          </a:xfrm>
          <a:prstGeom prst="rect">
            <a:avLst/>
          </a:prstGeom>
        </p:spPr>
      </p:pic>
      <p:pic>
        <p:nvPicPr>
          <p:cNvPr id="3" name="Obraz 2">
            <a:extLst>
              <a:ext uri="{FF2B5EF4-FFF2-40B4-BE49-F238E27FC236}">
                <a16:creationId xmlns:a16="http://schemas.microsoft.com/office/drawing/2014/main" id="{2C223C1A-61FF-91AC-89F7-D3063118952C}"/>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11439687" y="116632"/>
            <a:ext cx="502353" cy="616174"/>
          </a:xfrm>
          <a:prstGeom prst="rect">
            <a:avLst/>
          </a:prstGeom>
        </p:spPr>
      </p:pic>
      <p:pic>
        <p:nvPicPr>
          <p:cNvPr id="9" name="Grafika 8">
            <a:extLst>
              <a:ext uri="{FF2B5EF4-FFF2-40B4-BE49-F238E27FC236}">
                <a16:creationId xmlns:a16="http://schemas.microsoft.com/office/drawing/2014/main" id="{DD46FF16-FFFE-3ABC-30BA-93C2A64BA5B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840416" y="259755"/>
            <a:ext cx="1296144" cy="329927"/>
          </a:xfrm>
          <a:prstGeom prst="rect">
            <a:avLst/>
          </a:prstGeom>
        </p:spPr>
      </p:pic>
      <p:sp>
        <p:nvSpPr>
          <p:cNvPr id="10" name="AutoShape 2" descr="Rzeczy są dla ludzi - Narodowe Centrum Badań i Rozwoju - Portal Gov.pl">
            <a:extLst>
              <a:ext uri="{FF2B5EF4-FFF2-40B4-BE49-F238E27FC236}">
                <a16:creationId xmlns:a16="http://schemas.microsoft.com/office/drawing/2014/main" id="{F7689B2B-6998-23A7-FC94-2B10A1452B7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pic>
        <p:nvPicPr>
          <p:cNvPr id="12" name="Obraz 11" descr="Obraz zawierający Czcionka, Grafika, tekst, logo&#10;&#10;Opis wygenerowany automatycznie">
            <a:extLst>
              <a:ext uri="{FF2B5EF4-FFF2-40B4-BE49-F238E27FC236}">
                <a16:creationId xmlns:a16="http://schemas.microsoft.com/office/drawing/2014/main" id="{E31474A4-F57D-10D9-81EE-AD81A4EDB5C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677033" y="162100"/>
            <a:ext cx="864096" cy="525235"/>
          </a:xfrm>
          <a:prstGeom prst="rect">
            <a:avLst/>
          </a:prstGeom>
        </p:spPr>
      </p:pic>
      <p:pic>
        <p:nvPicPr>
          <p:cNvPr id="5" name="Obraz 2" descr="Obraz zawierający pismo odręczne, w pomieszczeniu, piec&#10;&#10;Opis wygenerowany automatycznie">
            <a:extLst>
              <a:ext uri="{FF2B5EF4-FFF2-40B4-BE49-F238E27FC236}">
                <a16:creationId xmlns:a16="http://schemas.microsoft.com/office/drawing/2014/main" id="{D3DC2FE9-809A-30F4-FF5C-243E3744AD4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947155" y="2052788"/>
            <a:ext cx="7992888" cy="4507989"/>
          </a:xfrm>
          <a:prstGeom prst="rect">
            <a:avLst/>
          </a:prstGeom>
        </p:spPr>
      </p:pic>
    </p:spTree>
    <p:extLst>
      <p:ext uri="{BB962C8B-B14F-4D97-AF65-F5344CB8AC3E}">
        <p14:creationId xmlns:p14="http://schemas.microsoft.com/office/powerpoint/2010/main" val="28332943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ole tekstowe 10">
            <a:extLst>
              <a:ext uri="{FF2B5EF4-FFF2-40B4-BE49-F238E27FC236}">
                <a16:creationId xmlns:a16="http://schemas.microsoft.com/office/drawing/2014/main" id="{B6182E94-5D93-4D0E-2B3C-D36F7A716A2F}"/>
              </a:ext>
            </a:extLst>
          </p:cNvPr>
          <p:cNvSpPr txBox="1"/>
          <p:nvPr/>
        </p:nvSpPr>
        <p:spPr>
          <a:xfrm>
            <a:off x="831031" y="1138479"/>
            <a:ext cx="10225136" cy="584775"/>
          </a:xfrm>
          <a:prstGeom prst="rect">
            <a:avLst/>
          </a:prstGeom>
          <a:noFill/>
        </p:spPr>
        <p:txBody>
          <a:bodyPr wrap="square" rtlCol="0">
            <a:spAutoFit/>
          </a:bodyPr>
          <a:lstStyle/>
          <a:p>
            <a:pPr algn="ctr">
              <a:spcAft>
                <a:spcPts val="600"/>
              </a:spcAft>
            </a:pPr>
            <a:r>
              <a:rPr lang="pl-PL" sz="3200" b="1" dirty="0">
                <a:latin typeface="+mj-lt"/>
              </a:rPr>
              <a:t>Druk 3D metodą </a:t>
            </a:r>
            <a:r>
              <a:rPr lang="pl-PL" sz="3200" b="1" dirty="0" err="1">
                <a:latin typeface="+mj-lt"/>
              </a:rPr>
              <a:t>PolyJet</a:t>
            </a:r>
            <a:endParaRPr lang="pl-PL" sz="3200" b="1" dirty="0">
              <a:latin typeface="+mj-lt"/>
            </a:endParaRPr>
          </a:p>
        </p:txBody>
      </p:sp>
      <p:pic>
        <p:nvPicPr>
          <p:cNvPr id="37" name="Obraz 36"/>
          <p:cNvPicPr>
            <a:picLocks noChangeAspect="1"/>
          </p:cNvPicPr>
          <p:nvPr/>
        </p:nvPicPr>
        <p:blipFill rotWithShape="1">
          <a:blip r:embed="rId3" cstate="print">
            <a:extLst>
              <a:ext uri="{28A0092B-C50C-407E-A947-70E740481C1C}">
                <a14:useLocalDpi xmlns:a14="http://schemas.microsoft.com/office/drawing/2010/main" val="0"/>
              </a:ext>
            </a:extLst>
          </a:blip>
          <a:srcRect b="84473"/>
          <a:stretch/>
        </p:blipFill>
        <p:spPr>
          <a:xfrm>
            <a:off x="0" y="3070"/>
            <a:ext cx="12192000" cy="1049665"/>
          </a:xfrm>
          <a:prstGeom prst="rect">
            <a:avLst/>
          </a:prstGeom>
        </p:spPr>
      </p:pic>
      <p:pic>
        <p:nvPicPr>
          <p:cNvPr id="3" name="Obraz 2">
            <a:extLst>
              <a:ext uri="{FF2B5EF4-FFF2-40B4-BE49-F238E27FC236}">
                <a16:creationId xmlns:a16="http://schemas.microsoft.com/office/drawing/2014/main" id="{2C223C1A-61FF-91AC-89F7-D3063118952C}"/>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11439687" y="116632"/>
            <a:ext cx="502353" cy="616174"/>
          </a:xfrm>
          <a:prstGeom prst="rect">
            <a:avLst/>
          </a:prstGeom>
        </p:spPr>
      </p:pic>
      <p:pic>
        <p:nvPicPr>
          <p:cNvPr id="9" name="Grafika 8">
            <a:extLst>
              <a:ext uri="{FF2B5EF4-FFF2-40B4-BE49-F238E27FC236}">
                <a16:creationId xmlns:a16="http://schemas.microsoft.com/office/drawing/2014/main" id="{DD46FF16-FFFE-3ABC-30BA-93C2A64BA5B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840416" y="259755"/>
            <a:ext cx="1296144" cy="329927"/>
          </a:xfrm>
          <a:prstGeom prst="rect">
            <a:avLst/>
          </a:prstGeom>
        </p:spPr>
      </p:pic>
      <p:sp>
        <p:nvSpPr>
          <p:cNvPr id="10" name="AutoShape 2" descr="Rzeczy są dla ludzi - Narodowe Centrum Badań i Rozwoju - Portal Gov.pl">
            <a:extLst>
              <a:ext uri="{FF2B5EF4-FFF2-40B4-BE49-F238E27FC236}">
                <a16:creationId xmlns:a16="http://schemas.microsoft.com/office/drawing/2014/main" id="{F7689B2B-6998-23A7-FC94-2B10A1452B7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pic>
        <p:nvPicPr>
          <p:cNvPr id="12" name="Obraz 11" descr="Obraz zawierający Czcionka, Grafika, tekst, logo&#10;&#10;Opis wygenerowany automatycznie">
            <a:extLst>
              <a:ext uri="{FF2B5EF4-FFF2-40B4-BE49-F238E27FC236}">
                <a16:creationId xmlns:a16="http://schemas.microsoft.com/office/drawing/2014/main" id="{E31474A4-F57D-10D9-81EE-AD81A4EDB5C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677033" y="162100"/>
            <a:ext cx="864096" cy="525235"/>
          </a:xfrm>
          <a:prstGeom prst="rect">
            <a:avLst/>
          </a:prstGeom>
        </p:spPr>
      </p:pic>
      <p:pic>
        <p:nvPicPr>
          <p:cNvPr id="2" name="Obraz 3" descr="Obraz zawierający w pomieszczeniu, Urządzenie domowe, piec&#10;&#10;Opis wygenerowany automatycznie">
            <a:extLst>
              <a:ext uri="{FF2B5EF4-FFF2-40B4-BE49-F238E27FC236}">
                <a16:creationId xmlns:a16="http://schemas.microsoft.com/office/drawing/2014/main" id="{5C583FAE-763C-0B24-175A-A359770B689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947155" y="2029345"/>
            <a:ext cx="7992888" cy="4495999"/>
          </a:xfrm>
          <a:prstGeom prst="rect">
            <a:avLst/>
          </a:prstGeom>
        </p:spPr>
      </p:pic>
    </p:spTree>
    <p:extLst>
      <p:ext uri="{BB962C8B-B14F-4D97-AF65-F5344CB8AC3E}">
        <p14:creationId xmlns:p14="http://schemas.microsoft.com/office/powerpoint/2010/main" val="18956023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ole tekstowe 10">
            <a:extLst>
              <a:ext uri="{FF2B5EF4-FFF2-40B4-BE49-F238E27FC236}">
                <a16:creationId xmlns:a16="http://schemas.microsoft.com/office/drawing/2014/main" id="{B6182E94-5D93-4D0E-2B3C-D36F7A716A2F}"/>
              </a:ext>
            </a:extLst>
          </p:cNvPr>
          <p:cNvSpPr txBox="1"/>
          <p:nvPr/>
        </p:nvSpPr>
        <p:spPr>
          <a:xfrm>
            <a:off x="831031" y="1138479"/>
            <a:ext cx="10225136" cy="584775"/>
          </a:xfrm>
          <a:prstGeom prst="rect">
            <a:avLst/>
          </a:prstGeom>
          <a:noFill/>
        </p:spPr>
        <p:txBody>
          <a:bodyPr wrap="square" rtlCol="0">
            <a:spAutoFit/>
          </a:bodyPr>
          <a:lstStyle/>
          <a:p>
            <a:pPr algn="ctr">
              <a:spcAft>
                <a:spcPts val="600"/>
              </a:spcAft>
            </a:pPr>
            <a:r>
              <a:rPr lang="pl-PL" sz="3200" b="1" dirty="0">
                <a:latin typeface="+mj-lt"/>
              </a:rPr>
              <a:t>Papier puchnący</a:t>
            </a:r>
          </a:p>
        </p:txBody>
      </p:sp>
      <p:pic>
        <p:nvPicPr>
          <p:cNvPr id="37" name="Obraz 36"/>
          <p:cNvPicPr>
            <a:picLocks noChangeAspect="1"/>
          </p:cNvPicPr>
          <p:nvPr/>
        </p:nvPicPr>
        <p:blipFill rotWithShape="1">
          <a:blip r:embed="rId3" cstate="print">
            <a:extLst>
              <a:ext uri="{28A0092B-C50C-407E-A947-70E740481C1C}">
                <a14:useLocalDpi xmlns:a14="http://schemas.microsoft.com/office/drawing/2010/main" val="0"/>
              </a:ext>
            </a:extLst>
          </a:blip>
          <a:srcRect b="84473"/>
          <a:stretch/>
        </p:blipFill>
        <p:spPr>
          <a:xfrm>
            <a:off x="0" y="3070"/>
            <a:ext cx="12192000" cy="1049665"/>
          </a:xfrm>
          <a:prstGeom prst="rect">
            <a:avLst/>
          </a:prstGeom>
        </p:spPr>
      </p:pic>
      <p:pic>
        <p:nvPicPr>
          <p:cNvPr id="3" name="Obraz 2">
            <a:extLst>
              <a:ext uri="{FF2B5EF4-FFF2-40B4-BE49-F238E27FC236}">
                <a16:creationId xmlns:a16="http://schemas.microsoft.com/office/drawing/2014/main" id="{2C223C1A-61FF-91AC-89F7-D3063118952C}"/>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11439687" y="116632"/>
            <a:ext cx="502353" cy="616174"/>
          </a:xfrm>
          <a:prstGeom prst="rect">
            <a:avLst/>
          </a:prstGeom>
        </p:spPr>
      </p:pic>
      <p:pic>
        <p:nvPicPr>
          <p:cNvPr id="9" name="Grafika 8">
            <a:extLst>
              <a:ext uri="{FF2B5EF4-FFF2-40B4-BE49-F238E27FC236}">
                <a16:creationId xmlns:a16="http://schemas.microsoft.com/office/drawing/2014/main" id="{DD46FF16-FFFE-3ABC-30BA-93C2A64BA5B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840416" y="259755"/>
            <a:ext cx="1296144" cy="329927"/>
          </a:xfrm>
          <a:prstGeom prst="rect">
            <a:avLst/>
          </a:prstGeom>
        </p:spPr>
      </p:pic>
      <p:sp>
        <p:nvSpPr>
          <p:cNvPr id="10" name="AutoShape 2" descr="Rzeczy są dla ludzi - Narodowe Centrum Badań i Rozwoju - Portal Gov.pl">
            <a:extLst>
              <a:ext uri="{FF2B5EF4-FFF2-40B4-BE49-F238E27FC236}">
                <a16:creationId xmlns:a16="http://schemas.microsoft.com/office/drawing/2014/main" id="{F7689B2B-6998-23A7-FC94-2B10A1452B7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pic>
        <p:nvPicPr>
          <p:cNvPr id="12" name="Obraz 11" descr="Obraz zawierający Czcionka, Grafika, tekst, logo&#10;&#10;Opis wygenerowany automatycznie">
            <a:extLst>
              <a:ext uri="{FF2B5EF4-FFF2-40B4-BE49-F238E27FC236}">
                <a16:creationId xmlns:a16="http://schemas.microsoft.com/office/drawing/2014/main" id="{E31474A4-F57D-10D9-81EE-AD81A4EDB5C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677033" y="162100"/>
            <a:ext cx="864096" cy="525235"/>
          </a:xfrm>
          <a:prstGeom prst="rect">
            <a:avLst/>
          </a:prstGeom>
        </p:spPr>
      </p:pic>
      <p:pic>
        <p:nvPicPr>
          <p:cNvPr id="6" name="Picture 5" descr="A machine with fans on it&#10;&#10;Description automatically generated">
            <a:extLst>
              <a:ext uri="{FF2B5EF4-FFF2-40B4-BE49-F238E27FC236}">
                <a16:creationId xmlns:a16="http://schemas.microsoft.com/office/drawing/2014/main" id="{562D8692-532F-7F24-2B16-02EF47D49D25}"/>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4070" t="13360" r="6524" b="3929"/>
          <a:stretch/>
        </p:blipFill>
        <p:spPr bwMode="auto">
          <a:xfrm>
            <a:off x="1559496" y="1988840"/>
            <a:ext cx="8640960" cy="4558369"/>
          </a:xfrm>
          <a:prstGeom prst="rect">
            <a:avLst/>
          </a:prstGeom>
          <a:ln>
            <a:noFill/>
          </a:ln>
          <a:effectLst>
            <a:softEdge rad="112500"/>
          </a:effectLst>
          <a:extLst>
            <a:ext uri="{53640926-AAD7-44D8-BBD7-CCE9431645EC}">
              <a14:shadowObscured xmlns:a14="http://schemas.microsoft.com/office/drawing/2010/main"/>
            </a:ext>
          </a:extLst>
        </p:spPr>
      </p:pic>
    </p:spTree>
    <p:extLst>
      <p:ext uri="{BB962C8B-B14F-4D97-AF65-F5344CB8AC3E}">
        <p14:creationId xmlns:p14="http://schemas.microsoft.com/office/powerpoint/2010/main" val="32331519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ole tekstowe 10">
            <a:extLst>
              <a:ext uri="{FF2B5EF4-FFF2-40B4-BE49-F238E27FC236}">
                <a16:creationId xmlns:a16="http://schemas.microsoft.com/office/drawing/2014/main" id="{B6182E94-5D93-4D0E-2B3C-D36F7A716A2F}"/>
              </a:ext>
            </a:extLst>
          </p:cNvPr>
          <p:cNvSpPr txBox="1"/>
          <p:nvPr/>
        </p:nvSpPr>
        <p:spPr>
          <a:xfrm>
            <a:off x="831031" y="1124744"/>
            <a:ext cx="10225136" cy="584775"/>
          </a:xfrm>
          <a:prstGeom prst="rect">
            <a:avLst/>
          </a:prstGeom>
          <a:noFill/>
        </p:spPr>
        <p:txBody>
          <a:bodyPr wrap="square" rtlCol="0">
            <a:spAutoFit/>
          </a:bodyPr>
          <a:lstStyle/>
          <a:p>
            <a:pPr algn="ctr">
              <a:spcAft>
                <a:spcPts val="600"/>
              </a:spcAft>
            </a:pPr>
            <a:r>
              <a:rPr lang="pl-PL" sz="3200" b="1" dirty="0">
                <a:latin typeface="+mj-lt"/>
              </a:rPr>
              <a:t>TIGER</a:t>
            </a:r>
          </a:p>
        </p:txBody>
      </p:sp>
      <p:pic>
        <p:nvPicPr>
          <p:cNvPr id="37" name="Obraz 36"/>
          <p:cNvPicPr>
            <a:picLocks noChangeAspect="1"/>
          </p:cNvPicPr>
          <p:nvPr/>
        </p:nvPicPr>
        <p:blipFill rotWithShape="1">
          <a:blip r:embed="rId3" cstate="print">
            <a:extLst>
              <a:ext uri="{28A0092B-C50C-407E-A947-70E740481C1C}">
                <a14:useLocalDpi xmlns:a14="http://schemas.microsoft.com/office/drawing/2010/main" val="0"/>
              </a:ext>
            </a:extLst>
          </a:blip>
          <a:srcRect b="84473"/>
          <a:stretch/>
        </p:blipFill>
        <p:spPr>
          <a:xfrm>
            <a:off x="0" y="3070"/>
            <a:ext cx="12192000" cy="1049665"/>
          </a:xfrm>
          <a:prstGeom prst="rect">
            <a:avLst/>
          </a:prstGeom>
        </p:spPr>
      </p:pic>
      <p:pic>
        <p:nvPicPr>
          <p:cNvPr id="3" name="Obraz 2">
            <a:extLst>
              <a:ext uri="{FF2B5EF4-FFF2-40B4-BE49-F238E27FC236}">
                <a16:creationId xmlns:a16="http://schemas.microsoft.com/office/drawing/2014/main" id="{2C223C1A-61FF-91AC-89F7-D3063118952C}"/>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11439687" y="116632"/>
            <a:ext cx="502353" cy="616174"/>
          </a:xfrm>
          <a:prstGeom prst="rect">
            <a:avLst/>
          </a:prstGeom>
        </p:spPr>
      </p:pic>
      <p:pic>
        <p:nvPicPr>
          <p:cNvPr id="9" name="Grafika 8">
            <a:extLst>
              <a:ext uri="{FF2B5EF4-FFF2-40B4-BE49-F238E27FC236}">
                <a16:creationId xmlns:a16="http://schemas.microsoft.com/office/drawing/2014/main" id="{DD46FF16-FFFE-3ABC-30BA-93C2A64BA5B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840416" y="259755"/>
            <a:ext cx="1296144" cy="329927"/>
          </a:xfrm>
          <a:prstGeom prst="rect">
            <a:avLst/>
          </a:prstGeom>
        </p:spPr>
      </p:pic>
      <p:sp>
        <p:nvSpPr>
          <p:cNvPr id="10" name="AutoShape 2" descr="Rzeczy są dla ludzi - Narodowe Centrum Badań i Rozwoju - Portal Gov.pl">
            <a:extLst>
              <a:ext uri="{FF2B5EF4-FFF2-40B4-BE49-F238E27FC236}">
                <a16:creationId xmlns:a16="http://schemas.microsoft.com/office/drawing/2014/main" id="{F7689B2B-6998-23A7-FC94-2B10A1452B7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pic>
        <p:nvPicPr>
          <p:cNvPr id="12" name="Obraz 11" descr="Obraz zawierający Czcionka, Grafika, tekst, logo&#10;&#10;Opis wygenerowany automatycznie">
            <a:extLst>
              <a:ext uri="{FF2B5EF4-FFF2-40B4-BE49-F238E27FC236}">
                <a16:creationId xmlns:a16="http://schemas.microsoft.com/office/drawing/2014/main" id="{E31474A4-F57D-10D9-81EE-AD81A4EDB5C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677033" y="162100"/>
            <a:ext cx="864096" cy="525235"/>
          </a:xfrm>
          <a:prstGeom prst="rect">
            <a:avLst/>
          </a:prstGeom>
        </p:spPr>
      </p:pic>
      <p:pic>
        <p:nvPicPr>
          <p:cNvPr id="7" name="Picture 6">
            <a:extLst>
              <a:ext uri="{FF2B5EF4-FFF2-40B4-BE49-F238E27FC236}">
                <a16:creationId xmlns:a16="http://schemas.microsoft.com/office/drawing/2014/main" id="{F8155AD5-4C43-2760-DA36-691C449031A2}"/>
              </a:ext>
            </a:extLst>
          </p:cNvPr>
          <p:cNvPicPr>
            <a:picLocks noChangeAspect="1"/>
          </p:cNvPicPr>
          <p:nvPr/>
        </p:nvPicPr>
        <p:blipFill>
          <a:blip r:embed="rId8"/>
          <a:stretch>
            <a:fillRect/>
          </a:stretch>
        </p:blipFill>
        <p:spPr>
          <a:xfrm>
            <a:off x="1491443" y="1916832"/>
            <a:ext cx="8904312" cy="4530353"/>
          </a:xfrm>
          <a:prstGeom prst="rect">
            <a:avLst/>
          </a:prstGeom>
          <a:ln>
            <a:noFill/>
          </a:ln>
          <a:effectLst>
            <a:softEdge rad="112500"/>
          </a:effectLst>
        </p:spPr>
      </p:pic>
    </p:spTree>
    <p:extLst>
      <p:ext uri="{BB962C8B-B14F-4D97-AF65-F5344CB8AC3E}">
        <p14:creationId xmlns:p14="http://schemas.microsoft.com/office/powerpoint/2010/main" val="21016561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ole tekstowe 10">
            <a:extLst>
              <a:ext uri="{FF2B5EF4-FFF2-40B4-BE49-F238E27FC236}">
                <a16:creationId xmlns:a16="http://schemas.microsoft.com/office/drawing/2014/main" id="{B6182E94-5D93-4D0E-2B3C-D36F7A716A2F}"/>
              </a:ext>
            </a:extLst>
          </p:cNvPr>
          <p:cNvSpPr txBox="1"/>
          <p:nvPr/>
        </p:nvSpPr>
        <p:spPr>
          <a:xfrm>
            <a:off x="831031" y="1138479"/>
            <a:ext cx="10225136" cy="584775"/>
          </a:xfrm>
          <a:prstGeom prst="rect">
            <a:avLst/>
          </a:prstGeom>
          <a:noFill/>
        </p:spPr>
        <p:txBody>
          <a:bodyPr wrap="square" rtlCol="0">
            <a:spAutoFit/>
          </a:bodyPr>
          <a:lstStyle/>
          <a:p>
            <a:pPr algn="ctr">
              <a:spcAft>
                <a:spcPts val="600"/>
              </a:spcAft>
            </a:pPr>
            <a:r>
              <a:rPr lang="pl-PL" sz="3200" b="1" dirty="0" err="1">
                <a:latin typeface="+mj-lt"/>
              </a:rPr>
              <a:t>TactPlus</a:t>
            </a:r>
            <a:endParaRPr lang="pl-PL" sz="3200" b="1" dirty="0">
              <a:latin typeface="+mj-lt"/>
            </a:endParaRPr>
          </a:p>
        </p:txBody>
      </p:sp>
      <p:pic>
        <p:nvPicPr>
          <p:cNvPr id="37" name="Obraz 36"/>
          <p:cNvPicPr>
            <a:picLocks noChangeAspect="1"/>
          </p:cNvPicPr>
          <p:nvPr/>
        </p:nvPicPr>
        <p:blipFill rotWithShape="1">
          <a:blip r:embed="rId3" cstate="print">
            <a:extLst>
              <a:ext uri="{28A0092B-C50C-407E-A947-70E740481C1C}">
                <a14:useLocalDpi xmlns:a14="http://schemas.microsoft.com/office/drawing/2010/main" val="0"/>
              </a:ext>
            </a:extLst>
          </a:blip>
          <a:srcRect b="84473"/>
          <a:stretch/>
        </p:blipFill>
        <p:spPr>
          <a:xfrm>
            <a:off x="0" y="3070"/>
            <a:ext cx="12192000" cy="1049665"/>
          </a:xfrm>
          <a:prstGeom prst="rect">
            <a:avLst/>
          </a:prstGeom>
        </p:spPr>
      </p:pic>
      <p:pic>
        <p:nvPicPr>
          <p:cNvPr id="3" name="Obraz 2">
            <a:extLst>
              <a:ext uri="{FF2B5EF4-FFF2-40B4-BE49-F238E27FC236}">
                <a16:creationId xmlns:a16="http://schemas.microsoft.com/office/drawing/2014/main" id="{2C223C1A-61FF-91AC-89F7-D3063118952C}"/>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11439687" y="116632"/>
            <a:ext cx="502353" cy="616174"/>
          </a:xfrm>
          <a:prstGeom prst="rect">
            <a:avLst/>
          </a:prstGeom>
        </p:spPr>
      </p:pic>
      <p:pic>
        <p:nvPicPr>
          <p:cNvPr id="9" name="Grafika 8">
            <a:extLst>
              <a:ext uri="{FF2B5EF4-FFF2-40B4-BE49-F238E27FC236}">
                <a16:creationId xmlns:a16="http://schemas.microsoft.com/office/drawing/2014/main" id="{DD46FF16-FFFE-3ABC-30BA-93C2A64BA5B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840416" y="259755"/>
            <a:ext cx="1296144" cy="329927"/>
          </a:xfrm>
          <a:prstGeom prst="rect">
            <a:avLst/>
          </a:prstGeom>
        </p:spPr>
      </p:pic>
      <p:sp>
        <p:nvSpPr>
          <p:cNvPr id="10" name="AutoShape 2" descr="Rzeczy są dla ludzi - Narodowe Centrum Badań i Rozwoju - Portal Gov.pl">
            <a:extLst>
              <a:ext uri="{FF2B5EF4-FFF2-40B4-BE49-F238E27FC236}">
                <a16:creationId xmlns:a16="http://schemas.microsoft.com/office/drawing/2014/main" id="{F7689B2B-6998-23A7-FC94-2B10A1452B7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pic>
        <p:nvPicPr>
          <p:cNvPr id="12" name="Obraz 11" descr="Obraz zawierający Czcionka, Grafika, tekst, logo&#10;&#10;Opis wygenerowany automatycznie">
            <a:extLst>
              <a:ext uri="{FF2B5EF4-FFF2-40B4-BE49-F238E27FC236}">
                <a16:creationId xmlns:a16="http://schemas.microsoft.com/office/drawing/2014/main" id="{E31474A4-F57D-10D9-81EE-AD81A4EDB5C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677033" y="162100"/>
            <a:ext cx="864096" cy="525235"/>
          </a:xfrm>
          <a:prstGeom prst="rect">
            <a:avLst/>
          </a:prstGeom>
        </p:spPr>
      </p:pic>
      <p:pic>
        <p:nvPicPr>
          <p:cNvPr id="5" name="Picture 4">
            <a:extLst>
              <a:ext uri="{FF2B5EF4-FFF2-40B4-BE49-F238E27FC236}">
                <a16:creationId xmlns:a16="http://schemas.microsoft.com/office/drawing/2014/main" id="{B920155C-ACEF-02CD-882D-19FDB8FF1D5D}"/>
              </a:ext>
            </a:extLst>
          </p:cNvPr>
          <p:cNvPicPr>
            <a:picLocks noChangeAspect="1"/>
          </p:cNvPicPr>
          <p:nvPr/>
        </p:nvPicPr>
        <p:blipFill>
          <a:blip r:embed="rId8"/>
          <a:stretch>
            <a:fillRect/>
          </a:stretch>
        </p:blipFill>
        <p:spPr>
          <a:xfrm>
            <a:off x="1563656" y="1844824"/>
            <a:ext cx="8759885" cy="4805922"/>
          </a:xfrm>
          <a:prstGeom prst="rect">
            <a:avLst/>
          </a:prstGeom>
          <a:ln>
            <a:noFill/>
          </a:ln>
          <a:effectLst>
            <a:softEdge rad="112500"/>
          </a:effectLst>
        </p:spPr>
      </p:pic>
    </p:spTree>
    <p:extLst>
      <p:ext uri="{BB962C8B-B14F-4D97-AF65-F5344CB8AC3E}">
        <p14:creationId xmlns:p14="http://schemas.microsoft.com/office/powerpoint/2010/main" val="41028323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ole tekstowe 10">
            <a:extLst>
              <a:ext uri="{FF2B5EF4-FFF2-40B4-BE49-F238E27FC236}">
                <a16:creationId xmlns:a16="http://schemas.microsoft.com/office/drawing/2014/main" id="{B6182E94-5D93-4D0E-2B3C-D36F7A716A2F}"/>
              </a:ext>
            </a:extLst>
          </p:cNvPr>
          <p:cNvSpPr txBox="1"/>
          <p:nvPr/>
        </p:nvSpPr>
        <p:spPr>
          <a:xfrm>
            <a:off x="831031" y="1138479"/>
            <a:ext cx="10225136" cy="584775"/>
          </a:xfrm>
          <a:prstGeom prst="rect">
            <a:avLst/>
          </a:prstGeom>
          <a:noFill/>
        </p:spPr>
        <p:txBody>
          <a:bodyPr wrap="square" rtlCol="0">
            <a:spAutoFit/>
          </a:bodyPr>
          <a:lstStyle/>
          <a:p>
            <a:pPr algn="ctr">
              <a:spcAft>
                <a:spcPts val="600"/>
              </a:spcAft>
            </a:pPr>
            <a:r>
              <a:rPr lang="pl-PL" sz="3200" b="1" dirty="0">
                <a:latin typeface="+mj-lt"/>
              </a:rPr>
              <a:t>Druk UV</a:t>
            </a:r>
          </a:p>
        </p:txBody>
      </p:sp>
      <p:pic>
        <p:nvPicPr>
          <p:cNvPr id="37" name="Obraz 36"/>
          <p:cNvPicPr>
            <a:picLocks noChangeAspect="1"/>
          </p:cNvPicPr>
          <p:nvPr/>
        </p:nvPicPr>
        <p:blipFill rotWithShape="1">
          <a:blip r:embed="rId3" cstate="print">
            <a:extLst>
              <a:ext uri="{28A0092B-C50C-407E-A947-70E740481C1C}">
                <a14:useLocalDpi xmlns:a14="http://schemas.microsoft.com/office/drawing/2010/main" val="0"/>
              </a:ext>
            </a:extLst>
          </a:blip>
          <a:srcRect b="84473"/>
          <a:stretch/>
        </p:blipFill>
        <p:spPr>
          <a:xfrm>
            <a:off x="0" y="3070"/>
            <a:ext cx="12192000" cy="1049665"/>
          </a:xfrm>
          <a:prstGeom prst="rect">
            <a:avLst/>
          </a:prstGeom>
        </p:spPr>
      </p:pic>
      <p:pic>
        <p:nvPicPr>
          <p:cNvPr id="3" name="Obraz 2">
            <a:extLst>
              <a:ext uri="{FF2B5EF4-FFF2-40B4-BE49-F238E27FC236}">
                <a16:creationId xmlns:a16="http://schemas.microsoft.com/office/drawing/2014/main" id="{2C223C1A-61FF-91AC-89F7-D3063118952C}"/>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11439687" y="116632"/>
            <a:ext cx="502353" cy="616174"/>
          </a:xfrm>
          <a:prstGeom prst="rect">
            <a:avLst/>
          </a:prstGeom>
        </p:spPr>
      </p:pic>
      <p:pic>
        <p:nvPicPr>
          <p:cNvPr id="9" name="Grafika 8">
            <a:extLst>
              <a:ext uri="{FF2B5EF4-FFF2-40B4-BE49-F238E27FC236}">
                <a16:creationId xmlns:a16="http://schemas.microsoft.com/office/drawing/2014/main" id="{DD46FF16-FFFE-3ABC-30BA-93C2A64BA5B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840416" y="259755"/>
            <a:ext cx="1296144" cy="329927"/>
          </a:xfrm>
          <a:prstGeom prst="rect">
            <a:avLst/>
          </a:prstGeom>
        </p:spPr>
      </p:pic>
      <p:sp>
        <p:nvSpPr>
          <p:cNvPr id="10" name="AutoShape 2" descr="Rzeczy są dla ludzi - Narodowe Centrum Badań i Rozwoju - Portal Gov.pl">
            <a:extLst>
              <a:ext uri="{FF2B5EF4-FFF2-40B4-BE49-F238E27FC236}">
                <a16:creationId xmlns:a16="http://schemas.microsoft.com/office/drawing/2014/main" id="{F7689B2B-6998-23A7-FC94-2B10A1452B7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pic>
        <p:nvPicPr>
          <p:cNvPr id="12" name="Obraz 11" descr="Obraz zawierający Czcionka, Grafika, tekst, logo&#10;&#10;Opis wygenerowany automatycznie">
            <a:extLst>
              <a:ext uri="{FF2B5EF4-FFF2-40B4-BE49-F238E27FC236}">
                <a16:creationId xmlns:a16="http://schemas.microsoft.com/office/drawing/2014/main" id="{E31474A4-F57D-10D9-81EE-AD81A4EDB5C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677033" y="162100"/>
            <a:ext cx="864096" cy="525235"/>
          </a:xfrm>
          <a:prstGeom prst="rect">
            <a:avLst/>
          </a:prstGeom>
        </p:spPr>
      </p:pic>
      <p:pic>
        <p:nvPicPr>
          <p:cNvPr id="2" name="Picture 2" descr="Brak opisu.">
            <a:extLst>
              <a:ext uri="{FF2B5EF4-FFF2-40B4-BE49-F238E27FC236}">
                <a16:creationId xmlns:a16="http://schemas.microsoft.com/office/drawing/2014/main" id="{52950499-AD36-440A-1D2B-6CF52E84CBF7}"/>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t="12516" b="7392"/>
          <a:stretch/>
        </p:blipFill>
        <p:spPr bwMode="auto">
          <a:xfrm>
            <a:off x="1625198" y="1844824"/>
            <a:ext cx="8636800" cy="477710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22772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pole tekstowe 10">
            <a:extLst>
              <a:ext uri="{FF2B5EF4-FFF2-40B4-BE49-F238E27FC236}">
                <a16:creationId xmlns:a16="http://schemas.microsoft.com/office/drawing/2014/main" id="{B6182E94-5D93-4D0E-2B3C-D36F7A716A2F}"/>
              </a:ext>
            </a:extLst>
          </p:cNvPr>
          <p:cNvSpPr txBox="1"/>
          <p:nvPr/>
        </p:nvSpPr>
        <p:spPr>
          <a:xfrm>
            <a:off x="254721" y="1244957"/>
            <a:ext cx="10225136" cy="4601260"/>
          </a:xfrm>
          <a:prstGeom prst="rect">
            <a:avLst/>
          </a:prstGeom>
          <a:noFill/>
        </p:spPr>
        <p:txBody>
          <a:bodyPr wrap="square" rtlCol="0">
            <a:spAutoFit/>
          </a:bodyPr>
          <a:lstStyle/>
          <a:p>
            <a:pPr algn="l">
              <a:spcAft>
                <a:spcPts val="600"/>
              </a:spcAft>
            </a:pPr>
            <a:r>
              <a:rPr lang="pl-PL" sz="2800" b="1" dirty="0">
                <a:latin typeface="+mj-lt"/>
              </a:rPr>
              <a:t>Dwuaspektowa metodyka weryfikacji technik druku</a:t>
            </a:r>
          </a:p>
          <a:p>
            <a:pPr algn="l">
              <a:spcAft>
                <a:spcPts val="600"/>
              </a:spcAft>
            </a:pPr>
            <a:endParaRPr lang="pl-PL" sz="2800" b="1" dirty="0">
              <a:latin typeface="+mj-lt"/>
            </a:endParaRPr>
          </a:p>
          <a:p>
            <a:pPr marL="546100" lvl="1" indent="-457200">
              <a:spcAft>
                <a:spcPts val="600"/>
              </a:spcAft>
              <a:buFont typeface="+mj-lt"/>
              <a:buAutoNum type="arabicPeriod"/>
            </a:pPr>
            <a:r>
              <a:rPr lang="pl-PL" sz="2400" u="sng" dirty="0">
                <a:latin typeface="+mj-lt"/>
              </a:rPr>
              <a:t>Wrażenia użytkownika</a:t>
            </a:r>
            <a:r>
              <a:rPr lang="pl-PL" sz="2400" dirty="0">
                <a:latin typeface="+mj-lt"/>
              </a:rPr>
              <a:t> (</a:t>
            </a:r>
            <a:r>
              <a:rPr lang="pl-PL" sz="2400" dirty="0" err="1">
                <a:latin typeface="+mj-lt"/>
              </a:rPr>
              <a:t>user</a:t>
            </a:r>
            <a:r>
              <a:rPr lang="pl-PL" sz="2400" dirty="0">
                <a:latin typeface="+mj-lt"/>
              </a:rPr>
              <a:t> </a:t>
            </a:r>
            <a:r>
              <a:rPr lang="pl-PL" sz="2400" dirty="0" err="1">
                <a:latin typeface="+mj-lt"/>
              </a:rPr>
              <a:t>experience</a:t>
            </a:r>
            <a:r>
              <a:rPr lang="pl-PL" sz="2400" dirty="0">
                <a:latin typeface="+mj-lt"/>
              </a:rPr>
              <a:t>):</a:t>
            </a:r>
          </a:p>
          <a:p>
            <a:pPr marL="811213" lvl="3" indent="-265113">
              <a:spcAft>
                <a:spcPts val="600"/>
              </a:spcAft>
              <a:buFont typeface="Arial" panose="020B0604020202020204" pitchFamily="34" charset="0"/>
              <a:buChar char="•"/>
            </a:pPr>
            <a:r>
              <a:rPr lang="pl-PL" sz="2400" dirty="0">
                <a:latin typeface="+mj-lt"/>
              </a:rPr>
              <a:t>dyferencjał semantyczny</a:t>
            </a:r>
          </a:p>
          <a:p>
            <a:pPr marL="811213" lvl="3" indent="-265113">
              <a:spcAft>
                <a:spcPts val="600"/>
              </a:spcAft>
              <a:buFont typeface="Arial" panose="020B0604020202020204" pitchFamily="34" charset="0"/>
              <a:buChar char="•"/>
            </a:pPr>
            <a:r>
              <a:rPr lang="pl-PL" sz="2400" dirty="0">
                <a:latin typeface="+mj-lt"/>
              </a:rPr>
              <a:t>metoda praktycznego działania</a:t>
            </a:r>
          </a:p>
          <a:p>
            <a:pPr marL="811213" lvl="3" indent="-265113">
              <a:spcAft>
                <a:spcPts val="600"/>
              </a:spcAft>
              <a:buFont typeface="Arial" panose="020B0604020202020204" pitchFamily="34" charset="0"/>
              <a:buChar char="•"/>
            </a:pPr>
            <a:r>
              <a:rPr lang="pl-PL" sz="2400" dirty="0" err="1">
                <a:latin typeface="+mj-lt"/>
              </a:rPr>
              <a:t>rangowanie</a:t>
            </a:r>
            <a:endParaRPr lang="pl-PL" sz="2400" dirty="0">
              <a:latin typeface="+mj-lt"/>
            </a:endParaRPr>
          </a:p>
          <a:p>
            <a:pPr marL="546100" lvl="1" indent="-457200">
              <a:spcAft>
                <a:spcPts val="600"/>
              </a:spcAft>
              <a:buFont typeface="+mj-lt"/>
              <a:buAutoNum type="arabicPeriod"/>
            </a:pPr>
            <a:endParaRPr lang="pl-PL" sz="2400" u="sng" dirty="0">
              <a:latin typeface="+mj-lt"/>
            </a:endParaRPr>
          </a:p>
          <a:p>
            <a:pPr marL="546100" lvl="1" indent="-457200">
              <a:spcAft>
                <a:spcPts val="600"/>
              </a:spcAft>
              <a:buFont typeface="+mj-lt"/>
              <a:buAutoNum type="arabicPeriod"/>
            </a:pPr>
            <a:r>
              <a:rPr lang="pl-PL" sz="2400" u="sng" dirty="0">
                <a:latin typeface="+mj-lt"/>
              </a:rPr>
              <a:t>Efektywność produkcji</a:t>
            </a:r>
            <a:r>
              <a:rPr lang="pl-PL" sz="2400" dirty="0">
                <a:latin typeface="+mj-lt"/>
              </a:rPr>
              <a:t> (</a:t>
            </a:r>
            <a:r>
              <a:rPr lang="pl-PL" sz="2400" dirty="0" err="1">
                <a:latin typeface="+mj-lt"/>
              </a:rPr>
              <a:t>production</a:t>
            </a:r>
            <a:r>
              <a:rPr lang="pl-PL" sz="2400" dirty="0">
                <a:latin typeface="+mj-lt"/>
              </a:rPr>
              <a:t> </a:t>
            </a:r>
            <a:r>
              <a:rPr lang="pl-PL" sz="2400" dirty="0" err="1">
                <a:latin typeface="+mj-lt"/>
              </a:rPr>
              <a:t>efficiency</a:t>
            </a:r>
            <a:r>
              <a:rPr lang="pl-PL" sz="2400" dirty="0">
                <a:latin typeface="+mj-lt"/>
              </a:rPr>
              <a:t>):</a:t>
            </a:r>
          </a:p>
          <a:p>
            <a:pPr marL="811213" lvl="3" indent="-265113">
              <a:spcAft>
                <a:spcPts val="600"/>
              </a:spcAft>
              <a:buFont typeface="Arial" panose="020B0604020202020204" pitchFamily="34" charset="0"/>
              <a:buChar char="•"/>
            </a:pPr>
            <a:r>
              <a:rPr lang="pl-PL" sz="2400" dirty="0">
                <a:latin typeface="+mj-lt"/>
              </a:rPr>
              <a:t>wytrzymałość</a:t>
            </a:r>
          </a:p>
          <a:p>
            <a:pPr marL="811213" lvl="3" indent="-265113">
              <a:spcAft>
                <a:spcPts val="600"/>
              </a:spcAft>
              <a:buFont typeface="Arial" panose="020B0604020202020204" pitchFamily="34" charset="0"/>
              <a:buChar char="•"/>
            </a:pPr>
            <a:r>
              <a:rPr lang="pl-PL" sz="2400" dirty="0">
                <a:latin typeface="+mj-lt"/>
              </a:rPr>
              <a:t>dostępność</a:t>
            </a:r>
          </a:p>
        </p:txBody>
      </p:sp>
      <p:pic>
        <p:nvPicPr>
          <p:cNvPr id="37" name="Obraz 36"/>
          <p:cNvPicPr>
            <a:picLocks noChangeAspect="1"/>
          </p:cNvPicPr>
          <p:nvPr/>
        </p:nvPicPr>
        <p:blipFill rotWithShape="1">
          <a:blip r:embed="rId3" cstate="print">
            <a:extLst>
              <a:ext uri="{28A0092B-C50C-407E-A947-70E740481C1C}">
                <a14:useLocalDpi xmlns:a14="http://schemas.microsoft.com/office/drawing/2010/main" val="0"/>
              </a:ext>
            </a:extLst>
          </a:blip>
          <a:srcRect b="84473"/>
          <a:stretch/>
        </p:blipFill>
        <p:spPr>
          <a:xfrm>
            <a:off x="0" y="3070"/>
            <a:ext cx="12192000" cy="1049665"/>
          </a:xfrm>
          <a:prstGeom prst="rect">
            <a:avLst/>
          </a:prstGeom>
        </p:spPr>
      </p:pic>
      <p:pic>
        <p:nvPicPr>
          <p:cNvPr id="3" name="Obraz 2">
            <a:extLst>
              <a:ext uri="{FF2B5EF4-FFF2-40B4-BE49-F238E27FC236}">
                <a16:creationId xmlns:a16="http://schemas.microsoft.com/office/drawing/2014/main" id="{2C223C1A-61FF-91AC-89F7-D3063118952C}"/>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11439687" y="116632"/>
            <a:ext cx="502353" cy="616174"/>
          </a:xfrm>
          <a:prstGeom prst="rect">
            <a:avLst/>
          </a:prstGeom>
        </p:spPr>
      </p:pic>
      <p:pic>
        <p:nvPicPr>
          <p:cNvPr id="9" name="Grafika 8">
            <a:extLst>
              <a:ext uri="{FF2B5EF4-FFF2-40B4-BE49-F238E27FC236}">
                <a16:creationId xmlns:a16="http://schemas.microsoft.com/office/drawing/2014/main" id="{DD46FF16-FFFE-3ABC-30BA-93C2A64BA5B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840416" y="259755"/>
            <a:ext cx="1296144" cy="329927"/>
          </a:xfrm>
          <a:prstGeom prst="rect">
            <a:avLst/>
          </a:prstGeom>
        </p:spPr>
      </p:pic>
      <p:sp>
        <p:nvSpPr>
          <p:cNvPr id="10" name="AutoShape 2" descr="Rzeczy są dla ludzi - Narodowe Centrum Badań i Rozwoju - Portal Gov.pl">
            <a:extLst>
              <a:ext uri="{FF2B5EF4-FFF2-40B4-BE49-F238E27FC236}">
                <a16:creationId xmlns:a16="http://schemas.microsoft.com/office/drawing/2014/main" id="{F7689B2B-6998-23A7-FC94-2B10A1452B7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pic>
        <p:nvPicPr>
          <p:cNvPr id="12" name="Obraz 11" descr="Obraz zawierający Czcionka, Grafika, tekst, logo&#10;&#10;Opis wygenerowany automatycznie">
            <a:extLst>
              <a:ext uri="{FF2B5EF4-FFF2-40B4-BE49-F238E27FC236}">
                <a16:creationId xmlns:a16="http://schemas.microsoft.com/office/drawing/2014/main" id="{E31474A4-F57D-10D9-81EE-AD81A4EDB5C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677033" y="162100"/>
            <a:ext cx="864096" cy="525235"/>
          </a:xfrm>
          <a:prstGeom prst="rect">
            <a:avLst/>
          </a:prstGeom>
        </p:spPr>
      </p:pic>
      <p:pic>
        <p:nvPicPr>
          <p:cNvPr id="5" name="Obraz 4">
            <a:extLst>
              <a:ext uri="{FF2B5EF4-FFF2-40B4-BE49-F238E27FC236}">
                <a16:creationId xmlns:a16="http://schemas.microsoft.com/office/drawing/2014/main" id="{AD437A8B-11DD-C7FF-29C8-0A730AF4500F}"/>
              </a:ext>
            </a:extLst>
          </p:cNvPr>
          <p:cNvPicPr>
            <a:picLocks noChangeAspect="1"/>
          </p:cNvPicPr>
          <p:nvPr/>
        </p:nvPicPr>
        <p:blipFill>
          <a:blip r:embed="rId8"/>
          <a:stretch>
            <a:fillRect/>
          </a:stretch>
        </p:blipFill>
        <p:spPr>
          <a:xfrm>
            <a:off x="7957033" y="2328755"/>
            <a:ext cx="1440000" cy="1440000"/>
          </a:xfrm>
          <a:prstGeom prst="rect">
            <a:avLst/>
          </a:prstGeom>
        </p:spPr>
      </p:pic>
      <p:pic>
        <p:nvPicPr>
          <p:cNvPr id="14" name="Obraz 13">
            <a:extLst>
              <a:ext uri="{FF2B5EF4-FFF2-40B4-BE49-F238E27FC236}">
                <a16:creationId xmlns:a16="http://schemas.microsoft.com/office/drawing/2014/main" id="{415E2702-CDF8-C717-3F0B-E35D594FF691}"/>
              </a:ext>
            </a:extLst>
          </p:cNvPr>
          <p:cNvPicPr>
            <a:picLocks noChangeAspect="1"/>
          </p:cNvPicPr>
          <p:nvPr/>
        </p:nvPicPr>
        <p:blipFill>
          <a:blip r:embed="rId9"/>
          <a:stretch>
            <a:fillRect/>
          </a:stretch>
        </p:blipFill>
        <p:spPr>
          <a:xfrm>
            <a:off x="7957033" y="4509120"/>
            <a:ext cx="1440000" cy="1440000"/>
          </a:xfrm>
          <a:prstGeom prst="rect">
            <a:avLst/>
          </a:prstGeom>
        </p:spPr>
      </p:pic>
    </p:spTree>
    <p:extLst>
      <p:ext uri="{BB962C8B-B14F-4D97-AF65-F5344CB8AC3E}">
        <p14:creationId xmlns:p14="http://schemas.microsoft.com/office/powerpoint/2010/main" val="4177393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
                                            <p:txEl>
                                              <p:pRg st="9" end="9"/>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Obraz 36"/>
          <p:cNvPicPr>
            <a:picLocks noChangeAspect="1"/>
          </p:cNvPicPr>
          <p:nvPr/>
        </p:nvPicPr>
        <p:blipFill rotWithShape="1">
          <a:blip r:embed="rId3" cstate="print">
            <a:extLst>
              <a:ext uri="{28A0092B-C50C-407E-A947-70E740481C1C}">
                <a14:useLocalDpi xmlns:a14="http://schemas.microsoft.com/office/drawing/2010/main" val="0"/>
              </a:ext>
            </a:extLst>
          </a:blip>
          <a:srcRect b="84473"/>
          <a:stretch/>
        </p:blipFill>
        <p:spPr>
          <a:xfrm>
            <a:off x="0" y="3070"/>
            <a:ext cx="12192000" cy="1049665"/>
          </a:xfrm>
          <a:prstGeom prst="rect">
            <a:avLst/>
          </a:prstGeom>
        </p:spPr>
      </p:pic>
      <p:pic>
        <p:nvPicPr>
          <p:cNvPr id="3" name="Obraz 2">
            <a:extLst>
              <a:ext uri="{FF2B5EF4-FFF2-40B4-BE49-F238E27FC236}">
                <a16:creationId xmlns:a16="http://schemas.microsoft.com/office/drawing/2014/main" id="{2C223C1A-61FF-91AC-89F7-D3063118952C}"/>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11439687" y="116632"/>
            <a:ext cx="502353" cy="616174"/>
          </a:xfrm>
          <a:prstGeom prst="rect">
            <a:avLst/>
          </a:prstGeom>
        </p:spPr>
      </p:pic>
      <p:pic>
        <p:nvPicPr>
          <p:cNvPr id="9" name="Grafika 8">
            <a:extLst>
              <a:ext uri="{FF2B5EF4-FFF2-40B4-BE49-F238E27FC236}">
                <a16:creationId xmlns:a16="http://schemas.microsoft.com/office/drawing/2014/main" id="{DD46FF16-FFFE-3ABC-30BA-93C2A64BA5B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840416" y="259755"/>
            <a:ext cx="1296144" cy="329927"/>
          </a:xfrm>
          <a:prstGeom prst="rect">
            <a:avLst/>
          </a:prstGeom>
        </p:spPr>
      </p:pic>
      <p:sp>
        <p:nvSpPr>
          <p:cNvPr id="10" name="AutoShape 2" descr="Rzeczy są dla ludzi - Narodowe Centrum Badań i Rozwoju - Portal Gov.pl">
            <a:extLst>
              <a:ext uri="{FF2B5EF4-FFF2-40B4-BE49-F238E27FC236}">
                <a16:creationId xmlns:a16="http://schemas.microsoft.com/office/drawing/2014/main" id="{F7689B2B-6998-23A7-FC94-2B10A1452B7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pic>
        <p:nvPicPr>
          <p:cNvPr id="12" name="Obraz 11" descr="Obraz zawierający Czcionka, Grafika, tekst, logo&#10;&#10;Opis wygenerowany automatycznie">
            <a:extLst>
              <a:ext uri="{FF2B5EF4-FFF2-40B4-BE49-F238E27FC236}">
                <a16:creationId xmlns:a16="http://schemas.microsoft.com/office/drawing/2014/main" id="{E31474A4-F57D-10D9-81EE-AD81A4EDB5C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677033" y="162100"/>
            <a:ext cx="864096" cy="525235"/>
          </a:xfrm>
          <a:prstGeom prst="rect">
            <a:avLst/>
          </a:prstGeom>
        </p:spPr>
      </p:pic>
      <p:sp>
        <p:nvSpPr>
          <p:cNvPr id="2" name="pole tekstowe 10">
            <a:extLst>
              <a:ext uri="{FF2B5EF4-FFF2-40B4-BE49-F238E27FC236}">
                <a16:creationId xmlns:a16="http://schemas.microsoft.com/office/drawing/2014/main" id="{6CB1994E-0F3F-B023-0E71-B43CA86905DC}"/>
              </a:ext>
            </a:extLst>
          </p:cNvPr>
          <p:cNvSpPr txBox="1"/>
          <p:nvPr/>
        </p:nvSpPr>
        <p:spPr>
          <a:xfrm>
            <a:off x="263351" y="1252969"/>
            <a:ext cx="11176335" cy="1708160"/>
          </a:xfrm>
          <a:prstGeom prst="rect">
            <a:avLst/>
          </a:prstGeom>
          <a:noFill/>
        </p:spPr>
        <p:txBody>
          <a:bodyPr wrap="square" rtlCol="0">
            <a:spAutoFit/>
          </a:bodyPr>
          <a:lstStyle/>
          <a:p>
            <a:pPr algn="l">
              <a:spcAft>
                <a:spcPts val="600"/>
              </a:spcAft>
            </a:pPr>
            <a:r>
              <a:rPr lang="en-GB" sz="2800" b="1" dirty="0" err="1">
                <a:latin typeface="+mj-lt"/>
              </a:rPr>
              <a:t>Dyferencja</a:t>
            </a:r>
            <a:r>
              <a:rPr lang="pl-PL" sz="2800" b="1" dirty="0">
                <a:latin typeface="+mj-lt"/>
              </a:rPr>
              <a:t>ł semantyczny </a:t>
            </a:r>
            <a:r>
              <a:rPr lang="pl-PL" sz="2800" dirty="0">
                <a:latin typeface="+mj-lt"/>
              </a:rPr>
              <a:t>– seria pytań typu „bardziej A czy bardziej B?”</a:t>
            </a:r>
          </a:p>
          <a:p>
            <a:pPr marL="546100" lvl="1" indent="-457200">
              <a:buFont typeface="+mj-lt"/>
              <a:buAutoNum type="arabicPeriod"/>
            </a:pPr>
            <a:r>
              <a:rPr lang="pl-PL" sz="2400" dirty="0">
                <a:latin typeface="+mj-lt"/>
              </a:rPr>
              <a:t>wymiar dotykowy, np. </a:t>
            </a:r>
            <a:r>
              <a:rPr lang="pl-PL" sz="2400" i="1" dirty="0">
                <a:latin typeface="+mj-lt"/>
              </a:rPr>
              <a:t>Czy mapa jest bardziej szorstka czy gładka?</a:t>
            </a:r>
          </a:p>
          <a:p>
            <a:pPr marL="546100" lvl="1" indent="-457200">
              <a:buFont typeface="+mj-lt"/>
              <a:buAutoNum type="arabicPeriod" startAt="2"/>
            </a:pPr>
            <a:r>
              <a:rPr lang="pl-PL" sz="2400" dirty="0">
                <a:latin typeface="+mj-lt"/>
              </a:rPr>
              <a:t>wymiar funkcjonalny, np. </a:t>
            </a:r>
            <a:r>
              <a:rPr lang="pl-PL" sz="2400" i="1" dirty="0">
                <a:latin typeface="+mj-lt"/>
              </a:rPr>
              <a:t>Czy mapa jest trwała?</a:t>
            </a:r>
          </a:p>
          <a:p>
            <a:pPr marL="546100" lvl="1" indent="-457200">
              <a:buFont typeface="+mj-lt"/>
              <a:buAutoNum type="arabicPeriod" startAt="3"/>
            </a:pPr>
            <a:r>
              <a:rPr lang="pl-PL" sz="2400" dirty="0">
                <a:latin typeface="+mj-lt"/>
              </a:rPr>
              <a:t>wymiar emocjonalny, np. </a:t>
            </a:r>
            <a:r>
              <a:rPr lang="pl-PL" sz="2400" i="1" dirty="0">
                <a:latin typeface="+mj-lt"/>
              </a:rPr>
              <a:t>Czy mapa się podoba?</a:t>
            </a:r>
          </a:p>
        </p:txBody>
      </p:sp>
      <p:sp>
        <p:nvSpPr>
          <p:cNvPr id="7" name="pole tekstowe 6">
            <a:extLst>
              <a:ext uri="{FF2B5EF4-FFF2-40B4-BE49-F238E27FC236}">
                <a16:creationId xmlns:a16="http://schemas.microsoft.com/office/drawing/2014/main" id="{3F782F56-F041-E0E7-1094-AA8451B5BA37}"/>
              </a:ext>
            </a:extLst>
          </p:cNvPr>
          <p:cNvSpPr txBox="1"/>
          <p:nvPr/>
        </p:nvSpPr>
        <p:spPr>
          <a:xfrm>
            <a:off x="1786775" y="164115"/>
            <a:ext cx="6640297" cy="523220"/>
          </a:xfrm>
          <a:prstGeom prst="rect">
            <a:avLst/>
          </a:prstGeom>
          <a:noFill/>
        </p:spPr>
        <p:txBody>
          <a:bodyPr wrap="square" rtlCol="0">
            <a:spAutoFit/>
          </a:bodyPr>
          <a:lstStyle/>
          <a:p>
            <a:pPr algn="ctr"/>
            <a:r>
              <a:rPr lang="pl-PL" sz="2800" b="1" dirty="0"/>
              <a:t>WRAŻENIA UŻYTKOWNIKA</a:t>
            </a:r>
          </a:p>
        </p:txBody>
      </p:sp>
      <p:graphicFrame>
        <p:nvGraphicFramePr>
          <p:cNvPr id="5" name="Chart 1">
            <a:extLst>
              <a:ext uri="{FF2B5EF4-FFF2-40B4-BE49-F238E27FC236}">
                <a16:creationId xmlns:a16="http://schemas.microsoft.com/office/drawing/2014/main" id="{3D1BEFBE-BFAB-4E24-B3F5-3A2DB14F4A1A}"/>
              </a:ext>
            </a:extLst>
          </p:cNvPr>
          <p:cNvGraphicFramePr>
            <a:graphicFrameLocks/>
          </p:cNvGraphicFramePr>
          <p:nvPr>
            <p:extLst>
              <p:ext uri="{D42A27DB-BD31-4B8C-83A1-F6EECF244321}">
                <p14:modId xmlns:p14="http://schemas.microsoft.com/office/powerpoint/2010/main" val="4114622965"/>
              </p:ext>
            </p:extLst>
          </p:nvPr>
        </p:nvGraphicFramePr>
        <p:xfrm>
          <a:off x="59668" y="3053342"/>
          <a:ext cx="12072664" cy="3801588"/>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22379794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Obraz 36"/>
          <p:cNvPicPr>
            <a:picLocks noChangeAspect="1"/>
          </p:cNvPicPr>
          <p:nvPr/>
        </p:nvPicPr>
        <p:blipFill rotWithShape="1">
          <a:blip r:embed="rId3" cstate="print">
            <a:extLst>
              <a:ext uri="{28A0092B-C50C-407E-A947-70E740481C1C}">
                <a14:useLocalDpi xmlns:a14="http://schemas.microsoft.com/office/drawing/2010/main" val="0"/>
              </a:ext>
            </a:extLst>
          </a:blip>
          <a:srcRect b="84473"/>
          <a:stretch/>
        </p:blipFill>
        <p:spPr>
          <a:xfrm>
            <a:off x="0" y="3070"/>
            <a:ext cx="12192000" cy="1049665"/>
          </a:xfrm>
          <a:prstGeom prst="rect">
            <a:avLst/>
          </a:prstGeom>
        </p:spPr>
      </p:pic>
      <p:pic>
        <p:nvPicPr>
          <p:cNvPr id="3" name="Obraz 2">
            <a:extLst>
              <a:ext uri="{FF2B5EF4-FFF2-40B4-BE49-F238E27FC236}">
                <a16:creationId xmlns:a16="http://schemas.microsoft.com/office/drawing/2014/main" id="{2C223C1A-61FF-91AC-89F7-D3063118952C}"/>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11439687" y="116632"/>
            <a:ext cx="502353" cy="616174"/>
          </a:xfrm>
          <a:prstGeom prst="rect">
            <a:avLst/>
          </a:prstGeom>
        </p:spPr>
      </p:pic>
      <p:pic>
        <p:nvPicPr>
          <p:cNvPr id="9" name="Grafika 8">
            <a:extLst>
              <a:ext uri="{FF2B5EF4-FFF2-40B4-BE49-F238E27FC236}">
                <a16:creationId xmlns:a16="http://schemas.microsoft.com/office/drawing/2014/main" id="{DD46FF16-FFFE-3ABC-30BA-93C2A64BA5B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840416" y="259755"/>
            <a:ext cx="1296144" cy="329927"/>
          </a:xfrm>
          <a:prstGeom prst="rect">
            <a:avLst/>
          </a:prstGeom>
        </p:spPr>
      </p:pic>
      <p:sp>
        <p:nvSpPr>
          <p:cNvPr id="10" name="AutoShape 2" descr="Rzeczy są dla ludzi - Narodowe Centrum Badań i Rozwoju - Portal Gov.pl">
            <a:extLst>
              <a:ext uri="{FF2B5EF4-FFF2-40B4-BE49-F238E27FC236}">
                <a16:creationId xmlns:a16="http://schemas.microsoft.com/office/drawing/2014/main" id="{F7689B2B-6998-23A7-FC94-2B10A1452B7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pic>
        <p:nvPicPr>
          <p:cNvPr id="12" name="Obraz 11" descr="Obraz zawierający Czcionka, Grafika, tekst, logo&#10;&#10;Opis wygenerowany automatycznie">
            <a:extLst>
              <a:ext uri="{FF2B5EF4-FFF2-40B4-BE49-F238E27FC236}">
                <a16:creationId xmlns:a16="http://schemas.microsoft.com/office/drawing/2014/main" id="{E31474A4-F57D-10D9-81EE-AD81A4EDB5C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677033" y="162100"/>
            <a:ext cx="864096" cy="525235"/>
          </a:xfrm>
          <a:prstGeom prst="rect">
            <a:avLst/>
          </a:prstGeom>
        </p:spPr>
      </p:pic>
      <p:sp>
        <p:nvSpPr>
          <p:cNvPr id="2" name="pole tekstowe 10">
            <a:extLst>
              <a:ext uri="{FF2B5EF4-FFF2-40B4-BE49-F238E27FC236}">
                <a16:creationId xmlns:a16="http://schemas.microsoft.com/office/drawing/2014/main" id="{6CB1994E-0F3F-B023-0E71-B43CA86905DC}"/>
              </a:ext>
            </a:extLst>
          </p:cNvPr>
          <p:cNvSpPr txBox="1"/>
          <p:nvPr/>
        </p:nvSpPr>
        <p:spPr>
          <a:xfrm>
            <a:off x="263352" y="1252969"/>
            <a:ext cx="10225136" cy="523220"/>
          </a:xfrm>
          <a:prstGeom prst="rect">
            <a:avLst/>
          </a:prstGeom>
          <a:noFill/>
        </p:spPr>
        <p:txBody>
          <a:bodyPr wrap="square" rtlCol="0">
            <a:spAutoFit/>
          </a:bodyPr>
          <a:lstStyle/>
          <a:p>
            <a:pPr algn="l">
              <a:spcAft>
                <a:spcPts val="600"/>
              </a:spcAft>
            </a:pPr>
            <a:r>
              <a:rPr lang="pl-PL" sz="2800" b="1" dirty="0">
                <a:latin typeface="+mj-lt"/>
              </a:rPr>
              <a:t>Metoda praktycznego działania </a:t>
            </a:r>
            <a:r>
              <a:rPr lang="pl-PL" sz="2800" dirty="0">
                <a:latin typeface="+mj-lt"/>
              </a:rPr>
              <a:t>– błędy i długie analizy</a:t>
            </a:r>
          </a:p>
        </p:txBody>
      </p:sp>
      <p:graphicFrame>
        <p:nvGraphicFramePr>
          <p:cNvPr id="4" name="Wykres 3">
            <a:extLst>
              <a:ext uri="{FF2B5EF4-FFF2-40B4-BE49-F238E27FC236}">
                <a16:creationId xmlns:a16="http://schemas.microsoft.com/office/drawing/2014/main" id="{204955A4-39B7-4B03-B0A4-7B08E6A170CA}"/>
              </a:ext>
            </a:extLst>
          </p:cNvPr>
          <p:cNvGraphicFramePr>
            <a:graphicFrameLocks/>
          </p:cNvGraphicFramePr>
          <p:nvPr>
            <p:extLst>
              <p:ext uri="{D42A27DB-BD31-4B8C-83A1-F6EECF244321}">
                <p14:modId xmlns:p14="http://schemas.microsoft.com/office/powerpoint/2010/main" val="3678957772"/>
              </p:ext>
            </p:extLst>
          </p:nvPr>
        </p:nvGraphicFramePr>
        <p:xfrm>
          <a:off x="47328" y="1832407"/>
          <a:ext cx="7234365" cy="2964745"/>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5" name="Wykres 4">
            <a:extLst>
              <a:ext uri="{FF2B5EF4-FFF2-40B4-BE49-F238E27FC236}">
                <a16:creationId xmlns:a16="http://schemas.microsoft.com/office/drawing/2014/main" id="{4C5985E8-3A76-4623-BE77-A54AA8280530}"/>
              </a:ext>
            </a:extLst>
          </p:cNvPr>
          <p:cNvGraphicFramePr>
            <a:graphicFrameLocks/>
          </p:cNvGraphicFramePr>
          <p:nvPr>
            <p:extLst>
              <p:ext uri="{D42A27DB-BD31-4B8C-83A1-F6EECF244321}">
                <p14:modId xmlns:p14="http://schemas.microsoft.com/office/powerpoint/2010/main" val="362190381"/>
              </p:ext>
            </p:extLst>
          </p:nvPr>
        </p:nvGraphicFramePr>
        <p:xfrm>
          <a:off x="5201087" y="3717032"/>
          <a:ext cx="6951892" cy="3168352"/>
        </p:xfrm>
        <a:graphic>
          <a:graphicData uri="http://schemas.openxmlformats.org/drawingml/2006/chart">
            <c:chart xmlns:c="http://schemas.openxmlformats.org/drawingml/2006/chart" xmlns:r="http://schemas.openxmlformats.org/officeDocument/2006/relationships" r:id="rId9"/>
          </a:graphicData>
        </a:graphic>
      </p:graphicFrame>
      <p:sp>
        <p:nvSpPr>
          <p:cNvPr id="7" name="pole tekstowe 6">
            <a:extLst>
              <a:ext uri="{FF2B5EF4-FFF2-40B4-BE49-F238E27FC236}">
                <a16:creationId xmlns:a16="http://schemas.microsoft.com/office/drawing/2014/main" id="{10BC37F5-1899-8935-EF48-DB2C0C3C233A}"/>
              </a:ext>
            </a:extLst>
          </p:cNvPr>
          <p:cNvSpPr txBox="1"/>
          <p:nvPr/>
        </p:nvSpPr>
        <p:spPr>
          <a:xfrm>
            <a:off x="1786775" y="164115"/>
            <a:ext cx="6640297" cy="523220"/>
          </a:xfrm>
          <a:prstGeom prst="rect">
            <a:avLst/>
          </a:prstGeom>
          <a:noFill/>
        </p:spPr>
        <p:txBody>
          <a:bodyPr wrap="square" rtlCol="0">
            <a:spAutoFit/>
          </a:bodyPr>
          <a:lstStyle/>
          <a:p>
            <a:pPr algn="ctr"/>
            <a:r>
              <a:rPr lang="pl-PL" sz="2800" b="1" dirty="0"/>
              <a:t>WRAŻENIA UŻYTKOWNIKA</a:t>
            </a:r>
          </a:p>
        </p:txBody>
      </p:sp>
    </p:spTree>
    <p:extLst>
      <p:ext uri="{BB962C8B-B14F-4D97-AF65-F5344CB8AC3E}">
        <p14:creationId xmlns:p14="http://schemas.microsoft.com/office/powerpoint/2010/main" val="1167924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ole tekstowe 10">
            <a:extLst>
              <a:ext uri="{FF2B5EF4-FFF2-40B4-BE49-F238E27FC236}">
                <a16:creationId xmlns:a16="http://schemas.microsoft.com/office/drawing/2014/main" id="{B6182E94-5D93-4D0E-2B3C-D36F7A716A2F}"/>
              </a:ext>
            </a:extLst>
          </p:cNvPr>
          <p:cNvSpPr txBox="1"/>
          <p:nvPr/>
        </p:nvSpPr>
        <p:spPr>
          <a:xfrm>
            <a:off x="263352" y="1252969"/>
            <a:ext cx="10225136" cy="523220"/>
          </a:xfrm>
          <a:prstGeom prst="rect">
            <a:avLst/>
          </a:prstGeom>
          <a:noFill/>
        </p:spPr>
        <p:txBody>
          <a:bodyPr wrap="square" rtlCol="0">
            <a:spAutoFit/>
          </a:bodyPr>
          <a:lstStyle/>
          <a:p>
            <a:pPr algn="l">
              <a:spcAft>
                <a:spcPts val="600"/>
              </a:spcAft>
            </a:pPr>
            <a:r>
              <a:rPr lang="pl-PL" sz="2800" b="1" dirty="0" err="1">
                <a:latin typeface="+mj-lt"/>
              </a:rPr>
              <a:t>Rangowanie</a:t>
            </a:r>
            <a:r>
              <a:rPr lang="pl-PL" sz="2800" b="1" dirty="0">
                <a:latin typeface="+mj-lt"/>
              </a:rPr>
              <a:t> </a:t>
            </a:r>
            <a:r>
              <a:rPr lang="pl-PL" sz="2800" dirty="0">
                <a:latin typeface="+mj-lt"/>
              </a:rPr>
              <a:t>– wskazywanie 3 najlepszych i 3 najgorszych technik</a:t>
            </a:r>
          </a:p>
        </p:txBody>
      </p:sp>
      <p:pic>
        <p:nvPicPr>
          <p:cNvPr id="37" name="Obraz 36"/>
          <p:cNvPicPr>
            <a:picLocks noChangeAspect="1"/>
          </p:cNvPicPr>
          <p:nvPr/>
        </p:nvPicPr>
        <p:blipFill rotWithShape="1">
          <a:blip r:embed="rId3" cstate="print">
            <a:extLst>
              <a:ext uri="{28A0092B-C50C-407E-A947-70E740481C1C}">
                <a14:useLocalDpi xmlns:a14="http://schemas.microsoft.com/office/drawing/2010/main" val="0"/>
              </a:ext>
            </a:extLst>
          </a:blip>
          <a:srcRect b="84473"/>
          <a:stretch/>
        </p:blipFill>
        <p:spPr>
          <a:xfrm>
            <a:off x="0" y="3070"/>
            <a:ext cx="12192000" cy="1049665"/>
          </a:xfrm>
          <a:prstGeom prst="rect">
            <a:avLst/>
          </a:prstGeom>
        </p:spPr>
      </p:pic>
      <p:pic>
        <p:nvPicPr>
          <p:cNvPr id="3" name="Obraz 2">
            <a:extLst>
              <a:ext uri="{FF2B5EF4-FFF2-40B4-BE49-F238E27FC236}">
                <a16:creationId xmlns:a16="http://schemas.microsoft.com/office/drawing/2014/main" id="{2C223C1A-61FF-91AC-89F7-D3063118952C}"/>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11439687" y="116632"/>
            <a:ext cx="502353" cy="616174"/>
          </a:xfrm>
          <a:prstGeom prst="rect">
            <a:avLst/>
          </a:prstGeom>
        </p:spPr>
      </p:pic>
      <p:pic>
        <p:nvPicPr>
          <p:cNvPr id="9" name="Grafika 8">
            <a:extLst>
              <a:ext uri="{FF2B5EF4-FFF2-40B4-BE49-F238E27FC236}">
                <a16:creationId xmlns:a16="http://schemas.microsoft.com/office/drawing/2014/main" id="{DD46FF16-FFFE-3ABC-30BA-93C2A64BA5B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840416" y="259755"/>
            <a:ext cx="1296144" cy="329927"/>
          </a:xfrm>
          <a:prstGeom prst="rect">
            <a:avLst/>
          </a:prstGeom>
        </p:spPr>
      </p:pic>
      <p:sp>
        <p:nvSpPr>
          <p:cNvPr id="10" name="AutoShape 2" descr="Rzeczy są dla ludzi - Narodowe Centrum Badań i Rozwoju - Portal Gov.pl">
            <a:extLst>
              <a:ext uri="{FF2B5EF4-FFF2-40B4-BE49-F238E27FC236}">
                <a16:creationId xmlns:a16="http://schemas.microsoft.com/office/drawing/2014/main" id="{F7689B2B-6998-23A7-FC94-2B10A1452B7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pic>
        <p:nvPicPr>
          <p:cNvPr id="12" name="Obraz 11" descr="Obraz zawierający Czcionka, Grafika, tekst, logo&#10;&#10;Opis wygenerowany automatycznie">
            <a:extLst>
              <a:ext uri="{FF2B5EF4-FFF2-40B4-BE49-F238E27FC236}">
                <a16:creationId xmlns:a16="http://schemas.microsoft.com/office/drawing/2014/main" id="{E31474A4-F57D-10D9-81EE-AD81A4EDB5C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677033" y="162100"/>
            <a:ext cx="864096" cy="525235"/>
          </a:xfrm>
          <a:prstGeom prst="rect">
            <a:avLst/>
          </a:prstGeom>
        </p:spPr>
      </p:pic>
      <p:graphicFrame>
        <p:nvGraphicFramePr>
          <p:cNvPr id="2" name="Tabela 1">
            <a:extLst>
              <a:ext uri="{FF2B5EF4-FFF2-40B4-BE49-F238E27FC236}">
                <a16:creationId xmlns:a16="http://schemas.microsoft.com/office/drawing/2014/main" id="{E20F4053-BD8A-DDBF-8923-8CC522F9D415}"/>
              </a:ext>
            </a:extLst>
          </p:cNvPr>
          <p:cNvGraphicFramePr>
            <a:graphicFrameLocks noGrp="1"/>
          </p:cNvGraphicFramePr>
          <p:nvPr>
            <p:extLst>
              <p:ext uri="{D42A27DB-BD31-4B8C-83A1-F6EECF244321}">
                <p14:modId xmlns:p14="http://schemas.microsoft.com/office/powerpoint/2010/main" val="1616994044"/>
              </p:ext>
            </p:extLst>
          </p:nvPr>
        </p:nvGraphicFramePr>
        <p:xfrm>
          <a:off x="261496" y="1933546"/>
          <a:ext cx="11061612" cy="4465460"/>
        </p:xfrm>
        <a:graphic>
          <a:graphicData uri="http://schemas.openxmlformats.org/drawingml/2006/table">
            <a:tbl>
              <a:tblPr firstRow="1" firstCol="1" bandRow="1">
                <a:tableStyleId>{125E5076-3810-47DD-B79F-674D7AD40C01}</a:tableStyleId>
              </a:tblPr>
              <a:tblGrid>
                <a:gridCol w="2367500">
                  <a:extLst>
                    <a:ext uri="{9D8B030D-6E8A-4147-A177-3AD203B41FA5}">
                      <a16:colId xmlns:a16="http://schemas.microsoft.com/office/drawing/2014/main" val="4213237605"/>
                    </a:ext>
                  </a:extLst>
                </a:gridCol>
                <a:gridCol w="873522">
                  <a:extLst>
                    <a:ext uri="{9D8B030D-6E8A-4147-A177-3AD203B41FA5}">
                      <a16:colId xmlns:a16="http://schemas.microsoft.com/office/drawing/2014/main" val="2430064756"/>
                    </a:ext>
                  </a:extLst>
                </a:gridCol>
                <a:gridCol w="873522">
                  <a:extLst>
                    <a:ext uri="{9D8B030D-6E8A-4147-A177-3AD203B41FA5}">
                      <a16:colId xmlns:a16="http://schemas.microsoft.com/office/drawing/2014/main" val="3892111692"/>
                    </a:ext>
                  </a:extLst>
                </a:gridCol>
                <a:gridCol w="873522">
                  <a:extLst>
                    <a:ext uri="{9D8B030D-6E8A-4147-A177-3AD203B41FA5}">
                      <a16:colId xmlns:a16="http://schemas.microsoft.com/office/drawing/2014/main" val="3943238686"/>
                    </a:ext>
                  </a:extLst>
                </a:gridCol>
                <a:gridCol w="873522">
                  <a:extLst>
                    <a:ext uri="{9D8B030D-6E8A-4147-A177-3AD203B41FA5}">
                      <a16:colId xmlns:a16="http://schemas.microsoft.com/office/drawing/2014/main" val="3047447108"/>
                    </a:ext>
                  </a:extLst>
                </a:gridCol>
                <a:gridCol w="873522">
                  <a:extLst>
                    <a:ext uri="{9D8B030D-6E8A-4147-A177-3AD203B41FA5}">
                      <a16:colId xmlns:a16="http://schemas.microsoft.com/office/drawing/2014/main" val="3348103319"/>
                    </a:ext>
                  </a:extLst>
                </a:gridCol>
                <a:gridCol w="873522">
                  <a:extLst>
                    <a:ext uri="{9D8B030D-6E8A-4147-A177-3AD203B41FA5}">
                      <a16:colId xmlns:a16="http://schemas.microsoft.com/office/drawing/2014/main" val="2191686154"/>
                    </a:ext>
                  </a:extLst>
                </a:gridCol>
                <a:gridCol w="1726490">
                  <a:extLst>
                    <a:ext uri="{9D8B030D-6E8A-4147-A177-3AD203B41FA5}">
                      <a16:colId xmlns:a16="http://schemas.microsoft.com/office/drawing/2014/main" val="2308933393"/>
                    </a:ext>
                  </a:extLst>
                </a:gridCol>
                <a:gridCol w="1726490">
                  <a:extLst>
                    <a:ext uri="{9D8B030D-6E8A-4147-A177-3AD203B41FA5}">
                      <a16:colId xmlns:a16="http://schemas.microsoft.com/office/drawing/2014/main" val="1783110656"/>
                    </a:ext>
                  </a:extLst>
                </a:gridCol>
              </a:tblGrid>
              <a:tr h="627670">
                <a:tc>
                  <a:txBody>
                    <a:bodyPr/>
                    <a:lstStyle/>
                    <a:p>
                      <a:pPr algn="r">
                        <a:spcAft>
                          <a:spcPts val="600"/>
                        </a:spcAft>
                      </a:pPr>
                      <a:r>
                        <a:rPr lang="pl-PL" sz="1500" kern="0" dirty="0">
                          <a:solidFill>
                            <a:schemeClr val="tx1"/>
                          </a:solidFill>
                          <a:effectLst/>
                        </a:rPr>
                        <a:t>POZYCJA</a:t>
                      </a:r>
                    </a:p>
                    <a:p>
                      <a:pPr algn="l">
                        <a:spcAft>
                          <a:spcPts val="1200"/>
                        </a:spcAft>
                      </a:pPr>
                      <a:r>
                        <a:rPr lang="pl-PL" sz="1500" kern="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TECHNIKA</a:t>
                      </a:r>
                      <a:endParaRPr lang="pl-PL" sz="23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258" marR="66258" marT="0" marB="0">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lnTlToBr w="12700" cap="flat" cmpd="sng" algn="ctr">
                      <a:solidFill>
                        <a:schemeClr val="tx1"/>
                      </a:solidFill>
                      <a:prstDash val="solid"/>
                      <a:round/>
                      <a:headEnd type="none" w="med" len="med"/>
                      <a:tailEnd type="none" w="med" len="med"/>
                    </a:lnTlToBr>
                    <a:solidFill>
                      <a:schemeClr val="bg1"/>
                    </a:solidFill>
                  </a:tcPr>
                </a:tc>
                <a:tc>
                  <a:txBody>
                    <a:bodyPr/>
                    <a:lstStyle/>
                    <a:p>
                      <a:pPr algn="ctr">
                        <a:spcAft>
                          <a:spcPts val="200"/>
                        </a:spcAft>
                      </a:pPr>
                      <a:r>
                        <a:rPr lang="pl-PL" sz="1500" kern="0" dirty="0">
                          <a:solidFill>
                            <a:schemeClr val="tx1"/>
                          </a:solidFill>
                          <a:effectLst/>
                        </a:rPr>
                        <a:t>1.</a:t>
                      </a:r>
                      <a:endParaRPr lang="pl-PL" sz="23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258" marR="66258" marT="0"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bg1"/>
                    </a:solidFill>
                  </a:tcPr>
                </a:tc>
                <a:tc>
                  <a:txBody>
                    <a:bodyPr/>
                    <a:lstStyle/>
                    <a:p>
                      <a:pPr algn="ctr">
                        <a:spcAft>
                          <a:spcPts val="200"/>
                        </a:spcAft>
                      </a:pPr>
                      <a:r>
                        <a:rPr lang="pl-PL" sz="1500" kern="0" dirty="0">
                          <a:solidFill>
                            <a:schemeClr val="tx1"/>
                          </a:solidFill>
                          <a:effectLst/>
                        </a:rPr>
                        <a:t>2.</a:t>
                      </a:r>
                      <a:endParaRPr lang="pl-PL" sz="23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258" marR="66258" marT="0" marB="0" anchor="ctr">
                    <a:lnB w="12700" cap="flat" cmpd="sng" algn="ctr">
                      <a:solidFill>
                        <a:schemeClr val="tx1"/>
                      </a:solidFill>
                      <a:prstDash val="solid"/>
                      <a:round/>
                      <a:headEnd type="none" w="med" len="med"/>
                      <a:tailEnd type="none" w="med" len="med"/>
                    </a:lnB>
                    <a:solidFill>
                      <a:schemeClr val="bg1"/>
                    </a:solidFill>
                  </a:tcPr>
                </a:tc>
                <a:tc>
                  <a:txBody>
                    <a:bodyPr/>
                    <a:lstStyle/>
                    <a:p>
                      <a:pPr algn="ctr">
                        <a:spcAft>
                          <a:spcPts val="200"/>
                        </a:spcAft>
                      </a:pPr>
                      <a:r>
                        <a:rPr lang="pl-PL" sz="1500" kern="0" dirty="0">
                          <a:solidFill>
                            <a:schemeClr val="tx1"/>
                          </a:solidFill>
                          <a:effectLst/>
                        </a:rPr>
                        <a:t>3.</a:t>
                      </a:r>
                      <a:endParaRPr lang="pl-PL" sz="23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258" marR="66258" marT="0"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pPr algn="ctr">
                        <a:spcAft>
                          <a:spcPts val="200"/>
                        </a:spcAft>
                      </a:pPr>
                      <a:r>
                        <a:rPr lang="pl-PL" sz="1500" kern="0" dirty="0">
                          <a:solidFill>
                            <a:schemeClr val="tx1"/>
                          </a:solidFill>
                          <a:effectLst/>
                        </a:rPr>
                        <a:t>9.</a:t>
                      </a:r>
                      <a:endParaRPr lang="pl-PL" sz="23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258" marR="66258" marT="0"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bg1"/>
                    </a:solidFill>
                  </a:tcPr>
                </a:tc>
                <a:tc>
                  <a:txBody>
                    <a:bodyPr/>
                    <a:lstStyle/>
                    <a:p>
                      <a:pPr algn="ctr">
                        <a:spcAft>
                          <a:spcPts val="200"/>
                        </a:spcAft>
                      </a:pPr>
                      <a:r>
                        <a:rPr lang="pl-PL" sz="1500" kern="0" dirty="0">
                          <a:solidFill>
                            <a:schemeClr val="tx1"/>
                          </a:solidFill>
                          <a:effectLst/>
                        </a:rPr>
                        <a:t>10.</a:t>
                      </a:r>
                      <a:endParaRPr lang="pl-PL" sz="23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258" marR="66258" marT="0" marB="0" anchor="ctr">
                    <a:lnB w="12700" cap="flat" cmpd="sng" algn="ctr">
                      <a:solidFill>
                        <a:schemeClr val="tx1"/>
                      </a:solidFill>
                      <a:prstDash val="solid"/>
                      <a:round/>
                      <a:headEnd type="none" w="med" len="med"/>
                      <a:tailEnd type="none" w="med" len="med"/>
                    </a:lnB>
                    <a:solidFill>
                      <a:schemeClr val="bg1"/>
                    </a:solidFill>
                  </a:tcPr>
                </a:tc>
                <a:tc>
                  <a:txBody>
                    <a:bodyPr/>
                    <a:lstStyle/>
                    <a:p>
                      <a:pPr algn="ctr">
                        <a:spcAft>
                          <a:spcPts val="200"/>
                        </a:spcAft>
                      </a:pPr>
                      <a:r>
                        <a:rPr lang="pl-PL" sz="1500" kern="0" dirty="0">
                          <a:solidFill>
                            <a:schemeClr val="tx1"/>
                          </a:solidFill>
                          <a:effectLst/>
                        </a:rPr>
                        <a:t>11.</a:t>
                      </a:r>
                      <a:endParaRPr lang="pl-PL" sz="23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258" marR="66258" marT="0"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pPr algn="ctr">
                        <a:spcAft>
                          <a:spcPts val="200"/>
                        </a:spcAft>
                      </a:pPr>
                      <a:r>
                        <a:rPr lang="pl-PL" sz="1500" kern="0" dirty="0">
                          <a:solidFill>
                            <a:schemeClr val="tx1"/>
                          </a:solidFill>
                          <a:effectLst/>
                        </a:rPr>
                        <a:t>3 NAJLEPSZE</a:t>
                      </a:r>
                    </a:p>
                    <a:p>
                      <a:pPr algn="ctr">
                        <a:spcAft>
                          <a:spcPts val="200"/>
                        </a:spcAft>
                      </a:pPr>
                      <a:r>
                        <a:rPr lang="pl-PL" sz="1500" kern="0" dirty="0">
                          <a:solidFill>
                            <a:schemeClr val="tx1"/>
                          </a:solidFill>
                          <a:effectLst/>
                        </a:rPr>
                        <a:t>[LICZBA GŁOSÓW]</a:t>
                      </a:r>
                      <a:endParaRPr lang="pl-PL" sz="23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258" marR="662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pPr algn="ctr">
                        <a:spcAft>
                          <a:spcPts val="200"/>
                        </a:spcAft>
                      </a:pPr>
                      <a:r>
                        <a:rPr lang="pl-PL" sz="1500" kern="0" dirty="0">
                          <a:solidFill>
                            <a:schemeClr val="tx1"/>
                          </a:solidFill>
                          <a:effectLst/>
                        </a:rPr>
                        <a:t>3 NAJGORSZE </a:t>
                      </a:r>
                    </a:p>
                    <a:p>
                      <a:pPr algn="ctr">
                        <a:spcAft>
                          <a:spcPts val="200"/>
                        </a:spcAft>
                      </a:pPr>
                      <a:r>
                        <a:rPr lang="pl-PL" sz="1500" kern="0" dirty="0">
                          <a:solidFill>
                            <a:schemeClr val="tx1"/>
                          </a:solidFill>
                          <a:effectLst/>
                        </a:rPr>
                        <a:t>[LICZBA GŁOSÓW]</a:t>
                      </a:r>
                      <a:endParaRPr lang="pl-PL" sz="23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258" marR="66258" marT="0"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285377966"/>
                  </a:ext>
                </a:extLst>
              </a:tr>
              <a:tr h="348890">
                <a:tc>
                  <a:txBody>
                    <a:bodyPr/>
                    <a:lstStyle/>
                    <a:p>
                      <a:pPr algn="r">
                        <a:spcAft>
                          <a:spcPts val="600"/>
                        </a:spcAft>
                      </a:pPr>
                      <a:r>
                        <a:rPr lang="pl-PL" sz="1500" kern="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ODLEW Z ŻYWICY</a:t>
                      </a:r>
                      <a:endParaRPr lang="pl-PL" sz="23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258" marR="66258"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tc>
                  <a:txBody>
                    <a:bodyPr/>
                    <a:lstStyle/>
                    <a:p>
                      <a:pPr algn="ctr">
                        <a:spcAft>
                          <a:spcPts val="600"/>
                        </a:spcAft>
                      </a:pPr>
                      <a:r>
                        <a:rPr lang="pl-PL" sz="1700" kern="0" dirty="0">
                          <a:solidFill>
                            <a:schemeClr val="tx1"/>
                          </a:solidFill>
                          <a:effectLst/>
                        </a:rPr>
                        <a:t>1</a:t>
                      </a:r>
                      <a:endParaRPr lang="pl-PL" sz="27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258" marR="66258"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chemeClr val="bg1"/>
                    </a:solidFill>
                  </a:tcPr>
                </a:tc>
                <a:tc>
                  <a:txBody>
                    <a:bodyPr/>
                    <a:lstStyle/>
                    <a:p>
                      <a:pPr algn="ctr">
                        <a:spcAft>
                          <a:spcPts val="600"/>
                        </a:spcAft>
                      </a:pPr>
                      <a:r>
                        <a:rPr lang="pl-PL" sz="1700" kern="0" dirty="0">
                          <a:solidFill>
                            <a:schemeClr val="tx1"/>
                          </a:solidFill>
                          <a:effectLst/>
                        </a:rPr>
                        <a:t>5</a:t>
                      </a:r>
                      <a:endParaRPr lang="pl-PL" sz="27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258" marR="66258" marT="0" marB="0" anchor="ctr">
                    <a:lnT w="12700" cap="flat" cmpd="sng" algn="ctr">
                      <a:solidFill>
                        <a:schemeClr val="tx1"/>
                      </a:solidFill>
                      <a:prstDash val="solid"/>
                      <a:round/>
                      <a:headEnd type="none" w="med" len="med"/>
                      <a:tailEnd type="none" w="med" len="med"/>
                    </a:lnT>
                    <a:solidFill>
                      <a:schemeClr val="bg1"/>
                    </a:solidFill>
                  </a:tcPr>
                </a:tc>
                <a:tc>
                  <a:txBody>
                    <a:bodyPr/>
                    <a:lstStyle/>
                    <a:p>
                      <a:pPr algn="ctr">
                        <a:spcAft>
                          <a:spcPts val="600"/>
                        </a:spcAft>
                      </a:pPr>
                      <a:r>
                        <a:rPr lang="pl-PL" sz="1700" kern="0" dirty="0">
                          <a:solidFill>
                            <a:schemeClr val="tx1"/>
                          </a:solidFill>
                          <a:effectLst/>
                        </a:rPr>
                        <a:t>3</a:t>
                      </a:r>
                      <a:endParaRPr lang="pl-PL" sz="27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258" marR="66258"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tc>
                  <a:txBody>
                    <a:bodyPr/>
                    <a:lstStyle/>
                    <a:p>
                      <a:pPr algn="ctr">
                        <a:spcAft>
                          <a:spcPts val="600"/>
                        </a:spcAft>
                      </a:pPr>
                      <a:r>
                        <a:rPr lang="pl-PL" sz="1700" kern="0">
                          <a:solidFill>
                            <a:schemeClr val="tx1"/>
                          </a:solidFill>
                          <a:effectLst/>
                        </a:rPr>
                        <a:t>0</a:t>
                      </a:r>
                      <a:endParaRPr lang="pl-PL" sz="270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258" marR="66258"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chemeClr val="bg1"/>
                    </a:solidFill>
                  </a:tcPr>
                </a:tc>
                <a:tc>
                  <a:txBody>
                    <a:bodyPr/>
                    <a:lstStyle/>
                    <a:p>
                      <a:pPr algn="ctr">
                        <a:spcAft>
                          <a:spcPts val="600"/>
                        </a:spcAft>
                      </a:pPr>
                      <a:r>
                        <a:rPr lang="pl-PL" sz="1700" kern="0">
                          <a:solidFill>
                            <a:schemeClr val="tx1"/>
                          </a:solidFill>
                          <a:effectLst/>
                        </a:rPr>
                        <a:t>0</a:t>
                      </a:r>
                      <a:endParaRPr lang="pl-PL" sz="270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258" marR="66258" marT="0" marB="0" anchor="ctr">
                    <a:lnT w="12700" cap="flat" cmpd="sng" algn="ctr">
                      <a:solidFill>
                        <a:schemeClr val="tx1"/>
                      </a:solidFill>
                      <a:prstDash val="solid"/>
                      <a:round/>
                      <a:headEnd type="none" w="med" len="med"/>
                      <a:tailEnd type="none" w="med" len="med"/>
                    </a:lnT>
                    <a:solidFill>
                      <a:schemeClr val="bg1"/>
                    </a:solidFill>
                  </a:tcPr>
                </a:tc>
                <a:tc>
                  <a:txBody>
                    <a:bodyPr/>
                    <a:lstStyle/>
                    <a:p>
                      <a:pPr algn="ctr">
                        <a:spcAft>
                          <a:spcPts val="600"/>
                        </a:spcAft>
                      </a:pPr>
                      <a:r>
                        <a:rPr lang="pl-PL" sz="1700" kern="0">
                          <a:solidFill>
                            <a:schemeClr val="tx1"/>
                          </a:solidFill>
                          <a:effectLst/>
                        </a:rPr>
                        <a:t>1</a:t>
                      </a:r>
                      <a:endParaRPr lang="pl-PL" sz="270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258" marR="66258"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tc>
                  <a:txBody>
                    <a:bodyPr/>
                    <a:lstStyle/>
                    <a:p>
                      <a:pPr algn="ctr">
                        <a:spcAft>
                          <a:spcPts val="600"/>
                        </a:spcAft>
                      </a:pPr>
                      <a:r>
                        <a:rPr lang="pl-PL" sz="1700" kern="0" dirty="0">
                          <a:solidFill>
                            <a:schemeClr val="tx1"/>
                          </a:solidFill>
                          <a:effectLst/>
                        </a:rPr>
                        <a:t>9</a:t>
                      </a:r>
                      <a:endParaRPr lang="pl-PL" sz="27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258" marR="662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tc>
                  <a:txBody>
                    <a:bodyPr/>
                    <a:lstStyle/>
                    <a:p>
                      <a:pPr algn="ctr">
                        <a:spcAft>
                          <a:spcPts val="600"/>
                        </a:spcAft>
                      </a:pPr>
                      <a:r>
                        <a:rPr lang="pl-PL" sz="1700" kern="0" dirty="0">
                          <a:solidFill>
                            <a:schemeClr val="tx1"/>
                          </a:solidFill>
                          <a:effectLst/>
                        </a:rPr>
                        <a:t>1</a:t>
                      </a:r>
                      <a:endParaRPr lang="pl-PL" sz="27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258" marR="66258"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chemeClr val="bg1"/>
                    </a:solidFill>
                  </a:tcPr>
                </a:tc>
                <a:extLst>
                  <a:ext uri="{0D108BD9-81ED-4DB2-BD59-A6C34878D82A}">
                    <a16:rowId xmlns:a16="http://schemas.microsoft.com/office/drawing/2014/main" val="3635556011"/>
                  </a:ext>
                </a:extLst>
              </a:tr>
              <a:tr h="348890">
                <a:tc>
                  <a:txBody>
                    <a:bodyPr/>
                    <a:lstStyle/>
                    <a:p>
                      <a:pPr algn="r">
                        <a:spcAft>
                          <a:spcPts val="600"/>
                        </a:spcAft>
                      </a:pPr>
                      <a:r>
                        <a:rPr lang="pl-PL" sz="1500" kern="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ODLEW SYLIKONOWY</a:t>
                      </a:r>
                      <a:endParaRPr lang="pl-PL" sz="23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258" marR="66258" marT="0" marB="0" anchor="ctr">
                    <a:lnR w="12700" cap="flat" cmpd="sng" algn="ctr">
                      <a:solidFill>
                        <a:schemeClr val="tx1"/>
                      </a:solidFill>
                      <a:prstDash val="solid"/>
                      <a:round/>
                      <a:headEnd type="none" w="med" len="med"/>
                      <a:tailEnd type="none" w="med" len="med"/>
                    </a:lnR>
                    <a:solidFill>
                      <a:schemeClr val="bg1"/>
                    </a:solidFill>
                  </a:tcPr>
                </a:tc>
                <a:tc>
                  <a:txBody>
                    <a:bodyPr/>
                    <a:lstStyle/>
                    <a:p>
                      <a:pPr algn="ctr">
                        <a:spcAft>
                          <a:spcPts val="600"/>
                        </a:spcAft>
                      </a:pPr>
                      <a:r>
                        <a:rPr lang="pl-PL" sz="1700" kern="0">
                          <a:solidFill>
                            <a:schemeClr val="tx1"/>
                          </a:solidFill>
                          <a:effectLst/>
                        </a:rPr>
                        <a:t>1</a:t>
                      </a:r>
                      <a:endParaRPr lang="pl-PL" sz="270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258" marR="66258" marT="0" marB="0" anchor="ctr">
                    <a:lnL w="12700" cap="flat" cmpd="sng" algn="ctr">
                      <a:solidFill>
                        <a:schemeClr val="tx1"/>
                      </a:solidFill>
                      <a:prstDash val="solid"/>
                      <a:round/>
                      <a:headEnd type="none" w="med" len="med"/>
                      <a:tailEnd type="none" w="med" len="med"/>
                    </a:lnL>
                    <a:solidFill>
                      <a:schemeClr val="bg1"/>
                    </a:solidFill>
                  </a:tcPr>
                </a:tc>
                <a:tc>
                  <a:txBody>
                    <a:bodyPr/>
                    <a:lstStyle/>
                    <a:p>
                      <a:pPr algn="ctr">
                        <a:spcAft>
                          <a:spcPts val="600"/>
                        </a:spcAft>
                      </a:pPr>
                      <a:r>
                        <a:rPr lang="pl-PL" sz="1700" kern="0" dirty="0">
                          <a:solidFill>
                            <a:schemeClr val="tx1"/>
                          </a:solidFill>
                          <a:effectLst/>
                        </a:rPr>
                        <a:t>2</a:t>
                      </a:r>
                      <a:endParaRPr lang="pl-PL" sz="27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258" marR="66258" marT="0" marB="0" anchor="ctr">
                    <a:solidFill>
                      <a:schemeClr val="bg1"/>
                    </a:solidFill>
                  </a:tcPr>
                </a:tc>
                <a:tc>
                  <a:txBody>
                    <a:bodyPr/>
                    <a:lstStyle/>
                    <a:p>
                      <a:pPr algn="ctr">
                        <a:spcAft>
                          <a:spcPts val="600"/>
                        </a:spcAft>
                      </a:pPr>
                      <a:r>
                        <a:rPr lang="pl-PL" sz="1700" kern="0" dirty="0">
                          <a:solidFill>
                            <a:schemeClr val="tx1"/>
                          </a:solidFill>
                          <a:effectLst/>
                        </a:rPr>
                        <a:t>2</a:t>
                      </a:r>
                      <a:endParaRPr lang="pl-PL" sz="27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258" marR="66258" marT="0" marB="0" anchor="ctr">
                    <a:lnR w="12700" cap="flat" cmpd="sng" algn="ctr">
                      <a:solidFill>
                        <a:schemeClr val="tx1"/>
                      </a:solidFill>
                      <a:prstDash val="solid"/>
                      <a:round/>
                      <a:headEnd type="none" w="med" len="med"/>
                      <a:tailEnd type="none" w="med" len="med"/>
                    </a:lnR>
                    <a:solidFill>
                      <a:schemeClr val="bg1"/>
                    </a:solidFill>
                  </a:tcPr>
                </a:tc>
                <a:tc>
                  <a:txBody>
                    <a:bodyPr/>
                    <a:lstStyle/>
                    <a:p>
                      <a:pPr algn="ctr">
                        <a:spcAft>
                          <a:spcPts val="600"/>
                        </a:spcAft>
                      </a:pPr>
                      <a:r>
                        <a:rPr lang="pl-PL" sz="1700" kern="0" dirty="0">
                          <a:solidFill>
                            <a:schemeClr val="tx1"/>
                          </a:solidFill>
                          <a:effectLst/>
                        </a:rPr>
                        <a:t>1</a:t>
                      </a:r>
                      <a:endParaRPr lang="pl-PL" sz="27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258" marR="66258" marT="0" marB="0" anchor="ctr">
                    <a:lnL w="12700" cap="flat" cmpd="sng" algn="ctr">
                      <a:solidFill>
                        <a:schemeClr val="tx1"/>
                      </a:solidFill>
                      <a:prstDash val="solid"/>
                      <a:round/>
                      <a:headEnd type="none" w="med" len="med"/>
                      <a:tailEnd type="none" w="med" len="med"/>
                    </a:lnL>
                    <a:solidFill>
                      <a:schemeClr val="bg1"/>
                    </a:solidFill>
                  </a:tcPr>
                </a:tc>
                <a:tc>
                  <a:txBody>
                    <a:bodyPr/>
                    <a:lstStyle/>
                    <a:p>
                      <a:pPr algn="ctr">
                        <a:spcAft>
                          <a:spcPts val="600"/>
                        </a:spcAft>
                      </a:pPr>
                      <a:r>
                        <a:rPr lang="pl-PL" sz="1700" kern="0">
                          <a:solidFill>
                            <a:schemeClr val="tx1"/>
                          </a:solidFill>
                          <a:effectLst/>
                        </a:rPr>
                        <a:t>1</a:t>
                      </a:r>
                      <a:endParaRPr lang="pl-PL" sz="270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258" marR="66258" marT="0" marB="0" anchor="ctr">
                    <a:solidFill>
                      <a:schemeClr val="bg1"/>
                    </a:solidFill>
                  </a:tcPr>
                </a:tc>
                <a:tc>
                  <a:txBody>
                    <a:bodyPr/>
                    <a:lstStyle/>
                    <a:p>
                      <a:pPr algn="ctr">
                        <a:spcAft>
                          <a:spcPts val="600"/>
                        </a:spcAft>
                      </a:pPr>
                      <a:r>
                        <a:rPr lang="pl-PL" sz="1700" kern="0">
                          <a:solidFill>
                            <a:schemeClr val="tx1"/>
                          </a:solidFill>
                          <a:effectLst/>
                        </a:rPr>
                        <a:t>1</a:t>
                      </a:r>
                      <a:endParaRPr lang="pl-PL" sz="270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258" marR="66258" marT="0" marB="0" anchor="ctr">
                    <a:lnR w="12700" cap="flat" cmpd="sng" algn="ctr">
                      <a:solidFill>
                        <a:schemeClr val="tx1"/>
                      </a:solidFill>
                      <a:prstDash val="solid"/>
                      <a:round/>
                      <a:headEnd type="none" w="med" len="med"/>
                      <a:tailEnd type="none" w="med" len="med"/>
                    </a:lnR>
                    <a:solidFill>
                      <a:schemeClr val="bg1"/>
                    </a:solidFill>
                  </a:tcPr>
                </a:tc>
                <a:tc>
                  <a:txBody>
                    <a:bodyPr/>
                    <a:lstStyle/>
                    <a:p>
                      <a:pPr algn="ctr">
                        <a:spcAft>
                          <a:spcPts val="600"/>
                        </a:spcAft>
                      </a:pPr>
                      <a:r>
                        <a:rPr lang="pl-PL" sz="1700" kern="0">
                          <a:solidFill>
                            <a:schemeClr val="tx1"/>
                          </a:solidFill>
                          <a:effectLst/>
                        </a:rPr>
                        <a:t>5</a:t>
                      </a:r>
                      <a:endParaRPr lang="pl-PL" sz="270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258" marR="662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pPr algn="ctr">
                        <a:spcAft>
                          <a:spcPts val="600"/>
                        </a:spcAft>
                      </a:pPr>
                      <a:r>
                        <a:rPr lang="pl-PL" sz="1700" kern="0">
                          <a:solidFill>
                            <a:schemeClr val="tx1"/>
                          </a:solidFill>
                          <a:effectLst/>
                        </a:rPr>
                        <a:t>3</a:t>
                      </a:r>
                      <a:endParaRPr lang="pl-PL" sz="270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258" marR="66258" marT="0" marB="0" anchor="ctr">
                    <a:lnL w="12700" cap="flat" cmpd="sng" algn="ctr">
                      <a:solidFill>
                        <a:schemeClr val="tx1"/>
                      </a:solidFill>
                      <a:prstDash val="solid"/>
                      <a:round/>
                      <a:headEnd type="none" w="med" len="med"/>
                      <a:tailEnd type="none" w="med" len="med"/>
                    </a:lnL>
                    <a:solidFill>
                      <a:schemeClr val="bg1"/>
                    </a:solidFill>
                  </a:tcPr>
                </a:tc>
                <a:extLst>
                  <a:ext uri="{0D108BD9-81ED-4DB2-BD59-A6C34878D82A}">
                    <a16:rowId xmlns:a16="http://schemas.microsoft.com/office/drawing/2014/main" val="1035227914"/>
                  </a:ext>
                </a:extLst>
              </a:tr>
              <a:tr h="348890">
                <a:tc>
                  <a:txBody>
                    <a:bodyPr/>
                    <a:lstStyle/>
                    <a:p>
                      <a:pPr algn="r">
                        <a:spcAft>
                          <a:spcPts val="600"/>
                        </a:spcAft>
                      </a:pPr>
                      <a:r>
                        <a:rPr lang="pl-PL" sz="1500" kern="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FREZ W AKRYLU</a:t>
                      </a:r>
                      <a:endParaRPr lang="pl-PL" sz="23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258" marR="66258" marT="0" marB="0" anchor="ctr">
                    <a:lnR w="12700" cap="flat" cmpd="sng" algn="ctr">
                      <a:solidFill>
                        <a:schemeClr val="tx1"/>
                      </a:solidFill>
                      <a:prstDash val="solid"/>
                      <a:round/>
                      <a:headEnd type="none" w="med" len="med"/>
                      <a:tailEnd type="none" w="med" len="med"/>
                    </a:lnR>
                    <a:solidFill>
                      <a:schemeClr val="bg1"/>
                    </a:solidFill>
                  </a:tcPr>
                </a:tc>
                <a:tc>
                  <a:txBody>
                    <a:bodyPr/>
                    <a:lstStyle/>
                    <a:p>
                      <a:pPr algn="ctr">
                        <a:spcAft>
                          <a:spcPts val="600"/>
                        </a:spcAft>
                      </a:pPr>
                      <a:r>
                        <a:rPr lang="pl-PL" sz="1700" kern="0" dirty="0">
                          <a:solidFill>
                            <a:schemeClr val="tx1"/>
                          </a:solidFill>
                          <a:effectLst/>
                        </a:rPr>
                        <a:t>4</a:t>
                      </a:r>
                      <a:endParaRPr lang="pl-PL" sz="27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258" marR="66258" marT="0" marB="0" anchor="ctr">
                    <a:lnL w="12700" cap="flat" cmpd="sng" algn="ctr">
                      <a:solidFill>
                        <a:schemeClr val="tx1"/>
                      </a:solidFill>
                      <a:prstDash val="solid"/>
                      <a:round/>
                      <a:headEnd type="none" w="med" len="med"/>
                      <a:tailEnd type="none" w="med" len="med"/>
                    </a:lnL>
                    <a:solidFill>
                      <a:schemeClr val="bg1"/>
                    </a:solidFill>
                  </a:tcPr>
                </a:tc>
                <a:tc>
                  <a:txBody>
                    <a:bodyPr/>
                    <a:lstStyle/>
                    <a:p>
                      <a:pPr algn="ctr">
                        <a:spcAft>
                          <a:spcPts val="600"/>
                        </a:spcAft>
                      </a:pPr>
                      <a:r>
                        <a:rPr lang="pl-PL" sz="1700" kern="0" dirty="0">
                          <a:solidFill>
                            <a:schemeClr val="tx1"/>
                          </a:solidFill>
                          <a:effectLst/>
                        </a:rPr>
                        <a:t>1</a:t>
                      </a:r>
                      <a:endParaRPr lang="pl-PL" sz="27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258" marR="66258" marT="0" marB="0" anchor="ctr">
                    <a:solidFill>
                      <a:schemeClr val="bg1"/>
                    </a:solidFill>
                  </a:tcPr>
                </a:tc>
                <a:tc>
                  <a:txBody>
                    <a:bodyPr/>
                    <a:lstStyle/>
                    <a:p>
                      <a:pPr algn="ctr">
                        <a:spcAft>
                          <a:spcPts val="600"/>
                        </a:spcAft>
                      </a:pPr>
                      <a:r>
                        <a:rPr lang="pl-PL" sz="1700" kern="0" dirty="0">
                          <a:solidFill>
                            <a:schemeClr val="tx1"/>
                          </a:solidFill>
                          <a:effectLst/>
                        </a:rPr>
                        <a:t>2</a:t>
                      </a:r>
                      <a:endParaRPr lang="pl-PL" sz="27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258" marR="66258" marT="0" marB="0" anchor="ctr">
                    <a:lnR w="12700" cap="flat" cmpd="sng" algn="ctr">
                      <a:solidFill>
                        <a:schemeClr val="tx1"/>
                      </a:solidFill>
                      <a:prstDash val="solid"/>
                      <a:round/>
                      <a:headEnd type="none" w="med" len="med"/>
                      <a:tailEnd type="none" w="med" len="med"/>
                    </a:lnR>
                    <a:solidFill>
                      <a:schemeClr val="bg1"/>
                    </a:solidFill>
                  </a:tcPr>
                </a:tc>
                <a:tc>
                  <a:txBody>
                    <a:bodyPr/>
                    <a:lstStyle/>
                    <a:p>
                      <a:pPr algn="ctr">
                        <a:spcAft>
                          <a:spcPts val="600"/>
                        </a:spcAft>
                      </a:pPr>
                      <a:r>
                        <a:rPr lang="pl-PL" sz="1700" kern="0" dirty="0">
                          <a:solidFill>
                            <a:schemeClr val="tx1"/>
                          </a:solidFill>
                          <a:effectLst/>
                        </a:rPr>
                        <a:t>1</a:t>
                      </a:r>
                      <a:endParaRPr lang="pl-PL" sz="27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258" marR="66258" marT="0" marB="0" anchor="ctr">
                    <a:lnL w="12700" cap="flat" cmpd="sng" algn="ctr">
                      <a:solidFill>
                        <a:schemeClr val="tx1"/>
                      </a:solidFill>
                      <a:prstDash val="solid"/>
                      <a:round/>
                      <a:headEnd type="none" w="med" len="med"/>
                      <a:tailEnd type="none" w="med" len="med"/>
                    </a:lnL>
                    <a:solidFill>
                      <a:schemeClr val="bg1"/>
                    </a:solidFill>
                  </a:tcPr>
                </a:tc>
                <a:tc>
                  <a:txBody>
                    <a:bodyPr/>
                    <a:lstStyle/>
                    <a:p>
                      <a:pPr algn="ctr">
                        <a:spcAft>
                          <a:spcPts val="600"/>
                        </a:spcAft>
                      </a:pPr>
                      <a:r>
                        <a:rPr lang="pl-PL" sz="1700" kern="0" dirty="0">
                          <a:solidFill>
                            <a:schemeClr val="tx1"/>
                          </a:solidFill>
                          <a:effectLst/>
                        </a:rPr>
                        <a:t>0</a:t>
                      </a:r>
                      <a:endParaRPr lang="pl-PL" sz="27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258" marR="66258" marT="0" marB="0" anchor="ctr">
                    <a:solidFill>
                      <a:schemeClr val="bg1"/>
                    </a:solidFill>
                  </a:tcPr>
                </a:tc>
                <a:tc>
                  <a:txBody>
                    <a:bodyPr/>
                    <a:lstStyle/>
                    <a:p>
                      <a:pPr algn="ctr">
                        <a:spcAft>
                          <a:spcPts val="600"/>
                        </a:spcAft>
                      </a:pPr>
                      <a:r>
                        <a:rPr lang="pl-PL" sz="1700" kern="0">
                          <a:solidFill>
                            <a:schemeClr val="tx1"/>
                          </a:solidFill>
                          <a:effectLst/>
                        </a:rPr>
                        <a:t>0</a:t>
                      </a:r>
                      <a:endParaRPr lang="pl-PL" sz="270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258" marR="66258" marT="0" marB="0" anchor="ctr">
                    <a:lnR w="12700" cap="flat" cmpd="sng" algn="ctr">
                      <a:solidFill>
                        <a:schemeClr val="tx1"/>
                      </a:solidFill>
                      <a:prstDash val="solid"/>
                      <a:round/>
                      <a:headEnd type="none" w="med" len="med"/>
                      <a:tailEnd type="none" w="med" len="med"/>
                    </a:lnR>
                    <a:solidFill>
                      <a:schemeClr val="bg1"/>
                    </a:solidFill>
                  </a:tcPr>
                </a:tc>
                <a:tc>
                  <a:txBody>
                    <a:bodyPr/>
                    <a:lstStyle/>
                    <a:p>
                      <a:pPr algn="ctr">
                        <a:spcAft>
                          <a:spcPts val="600"/>
                        </a:spcAft>
                      </a:pPr>
                      <a:r>
                        <a:rPr lang="pl-PL" sz="1700" kern="0">
                          <a:solidFill>
                            <a:schemeClr val="tx1"/>
                          </a:solidFill>
                          <a:effectLst/>
                        </a:rPr>
                        <a:t>7</a:t>
                      </a:r>
                      <a:endParaRPr lang="pl-PL" sz="270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258" marR="662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pPr algn="ctr">
                        <a:spcAft>
                          <a:spcPts val="600"/>
                        </a:spcAft>
                      </a:pPr>
                      <a:r>
                        <a:rPr lang="pl-PL" sz="1700" kern="0">
                          <a:solidFill>
                            <a:schemeClr val="tx1"/>
                          </a:solidFill>
                          <a:effectLst/>
                        </a:rPr>
                        <a:t>1</a:t>
                      </a:r>
                      <a:endParaRPr lang="pl-PL" sz="270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258" marR="66258" marT="0" marB="0" anchor="ctr">
                    <a:lnL w="12700" cap="flat" cmpd="sng" algn="ctr">
                      <a:solidFill>
                        <a:schemeClr val="tx1"/>
                      </a:solidFill>
                      <a:prstDash val="solid"/>
                      <a:round/>
                      <a:headEnd type="none" w="med" len="med"/>
                      <a:tailEnd type="none" w="med" len="med"/>
                    </a:lnL>
                    <a:solidFill>
                      <a:schemeClr val="bg1"/>
                    </a:solidFill>
                  </a:tcPr>
                </a:tc>
                <a:extLst>
                  <a:ext uri="{0D108BD9-81ED-4DB2-BD59-A6C34878D82A}">
                    <a16:rowId xmlns:a16="http://schemas.microsoft.com/office/drawing/2014/main" val="2229666250"/>
                  </a:ext>
                </a:extLst>
              </a:tr>
              <a:tr h="348890">
                <a:tc>
                  <a:txBody>
                    <a:bodyPr/>
                    <a:lstStyle/>
                    <a:p>
                      <a:pPr algn="r">
                        <a:spcAft>
                          <a:spcPts val="600"/>
                        </a:spcAft>
                      </a:pPr>
                      <a:r>
                        <a:rPr lang="pl-PL" sz="1500" kern="0" dirty="0">
                          <a:solidFill>
                            <a:schemeClr val="tx1"/>
                          </a:solidFill>
                          <a:effectLst/>
                        </a:rPr>
                        <a:t>SLA (ELASTYCZNE)</a:t>
                      </a:r>
                      <a:endParaRPr lang="pl-PL" sz="23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258" marR="66258" marT="0" marB="0" anchor="ctr">
                    <a:lnR w="12700" cap="flat" cmpd="sng" algn="ctr">
                      <a:solidFill>
                        <a:schemeClr val="tx1"/>
                      </a:solidFill>
                      <a:prstDash val="solid"/>
                      <a:round/>
                      <a:headEnd type="none" w="med" len="med"/>
                      <a:tailEnd type="none" w="med" len="med"/>
                    </a:lnR>
                    <a:solidFill>
                      <a:schemeClr val="bg1"/>
                    </a:solidFill>
                  </a:tcPr>
                </a:tc>
                <a:tc>
                  <a:txBody>
                    <a:bodyPr/>
                    <a:lstStyle/>
                    <a:p>
                      <a:pPr algn="ctr">
                        <a:spcAft>
                          <a:spcPts val="600"/>
                        </a:spcAft>
                      </a:pPr>
                      <a:r>
                        <a:rPr lang="pl-PL" sz="1700" kern="0">
                          <a:solidFill>
                            <a:schemeClr val="tx1"/>
                          </a:solidFill>
                          <a:effectLst/>
                        </a:rPr>
                        <a:t>1</a:t>
                      </a:r>
                      <a:endParaRPr lang="pl-PL" sz="270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258" marR="66258" marT="0" marB="0" anchor="ctr">
                    <a:lnL w="12700" cap="flat" cmpd="sng" algn="ctr">
                      <a:solidFill>
                        <a:schemeClr val="tx1"/>
                      </a:solidFill>
                      <a:prstDash val="solid"/>
                      <a:round/>
                      <a:headEnd type="none" w="med" len="med"/>
                      <a:tailEnd type="none" w="med" len="med"/>
                    </a:lnL>
                    <a:solidFill>
                      <a:schemeClr val="bg1"/>
                    </a:solidFill>
                  </a:tcPr>
                </a:tc>
                <a:tc>
                  <a:txBody>
                    <a:bodyPr/>
                    <a:lstStyle/>
                    <a:p>
                      <a:pPr algn="ctr">
                        <a:spcAft>
                          <a:spcPts val="600"/>
                        </a:spcAft>
                      </a:pPr>
                      <a:r>
                        <a:rPr lang="pl-PL" sz="1700" kern="0" dirty="0">
                          <a:solidFill>
                            <a:schemeClr val="tx1"/>
                          </a:solidFill>
                          <a:effectLst/>
                        </a:rPr>
                        <a:t>4</a:t>
                      </a:r>
                      <a:endParaRPr lang="pl-PL" sz="27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258" marR="66258" marT="0" marB="0" anchor="ctr">
                    <a:solidFill>
                      <a:schemeClr val="bg1"/>
                    </a:solidFill>
                  </a:tcPr>
                </a:tc>
                <a:tc>
                  <a:txBody>
                    <a:bodyPr/>
                    <a:lstStyle/>
                    <a:p>
                      <a:pPr algn="ctr">
                        <a:spcAft>
                          <a:spcPts val="600"/>
                        </a:spcAft>
                      </a:pPr>
                      <a:r>
                        <a:rPr lang="pl-PL" sz="1700" kern="0" dirty="0">
                          <a:solidFill>
                            <a:schemeClr val="tx1"/>
                          </a:solidFill>
                          <a:effectLst/>
                        </a:rPr>
                        <a:t>3</a:t>
                      </a:r>
                      <a:endParaRPr lang="pl-PL" sz="27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258" marR="66258" marT="0" marB="0" anchor="ctr">
                    <a:lnR w="12700" cap="flat" cmpd="sng" algn="ctr">
                      <a:solidFill>
                        <a:schemeClr val="tx1"/>
                      </a:solidFill>
                      <a:prstDash val="solid"/>
                      <a:round/>
                      <a:headEnd type="none" w="med" len="med"/>
                      <a:tailEnd type="none" w="med" len="med"/>
                    </a:lnR>
                    <a:solidFill>
                      <a:schemeClr val="bg1"/>
                    </a:solidFill>
                  </a:tcPr>
                </a:tc>
                <a:tc>
                  <a:txBody>
                    <a:bodyPr/>
                    <a:lstStyle/>
                    <a:p>
                      <a:pPr algn="ctr">
                        <a:spcAft>
                          <a:spcPts val="600"/>
                        </a:spcAft>
                      </a:pPr>
                      <a:r>
                        <a:rPr lang="pl-PL" sz="1700" kern="0" dirty="0">
                          <a:solidFill>
                            <a:schemeClr val="tx1"/>
                          </a:solidFill>
                          <a:effectLst/>
                        </a:rPr>
                        <a:t>1</a:t>
                      </a:r>
                      <a:endParaRPr lang="pl-PL" sz="27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258" marR="66258" marT="0" marB="0" anchor="ctr">
                    <a:lnL w="12700" cap="flat" cmpd="sng" algn="ctr">
                      <a:solidFill>
                        <a:schemeClr val="tx1"/>
                      </a:solidFill>
                      <a:prstDash val="solid"/>
                      <a:round/>
                      <a:headEnd type="none" w="med" len="med"/>
                      <a:tailEnd type="none" w="med" len="med"/>
                    </a:lnL>
                    <a:solidFill>
                      <a:schemeClr val="bg1"/>
                    </a:solidFill>
                  </a:tcPr>
                </a:tc>
                <a:tc>
                  <a:txBody>
                    <a:bodyPr/>
                    <a:lstStyle/>
                    <a:p>
                      <a:pPr algn="ctr">
                        <a:spcAft>
                          <a:spcPts val="600"/>
                        </a:spcAft>
                      </a:pPr>
                      <a:r>
                        <a:rPr lang="pl-PL" sz="1700" kern="0" dirty="0">
                          <a:solidFill>
                            <a:schemeClr val="tx1"/>
                          </a:solidFill>
                          <a:effectLst/>
                        </a:rPr>
                        <a:t>0</a:t>
                      </a:r>
                      <a:endParaRPr lang="pl-PL" sz="27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258" marR="66258" marT="0" marB="0" anchor="ctr">
                    <a:solidFill>
                      <a:schemeClr val="bg1"/>
                    </a:solidFill>
                  </a:tcPr>
                </a:tc>
                <a:tc>
                  <a:txBody>
                    <a:bodyPr/>
                    <a:lstStyle/>
                    <a:p>
                      <a:pPr algn="ctr">
                        <a:spcAft>
                          <a:spcPts val="600"/>
                        </a:spcAft>
                      </a:pPr>
                      <a:r>
                        <a:rPr lang="pl-PL" sz="1700" kern="0">
                          <a:solidFill>
                            <a:schemeClr val="tx1"/>
                          </a:solidFill>
                          <a:effectLst/>
                        </a:rPr>
                        <a:t>0</a:t>
                      </a:r>
                      <a:endParaRPr lang="pl-PL" sz="270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258" marR="66258" marT="0" marB="0" anchor="ctr">
                    <a:lnR w="12700" cap="flat" cmpd="sng" algn="ctr">
                      <a:solidFill>
                        <a:schemeClr val="tx1"/>
                      </a:solidFill>
                      <a:prstDash val="solid"/>
                      <a:round/>
                      <a:headEnd type="none" w="med" len="med"/>
                      <a:tailEnd type="none" w="med" len="med"/>
                    </a:lnR>
                    <a:solidFill>
                      <a:schemeClr val="bg1"/>
                    </a:solidFill>
                  </a:tcPr>
                </a:tc>
                <a:tc>
                  <a:txBody>
                    <a:bodyPr/>
                    <a:lstStyle/>
                    <a:p>
                      <a:pPr algn="ctr">
                        <a:spcAft>
                          <a:spcPts val="600"/>
                        </a:spcAft>
                      </a:pPr>
                      <a:r>
                        <a:rPr lang="pl-PL" sz="1700" kern="0" dirty="0">
                          <a:solidFill>
                            <a:schemeClr val="tx1"/>
                          </a:solidFill>
                          <a:effectLst/>
                        </a:rPr>
                        <a:t>8</a:t>
                      </a:r>
                      <a:endParaRPr lang="pl-PL" sz="27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258" marR="662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pPr algn="ctr">
                        <a:spcAft>
                          <a:spcPts val="600"/>
                        </a:spcAft>
                      </a:pPr>
                      <a:r>
                        <a:rPr lang="pl-PL" sz="1700" kern="0">
                          <a:solidFill>
                            <a:schemeClr val="tx1"/>
                          </a:solidFill>
                          <a:effectLst/>
                        </a:rPr>
                        <a:t>1</a:t>
                      </a:r>
                      <a:endParaRPr lang="pl-PL" sz="270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258" marR="66258" marT="0" marB="0" anchor="ctr">
                    <a:lnL w="12700" cap="flat" cmpd="sng" algn="ctr">
                      <a:solidFill>
                        <a:schemeClr val="tx1"/>
                      </a:solidFill>
                      <a:prstDash val="solid"/>
                      <a:round/>
                      <a:headEnd type="none" w="med" len="med"/>
                      <a:tailEnd type="none" w="med" len="med"/>
                    </a:lnL>
                    <a:solidFill>
                      <a:schemeClr val="bg1"/>
                    </a:solidFill>
                  </a:tcPr>
                </a:tc>
                <a:extLst>
                  <a:ext uri="{0D108BD9-81ED-4DB2-BD59-A6C34878D82A}">
                    <a16:rowId xmlns:a16="http://schemas.microsoft.com/office/drawing/2014/main" val="3744457113"/>
                  </a:ext>
                </a:extLst>
              </a:tr>
              <a:tr h="348890">
                <a:tc>
                  <a:txBody>
                    <a:bodyPr/>
                    <a:lstStyle/>
                    <a:p>
                      <a:pPr algn="r">
                        <a:spcAft>
                          <a:spcPts val="600"/>
                        </a:spcAft>
                      </a:pPr>
                      <a:r>
                        <a:rPr lang="pl-PL" sz="1500" kern="0" dirty="0">
                          <a:solidFill>
                            <a:schemeClr val="tx1"/>
                          </a:solidFill>
                          <a:effectLst/>
                        </a:rPr>
                        <a:t>SLA (SZTYWNE)</a:t>
                      </a:r>
                      <a:endParaRPr lang="pl-PL" sz="23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258" marR="66258" marT="0" marB="0" anchor="ctr">
                    <a:lnR w="12700" cap="flat" cmpd="sng" algn="ctr">
                      <a:solidFill>
                        <a:schemeClr val="tx1"/>
                      </a:solidFill>
                      <a:prstDash val="solid"/>
                      <a:round/>
                      <a:headEnd type="none" w="med" len="med"/>
                      <a:tailEnd type="none" w="med" len="med"/>
                    </a:lnR>
                    <a:solidFill>
                      <a:schemeClr val="bg1"/>
                    </a:solidFill>
                  </a:tcPr>
                </a:tc>
                <a:tc>
                  <a:txBody>
                    <a:bodyPr/>
                    <a:lstStyle/>
                    <a:p>
                      <a:pPr algn="ctr">
                        <a:spcAft>
                          <a:spcPts val="600"/>
                        </a:spcAft>
                      </a:pPr>
                      <a:r>
                        <a:rPr lang="pl-PL" sz="1700" kern="0">
                          <a:solidFill>
                            <a:schemeClr val="tx1"/>
                          </a:solidFill>
                          <a:effectLst/>
                        </a:rPr>
                        <a:t>1</a:t>
                      </a:r>
                      <a:endParaRPr lang="pl-PL" sz="270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258" marR="66258" marT="0" marB="0" anchor="ctr">
                    <a:lnL w="12700" cap="flat" cmpd="sng" algn="ctr">
                      <a:solidFill>
                        <a:schemeClr val="tx1"/>
                      </a:solidFill>
                      <a:prstDash val="solid"/>
                      <a:round/>
                      <a:headEnd type="none" w="med" len="med"/>
                      <a:tailEnd type="none" w="med" len="med"/>
                    </a:lnL>
                    <a:solidFill>
                      <a:schemeClr val="bg1"/>
                    </a:solidFill>
                  </a:tcPr>
                </a:tc>
                <a:tc>
                  <a:txBody>
                    <a:bodyPr/>
                    <a:lstStyle/>
                    <a:p>
                      <a:pPr algn="ctr">
                        <a:spcAft>
                          <a:spcPts val="600"/>
                        </a:spcAft>
                      </a:pPr>
                      <a:r>
                        <a:rPr lang="pl-PL" sz="1700" kern="0">
                          <a:solidFill>
                            <a:schemeClr val="tx1"/>
                          </a:solidFill>
                          <a:effectLst/>
                        </a:rPr>
                        <a:t>3</a:t>
                      </a:r>
                      <a:endParaRPr lang="pl-PL" sz="270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258" marR="66258" marT="0" marB="0" anchor="ctr">
                    <a:solidFill>
                      <a:schemeClr val="bg1"/>
                    </a:solidFill>
                  </a:tcPr>
                </a:tc>
                <a:tc>
                  <a:txBody>
                    <a:bodyPr/>
                    <a:lstStyle/>
                    <a:p>
                      <a:pPr algn="ctr">
                        <a:spcAft>
                          <a:spcPts val="600"/>
                        </a:spcAft>
                      </a:pPr>
                      <a:r>
                        <a:rPr lang="pl-PL" sz="1700" kern="0">
                          <a:solidFill>
                            <a:schemeClr val="tx1"/>
                          </a:solidFill>
                          <a:effectLst/>
                        </a:rPr>
                        <a:t>3</a:t>
                      </a:r>
                      <a:endParaRPr lang="pl-PL" sz="270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258" marR="66258" marT="0" marB="0" anchor="ctr">
                    <a:lnR w="12700" cap="flat" cmpd="sng" algn="ctr">
                      <a:solidFill>
                        <a:schemeClr val="tx1"/>
                      </a:solidFill>
                      <a:prstDash val="solid"/>
                      <a:round/>
                      <a:headEnd type="none" w="med" len="med"/>
                      <a:tailEnd type="none" w="med" len="med"/>
                    </a:lnR>
                    <a:solidFill>
                      <a:schemeClr val="bg1"/>
                    </a:solidFill>
                  </a:tcPr>
                </a:tc>
                <a:tc>
                  <a:txBody>
                    <a:bodyPr/>
                    <a:lstStyle/>
                    <a:p>
                      <a:pPr algn="ctr">
                        <a:spcAft>
                          <a:spcPts val="600"/>
                        </a:spcAft>
                      </a:pPr>
                      <a:r>
                        <a:rPr lang="pl-PL" sz="1700" kern="0">
                          <a:solidFill>
                            <a:schemeClr val="tx1"/>
                          </a:solidFill>
                          <a:effectLst/>
                        </a:rPr>
                        <a:t>0</a:t>
                      </a:r>
                      <a:endParaRPr lang="pl-PL" sz="270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258" marR="66258" marT="0" marB="0" anchor="ctr">
                    <a:lnL w="12700" cap="flat" cmpd="sng" algn="ctr">
                      <a:solidFill>
                        <a:schemeClr val="tx1"/>
                      </a:solidFill>
                      <a:prstDash val="solid"/>
                      <a:round/>
                      <a:headEnd type="none" w="med" len="med"/>
                      <a:tailEnd type="none" w="med" len="med"/>
                    </a:lnL>
                    <a:solidFill>
                      <a:schemeClr val="bg1"/>
                    </a:solidFill>
                  </a:tcPr>
                </a:tc>
                <a:tc>
                  <a:txBody>
                    <a:bodyPr/>
                    <a:lstStyle/>
                    <a:p>
                      <a:pPr algn="ctr">
                        <a:spcAft>
                          <a:spcPts val="600"/>
                        </a:spcAft>
                      </a:pPr>
                      <a:r>
                        <a:rPr lang="pl-PL" sz="1700" kern="0" dirty="0">
                          <a:solidFill>
                            <a:schemeClr val="tx1"/>
                          </a:solidFill>
                          <a:effectLst/>
                        </a:rPr>
                        <a:t>0</a:t>
                      </a:r>
                      <a:endParaRPr lang="pl-PL" sz="27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258" marR="66258" marT="0" marB="0" anchor="ctr">
                    <a:solidFill>
                      <a:schemeClr val="bg1"/>
                    </a:solidFill>
                  </a:tcPr>
                </a:tc>
                <a:tc>
                  <a:txBody>
                    <a:bodyPr/>
                    <a:lstStyle/>
                    <a:p>
                      <a:pPr algn="ctr">
                        <a:spcAft>
                          <a:spcPts val="600"/>
                        </a:spcAft>
                      </a:pPr>
                      <a:r>
                        <a:rPr lang="pl-PL" sz="1700" kern="0" dirty="0">
                          <a:solidFill>
                            <a:schemeClr val="tx1"/>
                          </a:solidFill>
                          <a:effectLst/>
                        </a:rPr>
                        <a:t>0</a:t>
                      </a:r>
                      <a:endParaRPr lang="pl-PL" sz="27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258" marR="66258" marT="0" marB="0" anchor="ctr">
                    <a:lnR w="12700" cap="flat" cmpd="sng" algn="ctr">
                      <a:solidFill>
                        <a:schemeClr val="tx1"/>
                      </a:solidFill>
                      <a:prstDash val="solid"/>
                      <a:round/>
                      <a:headEnd type="none" w="med" len="med"/>
                      <a:tailEnd type="none" w="med" len="med"/>
                    </a:lnR>
                    <a:solidFill>
                      <a:schemeClr val="bg1"/>
                    </a:solidFill>
                  </a:tcPr>
                </a:tc>
                <a:tc>
                  <a:txBody>
                    <a:bodyPr/>
                    <a:lstStyle/>
                    <a:p>
                      <a:pPr algn="ctr">
                        <a:spcAft>
                          <a:spcPts val="600"/>
                        </a:spcAft>
                      </a:pPr>
                      <a:r>
                        <a:rPr lang="pl-PL" sz="1700" kern="0">
                          <a:solidFill>
                            <a:schemeClr val="tx1"/>
                          </a:solidFill>
                          <a:effectLst/>
                        </a:rPr>
                        <a:t>7</a:t>
                      </a:r>
                      <a:endParaRPr lang="pl-PL" sz="270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258" marR="662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pPr algn="ctr">
                        <a:spcAft>
                          <a:spcPts val="600"/>
                        </a:spcAft>
                      </a:pPr>
                      <a:r>
                        <a:rPr lang="pl-PL" sz="1700" kern="0">
                          <a:solidFill>
                            <a:schemeClr val="tx1"/>
                          </a:solidFill>
                          <a:effectLst/>
                        </a:rPr>
                        <a:t>0</a:t>
                      </a:r>
                      <a:endParaRPr lang="pl-PL" sz="270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258" marR="66258" marT="0" marB="0" anchor="ctr">
                    <a:lnL w="12700" cap="flat" cmpd="sng" algn="ctr">
                      <a:solidFill>
                        <a:schemeClr val="tx1"/>
                      </a:solidFill>
                      <a:prstDash val="solid"/>
                      <a:round/>
                      <a:headEnd type="none" w="med" len="med"/>
                      <a:tailEnd type="none" w="med" len="med"/>
                    </a:lnL>
                    <a:solidFill>
                      <a:schemeClr val="bg1"/>
                    </a:solidFill>
                  </a:tcPr>
                </a:tc>
                <a:extLst>
                  <a:ext uri="{0D108BD9-81ED-4DB2-BD59-A6C34878D82A}">
                    <a16:rowId xmlns:a16="http://schemas.microsoft.com/office/drawing/2014/main" val="1670408666"/>
                  </a:ext>
                </a:extLst>
              </a:tr>
              <a:tr h="348890">
                <a:tc>
                  <a:txBody>
                    <a:bodyPr/>
                    <a:lstStyle/>
                    <a:p>
                      <a:pPr algn="r">
                        <a:spcAft>
                          <a:spcPts val="600"/>
                        </a:spcAft>
                      </a:pPr>
                      <a:r>
                        <a:rPr lang="pl-PL" sz="1500" kern="0" dirty="0">
                          <a:solidFill>
                            <a:schemeClr val="tx1"/>
                          </a:solidFill>
                          <a:effectLst/>
                        </a:rPr>
                        <a:t>FDM</a:t>
                      </a:r>
                      <a:endParaRPr lang="pl-PL" sz="23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258" marR="66258" marT="0" marB="0" anchor="ctr">
                    <a:lnR w="12700" cap="flat" cmpd="sng" algn="ctr">
                      <a:solidFill>
                        <a:schemeClr val="tx1"/>
                      </a:solidFill>
                      <a:prstDash val="solid"/>
                      <a:round/>
                      <a:headEnd type="none" w="med" len="med"/>
                      <a:tailEnd type="none" w="med" len="med"/>
                    </a:lnR>
                    <a:solidFill>
                      <a:schemeClr val="bg1"/>
                    </a:solidFill>
                  </a:tcPr>
                </a:tc>
                <a:tc>
                  <a:txBody>
                    <a:bodyPr/>
                    <a:lstStyle/>
                    <a:p>
                      <a:pPr algn="ctr">
                        <a:spcAft>
                          <a:spcPts val="600"/>
                        </a:spcAft>
                      </a:pPr>
                      <a:r>
                        <a:rPr lang="pl-PL" sz="1700" kern="0">
                          <a:solidFill>
                            <a:schemeClr val="tx1"/>
                          </a:solidFill>
                          <a:effectLst/>
                        </a:rPr>
                        <a:t>0</a:t>
                      </a:r>
                      <a:endParaRPr lang="pl-PL" sz="270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258" marR="66258" marT="0" marB="0" anchor="ctr">
                    <a:lnL w="12700" cap="flat" cmpd="sng" algn="ctr">
                      <a:solidFill>
                        <a:schemeClr val="tx1"/>
                      </a:solidFill>
                      <a:prstDash val="solid"/>
                      <a:round/>
                      <a:headEnd type="none" w="med" len="med"/>
                      <a:tailEnd type="none" w="med" len="med"/>
                    </a:lnL>
                    <a:solidFill>
                      <a:schemeClr val="bg1"/>
                    </a:solidFill>
                  </a:tcPr>
                </a:tc>
                <a:tc>
                  <a:txBody>
                    <a:bodyPr/>
                    <a:lstStyle/>
                    <a:p>
                      <a:pPr algn="ctr">
                        <a:spcAft>
                          <a:spcPts val="600"/>
                        </a:spcAft>
                      </a:pPr>
                      <a:r>
                        <a:rPr lang="pl-PL" sz="1700" kern="0">
                          <a:solidFill>
                            <a:schemeClr val="tx1"/>
                          </a:solidFill>
                          <a:effectLst/>
                        </a:rPr>
                        <a:t>0</a:t>
                      </a:r>
                      <a:endParaRPr lang="pl-PL" sz="270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258" marR="66258" marT="0" marB="0" anchor="ctr">
                    <a:solidFill>
                      <a:schemeClr val="bg1"/>
                    </a:solidFill>
                  </a:tcPr>
                </a:tc>
                <a:tc>
                  <a:txBody>
                    <a:bodyPr/>
                    <a:lstStyle/>
                    <a:p>
                      <a:pPr algn="ctr">
                        <a:spcAft>
                          <a:spcPts val="600"/>
                        </a:spcAft>
                      </a:pPr>
                      <a:r>
                        <a:rPr lang="pl-PL" sz="1700" kern="0">
                          <a:solidFill>
                            <a:schemeClr val="tx1"/>
                          </a:solidFill>
                          <a:effectLst/>
                        </a:rPr>
                        <a:t>2</a:t>
                      </a:r>
                      <a:endParaRPr lang="pl-PL" sz="270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258" marR="66258" marT="0" marB="0" anchor="ctr">
                    <a:lnR w="12700" cap="flat" cmpd="sng" algn="ctr">
                      <a:solidFill>
                        <a:schemeClr val="tx1"/>
                      </a:solidFill>
                      <a:prstDash val="solid"/>
                      <a:round/>
                      <a:headEnd type="none" w="med" len="med"/>
                      <a:tailEnd type="none" w="med" len="med"/>
                    </a:lnR>
                    <a:solidFill>
                      <a:schemeClr val="bg1"/>
                    </a:solidFill>
                  </a:tcPr>
                </a:tc>
                <a:tc>
                  <a:txBody>
                    <a:bodyPr/>
                    <a:lstStyle/>
                    <a:p>
                      <a:pPr algn="ctr">
                        <a:spcAft>
                          <a:spcPts val="600"/>
                        </a:spcAft>
                      </a:pPr>
                      <a:r>
                        <a:rPr lang="pl-PL" sz="1700" kern="0" dirty="0">
                          <a:solidFill>
                            <a:schemeClr val="tx1"/>
                          </a:solidFill>
                          <a:effectLst/>
                        </a:rPr>
                        <a:t>1</a:t>
                      </a:r>
                      <a:endParaRPr lang="pl-PL" sz="27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258" marR="66258" marT="0" marB="0" anchor="ctr">
                    <a:lnL w="12700" cap="flat" cmpd="sng" algn="ctr">
                      <a:solidFill>
                        <a:schemeClr val="tx1"/>
                      </a:solidFill>
                      <a:prstDash val="solid"/>
                      <a:round/>
                      <a:headEnd type="none" w="med" len="med"/>
                      <a:tailEnd type="none" w="med" len="med"/>
                    </a:lnL>
                    <a:solidFill>
                      <a:schemeClr val="bg1"/>
                    </a:solidFill>
                  </a:tcPr>
                </a:tc>
                <a:tc>
                  <a:txBody>
                    <a:bodyPr/>
                    <a:lstStyle/>
                    <a:p>
                      <a:pPr algn="ctr">
                        <a:spcAft>
                          <a:spcPts val="600"/>
                        </a:spcAft>
                      </a:pPr>
                      <a:r>
                        <a:rPr lang="pl-PL" sz="1700" kern="0">
                          <a:solidFill>
                            <a:schemeClr val="tx1"/>
                          </a:solidFill>
                          <a:effectLst/>
                        </a:rPr>
                        <a:t>1</a:t>
                      </a:r>
                      <a:endParaRPr lang="pl-PL" sz="270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258" marR="66258" marT="0" marB="0" anchor="ctr">
                    <a:solidFill>
                      <a:schemeClr val="bg1"/>
                    </a:solidFill>
                  </a:tcPr>
                </a:tc>
                <a:tc>
                  <a:txBody>
                    <a:bodyPr/>
                    <a:lstStyle/>
                    <a:p>
                      <a:pPr algn="ctr">
                        <a:spcAft>
                          <a:spcPts val="600"/>
                        </a:spcAft>
                      </a:pPr>
                      <a:r>
                        <a:rPr lang="pl-PL" sz="1700" kern="0" dirty="0">
                          <a:solidFill>
                            <a:schemeClr val="tx1"/>
                          </a:solidFill>
                          <a:effectLst/>
                        </a:rPr>
                        <a:t>0</a:t>
                      </a:r>
                      <a:endParaRPr lang="pl-PL" sz="27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258" marR="66258" marT="0" marB="0" anchor="ctr">
                    <a:lnR w="12700" cap="flat" cmpd="sng" algn="ctr">
                      <a:solidFill>
                        <a:schemeClr val="tx1"/>
                      </a:solidFill>
                      <a:prstDash val="solid"/>
                      <a:round/>
                      <a:headEnd type="none" w="med" len="med"/>
                      <a:tailEnd type="none" w="med" len="med"/>
                    </a:lnR>
                    <a:solidFill>
                      <a:schemeClr val="bg1"/>
                    </a:solidFill>
                  </a:tcPr>
                </a:tc>
                <a:tc>
                  <a:txBody>
                    <a:bodyPr/>
                    <a:lstStyle/>
                    <a:p>
                      <a:pPr algn="ctr">
                        <a:spcAft>
                          <a:spcPts val="600"/>
                        </a:spcAft>
                      </a:pPr>
                      <a:r>
                        <a:rPr lang="pl-PL" sz="1700" kern="0" dirty="0">
                          <a:solidFill>
                            <a:schemeClr val="tx1"/>
                          </a:solidFill>
                          <a:effectLst/>
                        </a:rPr>
                        <a:t>2</a:t>
                      </a:r>
                      <a:endParaRPr lang="pl-PL" sz="27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258" marR="662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pPr algn="ctr">
                        <a:spcAft>
                          <a:spcPts val="600"/>
                        </a:spcAft>
                      </a:pPr>
                      <a:r>
                        <a:rPr lang="pl-PL" sz="1700" kern="0" dirty="0">
                          <a:solidFill>
                            <a:schemeClr val="tx1"/>
                          </a:solidFill>
                          <a:effectLst/>
                        </a:rPr>
                        <a:t>2</a:t>
                      </a:r>
                      <a:endParaRPr lang="pl-PL" sz="27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258" marR="66258" marT="0" marB="0" anchor="ctr">
                    <a:lnL w="12700" cap="flat" cmpd="sng" algn="ctr">
                      <a:solidFill>
                        <a:schemeClr val="tx1"/>
                      </a:solidFill>
                      <a:prstDash val="solid"/>
                      <a:round/>
                      <a:headEnd type="none" w="med" len="med"/>
                      <a:tailEnd type="none" w="med" len="med"/>
                    </a:lnL>
                    <a:solidFill>
                      <a:schemeClr val="bg1"/>
                    </a:solidFill>
                  </a:tcPr>
                </a:tc>
                <a:extLst>
                  <a:ext uri="{0D108BD9-81ED-4DB2-BD59-A6C34878D82A}">
                    <a16:rowId xmlns:a16="http://schemas.microsoft.com/office/drawing/2014/main" val="2782456977"/>
                  </a:ext>
                </a:extLst>
              </a:tr>
              <a:tr h="348890">
                <a:tc>
                  <a:txBody>
                    <a:bodyPr/>
                    <a:lstStyle/>
                    <a:p>
                      <a:pPr algn="r">
                        <a:spcAft>
                          <a:spcPts val="600"/>
                        </a:spcAft>
                      </a:pPr>
                      <a:r>
                        <a:rPr lang="pl-PL" sz="1500" kern="0" dirty="0">
                          <a:solidFill>
                            <a:schemeClr val="tx1"/>
                          </a:solidFill>
                          <a:effectLst/>
                        </a:rPr>
                        <a:t>SLS</a:t>
                      </a:r>
                      <a:endParaRPr lang="pl-PL" sz="23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258" marR="66258" marT="0" marB="0" anchor="ctr">
                    <a:lnR w="12700" cap="flat" cmpd="sng" algn="ctr">
                      <a:solidFill>
                        <a:schemeClr val="tx1"/>
                      </a:solidFill>
                      <a:prstDash val="solid"/>
                      <a:round/>
                      <a:headEnd type="none" w="med" len="med"/>
                      <a:tailEnd type="none" w="med" len="med"/>
                    </a:lnR>
                    <a:solidFill>
                      <a:schemeClr val="bg1"/>
                    </a:solidFill>
                  </a:tcPr>
                </a:tc>
                <a:tc>
                  <a:txBody>
                    <a:bodyPr/>
                    <a:lstStyle/>
                    <a:p>
                      <a:pPr algn="ctr">
                        <a:spcAft>
                          <a:spcPts val="600"/>
                        </a:spcAft>
                      </a:pPr>
                      <a:r>
                        <a:rPr lang="pl-PL" sz="1700" kern="0">
                          <a:solidFill>
                            <a:schemeClr val="tx1"/>
                          </a:solidFill>
                          <a:effectLst/>
                        </a:rPr>
                        <a:t>0</a:t>
                      </a:r>
                      <a:endParaRPr lang="pl-PL" sz="270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258" marR="66258" marT="0" marB="0" anchor="ctr">
                    <a:lnL w="12700" cap="flat" cmpd="sng" algn="ctr">
                      <a:solidFill>
                        <a:schemeClr val="tx1"/>
                      </a:solidFill>
                      <a:prstDash val="solid"/>
                      <a:round/>
                      <a:headEnd type="none" w="med" len="med"/>
                      <a:tailEnd type="none" w="med" len="med"/>
                    </a:lnL>
                    <a:solidFill>
                      <a:schemeClr val="bg1"/>
                    </a:solidFill>
                  </a:tcPr>
                </a:tc>
                <a:tc>
                  <a:txBody>
                    <a:bodyPr/>
                    <a:lstStyle/>
                    <a:p>
                      <a:pPr algn="ctr">
                        <a:spcAft>
                          <a:spcPts val="600"/>
                        </a:spcAft>
                      </a:pPr>
                      <a:r>
                        <a:rPr lang="pl-PL" sz="1700" kern="0">
                          <a:solidFill>
                            <a:schemeClr val="tx1"/>
                          </a:solidFill>
                          <a:effectLst/>
                        </a:rPr>
                        <a:t>2</a:t>
                      </a:r>
                      <a:endParaRPr lang="pl-PL" sz="270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258" marR="66258" marT="0" marB="0" anchor="ctr">
                    <a:solidFill>
                      <a:schemeClr val="bg1"/>
                    </a:solidFill>
                  </a:tcPr>
                </a:tc>
                <a:tc>
                  <a:txBody>
                    <a:bodyPr/>
                    <a:lstStyle/>
                    <a:p>
                      <a:pPr algn="ctr">
                        <a:spcAft>
                          <a:spcPts val="600"/>
                        </a:spcAft>
                      </a:pPr>
                      <a:r>
                        <a:rPr lang="pl-PL" sz="1700" kern="0">
                          <a:solidFill>
                            <a:schemeClr val="tx1"/>
                          </a:solidFill>
                          <a:effectLst/>
                        </a:rPr>
                        <a:t>4</a:t>
                      </a:r>
                      <a:endParaRPr lang="pl-PL" sz="270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258" marR="66258" marT="0" marB="0" anchor="ctr">
                    <a:lnR w="12700" cap="flat" cmpd="sng" algn="ctr">
                      <a:solidFill>
                        <a:schemeClr val="tx1"/>
                      </a:solidFill>
                      <a:prstDash val="solid"/>
                      <a:round/>
                      <a:headEnd type="none" w="med" len="med"/>
                      <a:tailEnd type="none" w="med" len="med"/>
                    </a:lnR>
                    <a:solidFill>
                      <a:schemeClr val="bg1"/>
                    </a:solidFill>
                  </a:tcPr>
                </a:tc>
                <a:tc>
                  <a:txBody>
                    <a:bodyPr/>
                    <a:lstStyle/>
                    <a:p>
                      <a:pPr algn="ctr">
                        <a:spcAft>
                          <a:spcPts val="600"/>
                        </a:spcAft>
                      </a:pPr>
                      <a:r>
                        <a:rPr lang="pl-PL" sz="1700" kern="0">
                          <a:solidFill>
                            <a:schemeClr val="tx1"/>
                          </a:solidFill>
                          <a:effectLst/>
                        </a:rPr>
                        <a:t>0</a:t>
                      </a:r>
                      <a:endParaRPr lang="pl-PL" sz="270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258" marR="66258" marT="0" marB="0" anchor="ctr">
                    <a:lnL w="12700" cap="flat" cmpd="sng" algn="ctr">
                      <a:solidFill>
                        <a:schemeClr val="tx1"/>
                      </a:solidFill>
                      <a:prstDash val="solid"/>
                      <a:round/>
                      <a:headEnd type="none" w="med" len="med"/>
                      <a:tailEnd type="none" w="med" len="med"/>
                    </a:lnL>
                    <a:solidFill>
                      <a:schemeClr val="bg1"/>
                    </a:solidFill>
                  </a:tcPr>
                </a:tc>
                <a:tc>
                  <a:txBody>
                    <a:bodyPr/>
                    <a:lstStyle/>
                    <a:p>
                      <a:pPr algn="ctr">
                        <a:spcAft>
                          <a:spcPts val="600"/>
                        </a:spcAft>
                      </a:pPr>
                      <a:r>
                        <a:rPr lang="pl-PL" sz="1700" kern="0" dirty="0">
                          <a:solidFill>
                            <a:schemeClr val="tx1"/>
                          </a:solidFill>
                          <a:effectLst/>
                        </a:rPr>
                        <a:t>0</a:t>
                      </a:r>
                      <a:endParaRPr lang="pl-PL" sz="27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258" marR="66258" marT="0" marB="0" anchor="ctr">
                    <a:solidFill>
                      <a:schemeClr val="bg1"/>
                    </a:solidFill>
                  </a:tcPr>
                </a:tc>
                <a:tc>
                  <a:txBody>
                    <a:bodyPr/>
                    <a:lstStyle/>
                    <a:p>
                      <a:pPr algn="ctr">
                        <a:spcAft>
                          <a:spcPts val="600"/>
                        </a:spcAft>
                      </a:pPr>
                      <a:r>
                        <a:rPr lang="pl-PL" sz="1700" kern="0" dirty="0">
                          <a:solidFill>
                            <a:schemeClr val="tx1"/>
                          </a:solidFill>
                          <a:effectLst/>
                        </a:rPr>
                        <a:t>0</a:t>
                      </a:r>
                      <a:endParaRPr lang="pl-PL" sz="27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258" marR="66258" marT="0" marB="0" anchor="ctr">
                    <a:lnR w="12700" cap="flat" cmpd="sng" algn="ctr">
                      <a:solidFill>
                        <a:schemeClr val="tx1"/>
                      </a:solidFill>
                      <a:prstDash val="solid"/>
                      <a:round/>
                      <a:headEnd type="none" w="med" len="med"/>
                      <a:tailEnd type="none" w="med" len="med"/>
                    </a:lnR>
                    <a:solidFill>
                      <a:schemeClr val="bg1"/>
                    </a:solidFill>
                  </a:tcPr>
                </a:tc>
                <a:tc>
                  <a:txBody>
                    <a:bodyPr/>
                    <a:lstStyle/>
                    <a:p>
                      <a:pPr algn="ctr">
                        <a:spcAft>
                          <a:spcPts val="600"/>
                        </a:spcAft>
                      </a:pPr>
                      <a:r>
                        <a:rPr lang="pl-PL" sz="1700" kern="0" dirty="0">
                          <a:solidFill>
                            <a:schemeClr val="tx1"/>
                          </a:solidFill>
                          <a:effectLst/>
                        </a:rPr>
                        <a:t>6</a:t>
                      </a:r>
                      <a:endParaRPr lang="pl-PL" sz="27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258" marR="662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pPr algn="ctr">
                        <a:spcAft>
                          <a:spcPts val="600"/>
                        </a:spcAft>
                      </a:pPr>
                      <a:r>
                        <a:rPr lang="pl-PL" sz="1700" kern="0">
                          <a:solidFill>
                            <a:schemeClr val="tx1"/>
                          </a:solidFill>
                          <a:effectLst/>
                        </a:rPr>
                        <a:t>0</a:t>
                      </a:r>
                      <a:endParaRPr lang="pl-PL" sz="270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258" marR="66258" marT="0" marB="0" anchor="ctr">
                    <a:lnL w="12700" cap="flat" cmpd="sng" algn="ctr">
                      <a:solidFill>
                        <a:schemeClr val="tx1"/>
                      </a:solidFill>
                      <a:prstDash val="solid"/>
                      <a:round/>
                      <a:headEnd type="none" w="med" len="med"/>
                      <a:tailEnd type="none" w="med" len="med"/>
                    </a:lnL>
                    <a:solidFill>
                      <a:schemeClr val="bg1"/>
                    </a:solidFill>
                  </a:tcPr>
                </a:tc>
                <a:extLst>
                  <a:ext uri="{0D108BD9-81ED-4DB2-BD59-A6C34878D82A}">
                    <a16:rowId xmlns:a16="http://schemas.microsoft.com/office/drawing/2014/main" val="480125627"/>
                  </a:ext>
                </a:extLst>
              </a:tr>
              <a:tr h="348890">
                <a:tc>
                  <a:txBody>
                    <a:bodyPr/>
                    <a:lstStyle/>
                    <a:p>
                      <a:pPr algn="r">
                        <a:spcAft>
                          <a:spcPts val="600"/>
                        </a:spcAft>
                      </a:pPr>
                      <a:r>
                        <a:rPr lang="pl-PL" sz="1500" kern="0" dirty="0">
                          <a:solidFill>
                            <a:schemeClr val="tx1"/>
                          </a:solidFill>
                          <a:effectLst/>
                        </a:rPr>
                        <a:t>POLYJET</a:t>
                      </a:r>
                      <a:endParaRPr lang="pl-PL" sz="23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258" marR="66258" marT="0" marB="0" anchor="ctr">
                    <a:lnR w="12700" cap="flat" cmpd="sng" algn="ctr">
                      <a:solidFill>
                        <a:schemeClr val="tx1"/>
                      </a:solidFill>
                      <a:prstDash val="solid"/>
                      <a:round/>
                      <a:headEnd type="none" w="med" len="med"/>
                      <a:tailEnd type="none" w="med" len="med"/>
                    </a:lnR>
                    <a:solidFill>
                      <a:schemeClr val="bg1"/>
                    </a:solidFill>
                  </a:tcPr>
                </a:tc>
                <a:tc>
                  <a:txBody>
                    <a:bodyPr/>
                    <a:lstStyle/>
                    <a:p>
                      <a:pPr algn="ctr">
                        <a:spcAft>
                          <a:spcPts val="600"/>
                        </a:spcAft>
                      </a:pPr>
                      <a:r>
                        <a:rPr lang="pl-PL" sz="1700" kern="0">
                          <a:solidFill>
                            <a:schemeClr val="tx1"/>
                          </a:solidFill>
                          <a:effectLst/>
                        </a:rPr>
                        <a:t>13</a:t>
                      </a:r>
                      <a:endParaRPr lang="pl-PL" sz="270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258" marR="66258" marT="0" marB="0" anchor="ctr">
                    <a:lnL w="12700" cap="flat" cmpd="sng" algn="ctr">
                      <a:solidFill>
                        <a:schemeClr val="tx1"/>
                      </a:solidFill>
                      <a:prstDash val="solid"/>
                      <a:round/>
                      <a:headEnd type="none" w="med" len="med"/>
                      <a:tailEnd type="none" w="med" len="med"/>
                    </a:lnL>
                    <a:solidFill>
                      <a:schemeClr val="bg1"/>
                    </a:solidFill>
                  </a:tcPr>
                </a:tc>
                <a:tc>
                  <a:txBody>
                    <a:bodyPr/>
                    <a:lstStyle/>
                    <a:p>
                      <a:pPr algn="ctr">
                        <a:spcAft>
                          <a:spcPts val="600"/>
                        </a:spcAft>
                      </a:pPr>
                      <a:r>
                        <a:rPr lang="pl-PL" sz="1700" kern="0">
                          <a:solidFill>
                            <a:schemeClr val="tx1"/>
                          </a:solidFill>
                          <a:effectLst/>
                        </a:rPr>
                        <a:t>4</a:t>
                      </a:r>
                      <a:endParaRPr lang="pl-PL" sz="270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258" marR="66258" marT="0" marB="0" anchor="ctr">
                    <a:solidFill>
                      <a:schemeClr val="bg1"/>
                    </a:solidFill>
                  </a:tcPr>
                </a:tc>
                <a:tc>
                  <a:txBody>
                    <a:bodyPr/>
                    <a:lstStyle/>
                    <a:p>
                      <a:pPr algn="ctr">
                        <a:spcAft>
                          <a:spcPts val="600"/>
                        </a:spcAft>
                      </a:pPr>
                      <a:r>
                        <a:rPr lang="pl-PL" sz="1700" kern="0">
                          <a:solidFill>
                            <a:schemeClr val="tx1"/>
                          </a:solidFill>
                          <a:effectLst/>
                        </a:rPr>
                        <a:t>1</a:t>
                      </a:r>
                      <a:endParaRPr lang="pl-PL" sz="270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258" marR="66258" marT="0" marB="0" anchor="ctr">
                    <a:lnR w="12700" cap="flat" cmpd="sng" algn="ctr">
                      <a:solidFill>
                        <a:schemeClr val="tx1"/>
                      </a:solidFill>
                      <a:prstDash val="solid"/>
                      <a:round/>
                      <a:headEnd type="none" w="med" len="med"/>
                      <a:tailEnd type="none" w="med" len="med"/>
                    </a:lnR>
                    <a:solidFill>
                      <a:schemeClr val="bg1"/>
                    </a:solidFill>
                  </a:tcPr>
                </a:tc>
                <a:tc>
                  <a:txBody>
                    <a:bodyPr/>
                    <a:lstStyle/>
                    <a:p>
                      <a:pPr algn="ctr">
                        <a:spcAft>
                          <a:spcPts val="600"/>
                        </a:spcAft>
                      </a:pPr>
                      <a:r>
                        <a:rPr lang="pl-PL" sz="1700" kern="0">
                          <a:solidFill>
                            <a:schemeClr val="tx1"/>
                          </a:solidFill>
                          <a:effectLst/>
                        </a:rPr>
                        <a:t>0</a:t>
                      </a:r>
                      <a:endParaRPr lang="pl-PL" sz="270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258" marR="66258" marT="0" marB="0" anchor="ctr">
                    <a:lnL w="12700" cap="flat" cmpd="sng" algn="ctr">
                      <a:solidFill>
                        <a:schemeClr val="tx1"/>
                      </a:solidFill>
                      <a:prstDash val="solid"/>
                      <a:round/>
                      <a:headEnd type="none" w="med" len="med"/>
                      <a:tailEnd type="none" w="med" len="med"/>
                    </a:lnL>
                    <a:solidFill>
                      <a:schemeClr val="bg1"/>
                    </a:solidFill>
                  </a:tcPr>
                </a:tc>
                <a:tc>
                  <a:txBody>
                    <a:bodyPr/>
                    <a:lstStyle/>
                    <a:p>
                      <a:pPr algn="ctr">
                        <a:spcAft>
                          <a:spcPts val="600"/>
                        </a:spcAft>
                      </a:pPr>
                      <a:r>
                        <a:rPr lang="pl-PL" sz="1700" kern="0">
                          <a:solidFill>
                            <a:schemeClr val="tx1"/>
                          </a:solidFill>
                          <a:effectLst/>
                        </a:rPr>
                        <a:t>0</a:t>
                      </a:r>
                      <a:endParaRPr lang="pl-PL" sz="270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258" marR="66258" marT="0" marB="0" anchor="ctr">
                    <a:solidFill>
                      <a:schemeClr val="bg1"/>
                    </a:solidFill>
                  </a:tcPr>
                </a:tc>
                <a:tc>
                  <a:txBody>
                    <a:bodyPr/>
                    <a:lstStyle/>
                    <a:p>
                      <a:pPr algn="ctr">
                        <a:spcAft>
                          <a:spcPts val="600"/>
                        </a:spcAft>
                      </a:pPr>
                      <a:r>
                        <a:rPr lang="pl-PL" sz="1700" kern="0" dirty="0">
                          <a:solidFill>
                            <a:schemeClr val="tx1"/>
                          </a:solidFill>
                          <a:effectLst/>
                        </a:rPr>
                        <a:t>0</a:t>
                      </a:r>
                      <a:endParaRPr lang="pl-PL" sz="27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258" marR="66258" marT="0" marB="0" anchor="ctr">
                    <a:lnR w="12700" cap="flat" cmpd="sng" algn="ctr">
                      <a:solidFill>
                        <a:schemeClr val="tx1"/>
                      </a:solidFill>
                      <a:prstDash val="solid"/>
                      <a:round/>
                      <a:headEnd type="none" w="med" len="med"/>
                      <a:tailEnd type="none" w="med" len="med"/>
                    </a:lnR>
                    <a:solidFill>
                      <a:schemeClr val="bg1"/>
                    </a:solidFill>
                  </a:tcPr>
                </a:tc>
                <a:tc>
                  <a:txBody>
                    <a:bodyPr/>
                    <a:lstStyle/>
                    <a:p>
                      <a:pPr algn="ctr">
                        <a:spcAft>
                          <a:spcPts val="600"/>
                        </a:spcAft>
                      </a:pPr>
                      <a:r>
                        <a:rPr lang="pl-PL" sz="2000" b="1" kern="0" dirty="0">
                          <a:solidFill>
                            <a:srgbClr val="00B050"/>
                          </a:solidFill>
                          <a:effectLst/>
                        </a:rPr>
                        <a:t>18</a:t>
                      </a:r>
                      <a:endParaRPr lang="pl-PL" sz="3200" b="1" kern="1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66258" marR="662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pPr algn="ctr">
                        <a:spcAft>
                          <a:spcPts val="600"/>
                        </a:spcAft>
                      </a:pPr>
                      <a:r>
                        <a:rPr lang="pl-PL" sz="1700" kern="0" dirty="0">
                          <a:solidFill>
                            <a:schemeClr val="tx1"/>
                          </a:solidFill>
                          <a:effectLst/>
                        </a:rPr>
                        <a:t>0</a:t>
                      </a:r>
                      <a:endParaRPr lang="pl-PL" sz="27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258" marR="66258" marT="0" marB="0" anchor="ctr">
                    <a:lnL w="12700" cap="flat" cmpd="sng" algn="ctr">
                      <a:solidFill>
                        <a:schemeClr val="tx1"/>
                      </a:solidFill>
                      <a:prstDash val="solid"/>
                      <a:round/>
                      <a:headEnd type="none" w="med" len="med"/>
                      <a:tailEnd type="none" w="med" len="med"/>
                    </a:lnL>
                    <a:solidFill>
                      <a:schemeClr val="bg1"/>
                    </a:solidFill>
                  </a:tcPr>
                </a:tc>
                <a:extLst>
                  <a:ext uri="{0D108BD9-81ED-4DB2-BD59-A6C34878D82A}">
                    <a16:rowId xmlns:a16="http://schemas.microsoft.com/office/drawing/2014/main" val="1284046197"/>
                  </a:ext>
                </a:extLst>
              </a:tr>
              <a:tr h="348890">
                <a:tc>
                  <a:txBody>
                    <a:bodyPr/>
                    <a:lstStyle/>
                    <a:p>
                      <a:pPr algn="r">
                        <a:spcAft>
                          <a:spcPts val="600"/>
                        </a:spcAft>
                      </a:pPr>
                      <a:r>
                        <a:rPr lang="pl-PL" sz="1500" kern="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PAPIER PUCHNĄCY</a:t>
                      </a:r>
                      <a:endParaRPr lang="pl-PL" sz="23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258" marR="66258" marT="0" marB="0" anchor="ctr">
                    <a:lnR w="12700" cap="flat" cmpd="sng" algn="ctr">
                      <a:solidFill>
                        <a:schemeClr val="tx1"/>
                      </a:solidFill>
                      <a:prstDash val="solid"/>
                      <a:round/>
                      <a:headEnd type="none" w="med" len="med"/>
                      <a:tailEnd type="none" w="med" len="med"/>
                    </a:lnR>
                    <a:solidFill>
                      <a:schemeClr val="bg1"/>
                    </a:solidFill>
                  </a:tcPr>
                </a:tc>
                <a:tc>
                  <a:txBody>
                    <a:bodyPr/>
                    <a:lstStyle/>
                    <a:p>
                      <a:pPr algn="ctr">
                        <a:spcAft>
                          <a:spcPts val="600"/>
                        </a:spcAft>
                      </a:pPr>
                      <a:r>
                        <a:rPr lang="pl-PL" sz="1700" kern="0">
                          <a:solidFill>
                            <a:schemeClr val="tx1"/>
                          </a:solidFill>
                          <a:effectLst/>
                        </a:rPr>
                        <a:t>0</a:t>
                      </a:r>
                      <a:endParaRPr lang="pl-PL" sz="270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258" marR="66258" marT="0" marB="0" anchor="ctr">
                    <a:lnL w="12700" cap="flat" cmpd="sng" algn="ctr">
                      <a:solidFill>
                        <a:schemeClr val="tx1"/>
                      </a:solidFill>
                      <a:prstDash val="solid"/>
                      <a:round/>
                      <a:headEnd type="none" w="med" len="med"/>
                      <a:tailEnd type="none" w="med" len="med"/>
                    </a:lnL>
                    <a:solidFill>
                      <a:schemeClr val="bg1"/>
                    </a:solidFill>
                  </a:tcPr>
                </a:tc>
                <a:tc>
                  <a:txBody>
                    <a:bodyPr/>
                    <a:lstStyle/>
                    <a:p>
                      <a:pPr algn="ctr">
                        <a:spcAft>
                          <a:spcPts val="600"/>
                        </a:spcAft>
                      </a:pPr>
                      <a:r>
                        <a:rPr lang="pl-PL" sz="1700" kern="0">
                          <a:solidFill>
                            <a:schemeClr val="tx1"/>
                          </a:solidFill>
                          <a:effectLst/>
                        </a:rPr>
                        <a:t>0</a:t>
                      </a:r>
                      <a:endParaRPr lang="pl-PL" sz="270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258" marR="66258" marT="0" marB="0" anchor="ctr">
                    <a:solidFill>
                      <a:schemeClr val="bg1"/>
                    </a:solidFill>
                  </a:tcPr>
                </a:tc>
                <a:tc>
                  <a:txBody>
                    <a:bodyPr/>
                    <a:lstStyle/>
                    <a:p>
                      <a:pPr algn="ctr">
                        <a:spcAft>
                          <a:spcPts val="600"/>
                        </a:spcAft>
                      </a:pPr>
                      <a:r>
                        <a:rPr lang="pl-PL" sz="1700" kern="0">
                          <a:solidFill>
                            <a:schemeClr val="tx1"/>
                          </a:solidFill>
                          <a:effectLst/>
                        </a:rPr>
                        <a:t>1</a:t>
                      </a:r>
                      <a:endParaRPr lang="pl-PL" sz="270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258" marR="66258" marT="0" marB="0" anchor="ctr">
                    <a:lnR w="12700" cap="flat" cmpd="sng" algn="ctr">
                      <a:solidFill>
                        <a:schemeClr val="tx1"/>
                      </a:solidFill>
                      <a:prstDash val="solid"/>
                      <a:round/>
                      <a:headEnd type="none" w="med" len="med"/>
                      <a:tailEnd type="none" w="med" len="med"/>
                    </a:lnR>
                    <a:solidFill>
                      <a:schemeClr val="bg1"/>
                    </a:solidFill>
                  </a:tcPr>
                </a:tc>
                <a:tc>
                  <a:txBody>
                    <a:bodyPr/>
                    <a:lstStyle/>
                    <a:p>
                      <a:pPr algn="ctr">
                        <a:spcAft>
                          <a:spcPts val="600"/>
                        </a:spcAft>
                      </a:pPr>
                      <a:r>
                        <a:rPr lang="pl-PL" sz="1700" kern="0">
                          <a:solidFill>
                            <a:schemeClr val="tx1"/>
                          </a:solidFill>
                          <a:effectLst/>
                        </a:rPr>
                        <a:t>11</a:t>
                      </a:r>
                      <a:endParaRPr lang="pl-PL" sz="270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258" marR="66258" marT="0" marB="0" anchor="ctr">
                    <a:lnL w="12700" cap="flat" cmpd="sng" algn="ctr">
                      <a:solidFill>
                        <a:schemeClr val="tx1"/>
                      </a:solidFill>
                      <a:prstDash val="solid"/>
                      <a:round/>
                      <a:headEnd type="none" w="med" len="med"/>
                      <a:tailEnd type="none" w="med" len="med"/>
                    </a:lnL>
                    <a:solidFill>
                      <a:schemeClr val="bg1"/>
                    </a:solidFill>
                  </a:tcPr>
                </a:tc>
                <a:tc>
                  <a:txBody>
                    <a:bodyPr/>
                    <a:lstStyle/>
                    <a:p>
                      <a:pPr algn="ctr">
                        <a:spcAft>
                          <a:spcPts val="600"/>
                        </a:spcAft>
                      </a:pPr>
                      <a:r>
                        <a:rPr lang="pl-PL" sz="1700" kern="0">
                          <a:solidFill>
                            <a:schemeClr val="tx1"/>
                          </a:solidFill>
                          <a:effectLst/>
                        </a:rPr>
                        <a:t>4</a:t>
                      </a:r>
                      <a:endParaRPr lang="pl-PL" sz="270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258" marR="66258" marT="0" marB="0" anchor="ctr">
                    <a:solidFill>
                      <a:schemeClr val="bg1"/>
                    </a:solidFill>
                  </a:tcPr>
                </a:tc>
                <a:tc>
                  <a:txBody>
                    <a:bodyPr/>
                    <a:lstStyle/>
                    <a:p>
                      <a:pPr algn="ctr">
                        <a:spcAft>
                          <a:spcPts val="600"/>
                        </a:spcAft>
                      </a:pPr>
                      <a:r>
                        <a:rPr lang="pl-PL" sz="1700" kern="0" dirty="0">
                          <a:solidFill>
                            <a:schemeClr val="tx1"/>
                          </a:solidFill>
                          <a:effectLst/>
                        </a:rPr>
                        <a:t>1</a:t>
                      </a:r>
                      <a:endParaRPr lang="pl-PL" sz="27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258" marR="66258" marT="0" marB="0" anchor="ctr">
                    <a:lnR w="12700" cap="flat" cmpd="sng" algn="ctr">
                      <a:solidFill>
                        <a:schemeClr val="tx1"/>
                      </a:solidFill>
                      <a:prstDash val="solid"/>
                      <a:round/>
                      <a:headEnd type="none" w="med" len="med"/>
                      <a:tailEnd type="none" w="med" len="med"/>
                    </a:lnR>
                    <a:solidFill>
                      <a:schemeClr val="bg1"/>
                    </a:solidFill>
                  </a:tcPr>
                </a:tc>
                <a:tc>
                  <a:txBody>
                    <a:bodyPr/>
                    <a:lstStyle/>
                    <a:p>
                      <a:pPr algn="ctr">
                        <a:spcAft>
                          <a:spcPts val="600"/>
                        </a:spcAft>
                      </a:pPr>
                      <a:r>
                        <a:rPr lang="pl-PL" sz="1700" kern="0" dirty="0">
                          <a:solidFill>
                            <a:schemeClr val="tx1"/>
                          </a:solidFill>
                          <a:effectLst/>
                        </a:rPr>
                        <a:t>1</a:t>
                      </a:r>
                      <a:endParaRPr lang="pl-PL" sz="27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258" marR="662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pPr algn="ctr">
                        <a:spcAft>
                          <a:spcPts val="600"/>
                        </a:spcAft>
                      </a:pPr>
                      <a:r>
                        <a:rPr lang="pl-PL" sz="2000" b="1" kern="0" dirty="0">
                          <a:solidFill>
                            <a:srgbClr val="FF0000"/>
                          </a:solidFill>
                          <a:effectLst/>
                        </a:rPr>
                        <a:t>16</a:t>
                      </a:r>
                      <a:endParaRPr lang="pl-PL" sz="3200" b="1"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6258" marR="66258" marT="0" marB="0" anchor="ctr">
                    <a:lnL w="12700" cap="flat" cmpd="sng" algn="ctr">
                      <a:solidFill>
                        <a:schemeClr val="tx1"/>
                      </a:solidFill>
                      <a:prstDash val="solid"/>
                      <a:round/>
                      <a:headEnd type="none" w="med" len="med"/>
                      <a:tailEnd type="none" w="med" len="med"/>
                    </a:lnL>
                    <a:solidFill>
                      <a:schemeClr val="bg1"/>
                    </a:solidFill>
                  </a:tcPr>
                </a:tc>
                <a:extLst>
                  <a:ext uri="{0D108BD9-81ED-4DB2-BD59-A6C34878D82A}">
                    <a16:rowId xmlns:a16="http://schemas.microsoft.com/office/drawing/2014/main" val="3599036716"/>
                  </a:ext>
                </a:extLst>
              </a:tr>
              <a:tr h="348890">
                <a:tc>
                  <a:txBody>
                    <a:bodyPr/>
                    <a:lstStyle/>
                    <a:p>
                      <a:pPr algn="r">
                        <a:spcAft>
                          <a:spcPts val="600"/>
                        </a:spcAft>
                      </a:pPr>
                      <a:r>
                        <a:rPr lang="pl-PL" sz="1500" kern="0" dirty="0">
                          <a:solidFill>
                            <a:schemeClr val="tx1"/>
                          </a:solidFill>
                          <a:effectLst/>
                        </a:rPr>
                        <a:t>TIGER</a:t>
                      </a:r>
                      <a:endParaRPr lang="pl-PL" sz="23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258" marR="66258" marT="0" marB="0" anchor="ctr">
                    <a:lnR w="12700" cap="flat" cmpd="sng" algn="ctr">
                      <a:solidFill>
                        <a:schemeClr val="tx1"/>
                      </a:solidFill>
                      <a:prstDash val="solid"/>
                      <a:round/>
                      <a:headEnd type="none" w="med" len="med"/>
                      <a:tailEnd type="none" w="med" len="med"/>
                    </a:lnR>
                    <a:solidFill>
                      <a:schemeClr val="bg1"/>
                    </a:solidFill>
                  </a:tcPr>
                </a:tc>
                <a:tc>
                  <a:txBody>
                    <a:bodyPr/>
                    <a:lstStyle/>
                    <a:p>
                      <a:pPr algn="ctr">
                        <a:spcAft>
                          <a:spcPts val="600"/>
                        </a:spcAft>
                      </a:pPr>
                      <a:r>
                        <a:rPr lang="pl-PL" sz="1700" kern="0" dirty="0">
                          <a:solidFill>
                            <a:schemeClr val="tx1"/>
                          </a:solidFill>
                          <a:effectLst/>
                        </a:rPr>
                        <a:t>0</a:t>
                      </a:r>
                      <a:endParaRPr lang="pl-PL" sz="27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258" marR="66258" marT="0" marB="0" anchor="ctr">
                    <a:lnL w="12700" cap="flat" cmpd="sng" algn="ctr">
                      <a:solidFill>
                        <a:schemeClr val="tx1"/>
                      </a:solidFill>
                      <a:prstDash val="solid"/>
                      <a:round/>
                      <a:headEnd type="none" w="med" len="med"/>
                      <a:tailEnd type="none" w="med" len="med"/>
                    </a:lnL>
                    <a:solidFill>
                      <a:schemeClr val="bg1"/>
                    </a:solidFill>
                  </a:tcPr>
                </a:tc>
                <a:tc>
                  <a:txBody>
                    <a:bodyPr/>
                    <a:lstStyle/>
                    <a:p>
                      <a:pPr algn="ctr">
                        <a:spcAft>
                          <a:spcPts val="600"/>
                        </a:spcAft>
                      </a:pPr>
                      <a:r>
                        <a:rPr lang="pl-PL" sz="1700" kern="0">
                          <a:solidFill>
                            <a:schemeClr val="tx1"/>
                          </a:solidFill>
                          <a:effectLst/>
                        </a:rPr>
                        <a:t>0</a:t>
                      </a:r>
                      <a:endParaRPr lang="pl-PL" sz="270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258" marR="66258" marT="0" marB="0" anchor="ctr">
                    <a:solidFill>
                      <a:schemeClr val="bg1"/>
                    </a:solidFill>
                  </a:tcPr>
                </a:tc>
                <a:tc>
                  <a:txBody>
                    <a:bodyPr/>
                    <a:lstStyle/>
                    <a:p>
                      <a:pPr algn="ctr">
                        <a:spcAft>
                          <a:spcPts val="600"/>
                        </a:spcAft>
                      </a:pPr>
                      <a:r>
                        <a:rPr lang="pl-PL" sz="1700" kern="0">
                          <a:solidFill>
                            <a:schemeClr val="tx1"/>
                          </a:solidFill>
                          <a:effectLst/>
                        </a:rPr>
                        <a:t>0</a:t>
                      </a:r>
                      <a:endParaRPr lang="pl-PL" sz="270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258" marR="66258" marT="0" marB="0" anchor="ctr">
                    <a:lnR w="12700" cap="flat" cmpd="sng" algn="ctr">
                      <a:solidFill>
                        <a:schemeClr val="tx1"/>
                      </a:solidFill>
                      <a:prstDash val="solid"/>
                      <a:round/>
                      <a:headEnd type="none" w="med" len="med"/>
                      <a:tailEnd type="none" w="med" len="med"/>
                    </a:lnR>
                    <a:solidFill>
                      <a:schemeClr val="bg1"/>
                    </a:solidFill>
                  </a:tcPr>
                </a:tc>
                <a:tc>
                  <a:txBody>
                    <a:bodyPr/>
                    <a:lstStyle/>
                    <a:p>
                      <a:pPr algn="ctr">
                        <a:spcAft>
                          <a:spcPts val="600"/>
                        </a:spcAft>
                      </a:pPr>
                      <a:r>
                        <a:rPr lang="pl-PL" sz="1700" kern="0" dirty="0">
                          <a:solidFill>
                            <a:schemeClr val="tx1"/>
                          </a:solidFill>
                          <a:effectLst/>
                        </a:rPr>
                        <a:t>4</a:t>
                      </a:r>
                      <a:endParaRPr lang="pl-PL" sz="27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258" marR="66258" marT="0" marB="0" anchor="ctr">
                    <a:lnL w="12700" cap="flat" cmpd="sng" algn="ctr">
                      <a:solidFill>
                        <a:schemeClr val="tx1"/>
                      </a:solidFill>
                      <a:prstDash val="solid"/>
                      <a:round/>
                      <a:headEnd type="none" w="med" len="med"/>
                      <a:tailEnd type="none" w="med" len="med"/>
                    </a:lnL>
                    <a:solidFill>
                      <a:schemeClr val="bg1"/>
                    </a:solidFill>
                  </a:tcPr>
                </a:tc>
                <a:tc>
                  <a:txBody>
                    <a:bodyPr/>
                    <a:lstStyle/>
                    <a:p>
                      <a:pPr algn="ctr">
                        <a:spcAft>
                          <a:spcPts val="600"/>
                        </a:spcAft>
                      </a:pPr>
                      <a:r>
                        <a:rPr lang="pl-PL" sz="1700" kern="0">
                          <a:solidFill>
                            <a:schemeClr val="tx1"/>
                          </a:solidFill>
                          <a:effectLst/>
                        </a:rPr>
                        <a:t>9</a:t>
                      </a:r>
                      <a:endParaRPr lang="pl-PL" sz="270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258" marR="66258" marT="0" marB="0" anchor="ctr">
                    <a:solidFill>
                      <a:schemeClr val="bg1"/>
                    </a:solidFill>
                  </a:tcPr>
                </a:tc>
                <a:tc>
                  <a:txBody>
                    <a:bodyPr/>
                    <a:lstStyle/>
                    <a:p>
                      <a:pPr algn="ctr">
                        <a:spcAft>
                          <a:spcPts val="600"/>
                        </a:spcAft>
                      </a:pPr>
                      <a:r>
                        <a:rPr lang="pl-PL" sz="1700" kern="0">
                          <a:solidFill>
                            <a:schemeClr val="tx1"/>
                          </a:solidFill>
                          <a:effectLst/>
                        </a:rPr>
                        <a:t>7</a:t>
                      </a:r>
                      <a:endParaRPr lang="pl-PL" sz="270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258" marR="66258" marT="0" marB="0" anchor="ctr">
                    <a:lnR w="12700" cap="flat" cmpd="sng" algn="ctr">
                      <a:solidFill>
                        <a:schemeClr val="tx1"/>
                      </a:solidFill>
                      <a:prstDash val="solid"/>
                      <a:round/>
                      <a:headEnd type="none" w="med" len="med"/>
                      <a:tailEnd type="none" w="med" len="med"/>
                    </a:lnR>
                    <a:solidFill>
                      <a:schemeClr val="bg1"/>
                    </a:solidFill>
                  </a:tcPr>
                </a:tc>
                <a:tc>
                  <a:txBody>
                    <a:bodyPr/>
                    <a:lstStyle/>
                    <a:p>
                      <a:pPr algn="ctr">
                        <a:spcAft>
                          <a:spcPts val="600"/>
                        </a:spcAft>
                      </a:pPr>
                      <a:r>
                        <a:rPr lang="pl-PL" sz="1700" kern="0" dirty="0">
                          <a:solidFill>
                            <a:schemeClr val="tx1"/>
                          </a:solidFill>
                          <a:effectLst/>
                        </a:rPr>
                        <a:t>0</a:t>
                      </a:r>
                      <a:endParaRPr lang="pl-PL" sz="27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258" marR="662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pPr algn="ctr">
                        <a:spcAft>
                          <a:spcPts val="600"/>
                        </a:spcAft>
                      </a:pPr>
                      <a:r>
                        <a:rPr lang="pl-PL" sz="2000" b="1" kern="0" dirty="0">
                          <a:solidFill>
                            <a:srgbClr val="FF0000"/>
                          </a:solidFill>
                          <a:effectLst/>
                        </a:rPr>
                        <a:t>20</a:t>
                      </a:r>
                      <a:endParaRPr lang="pl-PL" sz="3200" b="1"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6258" marR="66258" marT="0" marB="0" anchor="ctr">
                    <a:lnL w="12700" cap="flat" cmpd="sng" algn="ctr">
                      <a:solidFill>
                        <a:schemeClr val="tx1"/>
                      </a:solidFill>
                      <a:prstDash val="solid"/>
                      <a:round/>
                      <a:headEnd type="none" w="med" len="med"/>
                      <a:tailEnd type="none" w="med" len="med"/>
                    </a:lnL>
                    <a:solidFill>
                      <a:schemeClr val="bg1"/>
                    </a:solidFill>
                  </a:tcPr>
                </a:tc>
                <a:extLst>
                  <a:ext uri="{0D108BD9-81ED-4DB2-BD59-A6C34878D82A}">
                    <a16:rowId xmlns:a16="http://schemas.microsoft.com/office/drawing/2014/main" val="2900013540"/>
                  </a:ext>
                </a:extLst>
              </a:tr>
              <a:tr h="348890">
                <a:tc>
                  <a:txBody>
                    <a:bodyPr/>
                    <a:lstStyle/>
                    <a:p>
                      <a:pPr algn="r">
                        <a:spcAft>
                          <a:spcPts val="600"/>
                        </a:spcAft>
                      </a:pPr>
                      <a:r>
                        <a:rPr lang="pl-PL" sz="1500" kern="0" dirty="0">
                          <a:solidFill>
                            <a:schemeClr val="tx1"/>
                          </a:solidFill>
                          <a:effectLst/>
                        </a:rPr>
                        <a:t>TACTPLUS</a:t>
                      </a:r>
                      <a:endParaRPr lang="pl-PL" sz="23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258" marR="66258" marT="0" marB="0" anchor="ctr">
                    <a:lnR w="12700" cap="flat" cmpd="sng" algn="ctr">
                      <a:solidFill>
                        <a:schemeClr val="tx1"/>
                      </a:solidFill>
                      <a:prstDash val="solid"/>
                      <a:round/>
                      <a:headEnd type="none" w="med" len="med"/>
                      <a:tailEnd type="none" w="med" len="med"/>
                    </a:lnR>
                    <a:solidFill>
                      <a:schemeClr val="bg1"/>
                    </a:solidFill>
                  </a:tcPr>
                </a:tc>
                <a:tc>
                  <a:txBody>
                    <a:bodyPr/>
                    <a:lstStyle/>
                    <a:p>
                      <a:pPr algn="ctr">
                        <a:spcAft>
                          <a:spcPts val="600"/>
                        </a:spcAft>
                      </a:pPr>
                      <a:r>
                        <a:rPr lang="pl-PL" sz="1700" kern="0">
                          <a:solidFill>
                            <a:schemeClr val="tx1"/>
                          </a:solidFill>
                          <a:effectLst/>
                        </a:rPr>
                        <a:t>0</a:t>
                      </a:r>
                      <a:endParaRPr lang="pl-PL" sz="270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258" marR="66258" marT="0" marB="0" anchor="ctr">
                    <a:lnL w="12700" cap="flat" cmpd="sng" algn="ctr">
                      <a:solidFill>
                        <a:schemeClr val="tx1"/>
                      </a:solidFill>
                      <a:prstDash val="solid"/>
                      <a:round/>
                      <a:headEnd type="none" w="med" len="med"/>
                      <a:tailEnd type="none" w="med" len="med"/>
                    </a:lnL>
                    <a:solidFill>
                      <a:schemeClr val="bg1"/>
                    </a:solidFill>
                  </a:tcPr>
                </a:tc>
                <a:tc>
                  <a:txBody>
                    <a:bodyPr/>
                    <a:lstStyle/>
                    <a:p>
                      <a:pPr algn="ctr">
                        <a:spcAft>
                          <a:spcPts val="600"/>
                        </a:spcAft>
                      </a:pPr>
                      <a:r>
                        <a:rPr lang="pl-PL" sz="1700" kern="0">
                          <a:solidFill>
                            <a:schemeClr val="tx1"/>
                          </a:solidFill>
                          <a:effectLst/>
                        </a:rPr>
                        <a:t>0</a:t>
                      </a:r>
                      <a:endParaRPr lang="pl-PL" sz="270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258" marR="66258" marT="0" marB="0" anchor="ctr">
                    <a:solidFill>
                      <a:schemeClr val="bg1"/>
                    </a:solidFill>
                  </a:tcPr>
                </a:tc>
                <a:tc>
                  <a:txBody>
                    <a:bodyPr/>
                    <a:lstStyle/>
                    <a:p>
                      <a:pPr algn="ctr">
                        <a:spcAft>
                          <a:spcPts val="600"/>
                        </a:spcAft>
                      </a:pPr>
                      <a:r>
                        <a:rPr lang="pl-PL" sz="1700" kern="0">
                          <a:solidFill>
                            <a:schemeClr val="tx1"/>
                          </a:solidFill>
                          <a:effectLst/>
                        </a:rPr>
                        <a:t>0</a:t>
                      </a:r>
                      <a:endParaRPr lang="pl-PL" sz="270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258" marR="66258" marT="0" marB="0" anchor="ctr">
                    <a:lnR w="12700" cap="flat" cmpd="sng" algn="ctr">
                      <a:solidFill>
                        <a:schemeClr val="tx1"/>
                      </a:solidFill>
                      <a:prstDash val="solid"/>
                      <a:round/>
                      <a:headEnd type="none" w="med" len="med"/>
                      <a:tailEnd type="none" w="med" len="med"/>
                    </a:lnR>
                    <a:solidFill>
                      <a:schemeClr val="bg1"/>
                    </a:solidFill>
                  </a:tcPr>
                </a:tc>
                <a:tc>
                  <a:txBody>
                    <a:bodyPr/>
                    <a:lstStyle/>
                    <a:p>
                      <a:pPr algn="ctr">
                        <a:spcAft>
                          <a:spcPts val="600"/>
                        </a:spcAft>
                      </a:pPr>
                      <a:r>
                        <a:rPr lang="pl-PL" sz="1700" kern="0" dirty="0">
                          <a:solidFill>
                            <a:schemeClr val="tx1"/>
                          </a:solidFill>
                          <a:effectLst/>
                        </a:rPr>
                        <a:t>2</a:t>
                      </a:r>
                      <a:endParaRPr lang="pl-PL" sz="27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258" marR="66258" marT="0" marB="0" anchor="ctr">
                    <a:lnL w="12700" cap="flat" cmpd="sng" algn="ctr">
                      <a:solidFill>
                        <a:schemeClr val="tx1"/>
                      </a:solidFill>
                      <a:prstDash val="solid"/>
                      <a:round/>
                      <a:headEnd type="none" w="med" len="med"/>
                      <a:tailEnd type="none" w="med" len="med"/>
                    </a:lnL>
                    <a:solidFill>
                      <a:schemeClr val="bg1"/>
                    </a:solidFill>
                  </a:tcPr>
                </a:tc>
                <a:tc>
                  <a:txBody>
                    <a:bodyPr/>
                    <a:lstStyle/>
                    <a:p>
                      <a:pPr algn="ctr">
                        <a:spcAft>
                          <a:spcPts val="600"/>
                        </a:spcAft>
                      </a:pPr>
                      <a:r>
                        <a:rPr lang="pl-PL" sz="1700" kern="0">
                          <a:solidFill>
                            <a:schemeClr val="tx1"/>
                          </a:solidFill>
                          <a:effectLst/>
                        </a:rPr>
                        <a:t>6</a:t>
                      </a:r>
                      <a:endParaRPr lang="pl-PL" sz="270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258" marR="66258" marT="0" marB="0" anchor="ctr">
                    <a:solidFill>
                      <a:schemeClr val="bg1"/>
                    </a:solidFill>
                  </a:tcPr>
                </a:tc>
                <a:tc>
                  <a:txBody>
                    <a:bodyPr/>
                    <a:lstStyle/>
                    <a:p>
                      <a:pPr algn="ctr">
                        <a:spcAft>
                          <a:spcPts val="600"/>
                        </a:spcAft>
                      </a:pPr>
                      <a:r>
                        <a:rPr lang="pl-PL" sz="1700" kern="0">
                          <a:solidFill>
                            <a:schemeClr val="tx1"/>
                          </a:solidFill>
                          <a:effectLst/>
                        </a:rPr>
                        <a:t>11</a:t>
                      </a:r>
                      <a:endParaRPr lang="pl-PL" sz="270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258" marR="66258" marT="0" marB="0" anchor="ctr">
                    <a:lnR w="12700" cap="flat" cmpd="sng" algn="ctr">
                      <a:solidFill>
                        <a:schemeClr val="tx1"/>
                      </a:solidFill>
                      <a:prstDash val="solid"/>
                      <a:round/>
                      <a:headEnd type="none" w="med" len="med"/>
                      <a:tailEnd type="none" w="med" len="med"/>
                    </a:lnR>
                    <a:solidFill>
                      <a:schemeClr val="bg1"/>
                    </a:solidFill>
                  </a:tcPr>
                </a:tc>
                <a:tc>
                  <a:txBody>
                    <a:bodyPr/>
                    <a:lstStyle/>
                    <a:p>
                      <a:pPr algn="ctr">
                        <a:spcAft>
                          <a:spcPts val="600"/>
                        </a:spcAft>
                      </a:pPr>
                      <a:r>
                        <a:rPr lang="pl-PL" sz="1700" kern="0" dirty="0">
                          <a:solidFill>
                            <a:schemeClr val="tx1"/>
                          </a:solidFill>
                          <a:effectLst/>
                        </a:rPr>
                        <a:t>0</a:t>
                      </a:r>
                      <a:endParaRPr lang="pl-PL" sz="27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258" marR="662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pPr algn="ctr">
                        <a:spcAft>
                          <a:spcPts val="600"/>
                        </a:spcAft>
                      </a:pPr>
                      <a:r>
                        <a:rPr lang="pl-PL" sz="2000" b="1" kern="0" dirty="0">
                          <a:solidFill>
                            <a:srgbClr val="FF0000"/>
                          </a:solidFill>
                          <a:effectLst/>
                        </a:rPr>
                        <a:t>19</a:t>
                      </a:r>
                      <a:endParaRPr lang="pl-PL" sz="3200" b="1"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6258" marR="66258" marT="0" marB="0" anchor="ctr">
                    <a:lnL w="12700" cap="flat" cmpd="sng" algn="ctr">
                      <a:solidFill>
                        <a:schemeClr val="tx1"/>
                      </a:solidFill>
                      <a:prstDash val="solid"/>
                      <a:round/>
                      <a:headEnd type="none" w="med" len="med"/>
                      <a:tailEnd type="none" w="med" len="med"/>
                    </a:lnL>
                    <a:solidFill>
                      <a:schemeClr val="bg1"/>
                    </a:solidFill>
                  </a:tcPr>
                </a:tc>
                <a:extLst>
                  <a:ext uri="{0D108BD9-81ED-4DB2-BD59-A6C34878D82A}">
                    <a16:rowId xmlns:a16="http://schemas.microsoft.com/office/drawing/2014/main" val="212613106"/>
                  </a:ext>
                </a:extLst>
              </a:tr>
            </a:tbl>
          </a:graphicData>
        </a:graphic>
      </p:graphicFrame>
      <p:sp>
        <p:nvSpPr>
          <p:cNvPr id="5" name="pole tekstowe 4">
            <a:extLst>
              <a:ext uri="{FF2B5EF4-FFF2-40B4-BE49-F238E27FC236}">
                <a16:creationId xmlns:a16="http://schemas.microsoft.com/office/drawing/2014/main" id="{F80E7138-493C-A171-095F-A5B54CEA1274}"/>
              </a:ext>
            </a:extLst>
          </p:cNvPr>
          <p:cNvSpPr txBox="1"/>
          <p:nvPr/>
        </p:nvSpPr>
        <p:spPr>
          <a:xfrm>
            <a:off x="1786775" y="164115"/>
            <a:ext cx="6640297" cy="523220"/>
          </a:xfrm>
          <a:prstGeom prst="rect">
            <a:avLst/>
          </a:prstGeom>
          <a:noFill/>
        </p:spPr>
        <p:txBody>
          <a:bodyPr wrap="square" rtlCol="0">
            <a:spAutoFit/>
          </a:bodyPr>
          <a:lstStyle/>
          <a:p>
            <a:pPr algn="ctr"/>
            <a:r>
              <a:rPr lang="pl-PL" sz="2800" b="1" dirty="0"/>
              <a:t>WRAŻENIA UŻYTKOWNIKA</a:t>
            </a:r>
          </a:p>
        </p:txBody>
      </p:sp>
      <p:sp>
        <p:nvSpPr>
          <p:cNvPr id="11" name="TextBox 10">
            <a:extLst>
              <a:ext uri="{FF2B5EF4-FFF2-40B4-BE49-F238E27FC236}">
                <a16:creationId xmlns:a16="http://schemas.microsoft.com/office/drawing/2014/main" id="{BB809D5D-DFDD-9BC9-EF43-6889D2042599}"/>
              </a:ext>
            </a:extLst>
          </p:cNvPr>
          <p:cNvSpPr txBox="1"/>
          <p:nvPr/>
        </p:nvSpPr>
        <p:spPr>
          <a:xfrm>
            <a:off x="10877601" y="5517232"/>
            <a:ext cx="1330942" cy="646331"/>
          </a:xfrm>
          <a:prstGeom prst="rect">
            <a:avLst/>
          </a:prstGeom>
          <a:noFill/>
        </p:spPr>
        <p:txBody>
          <a:bodyPr wrap="none" rtlCol="0">
            <a:spAutoFit/>
          </a:bodyPr>
          <a:lstStyle/>
          <a:p>
            <a:pPr algn="ctr"/>
            <a:r>
              <a:rPr lang="pl-PL" b="1" dirty="0">
                <a:solidFill>
                  <a:srgbClr val="FF0000"/>
                </a:solidFill>
              </a:rPr>
              <a:t>TECHNIKI </a:t>
            </a:r>
            <a:br>
              <a:rPr lang="pl-PL" b="1" dirty="0">
                <a:solidFill>
                  <a:srgbClr val="FF0000"/>
                </a:solidFill>
              </a:rPr>
            </a:br>
            <a:r>
              <a:rPr lang="pl-PL" b="1" dirty="0">
                <a:solidFill>
                  <a:srgbClr val="FF0000"/>
                </a:solidFill>
              </a:rPr>
              <a:t>PAPIEROWE</a:t>
            </a:r>
          </a:p>
        </p:txBody>
      </p:sp>
      <p:sp>
        <p:nvSpPr>
          <p:cNvPr id="13" name="Oval 12">
            <a:extLst>
              <a:ext uri="{FF2B5EF4-FFF2-40B4-BE49-F238E27FC236}">
                <a16:creationId xmlns:a16="http://schemas.microsoft.com/office/drawing/2014/main" id="{401674C5-92A5-A873-B8E4-6E4AA3B6AC4A}"/>
              </a:ext>
            </a:extLst>
          </p:cNvPr>
          <p:cNvSpPr/>
          <p:nvPr/>
        </p:nvSpPr>
        <p:spPr>
          <a:xfrm>
            <a:off x="1773290" y="4985618"/>
            <a:ext cx="919712" cy="360040"/>
          </a:xfrm>
          <a:prstGeom prst="ellipse">
            <a:avLst/>
          </a:prstGeom>
          <a:noFill/>
          <a:ln w="381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mc:AlternateContent xmlns:mc="http://schemas.openxmlformats.org/markup-compatibility/2006" xmlns:p14="http://schemas.microsoft.com/office/powerpoint/2010/main">
        <mc:Choice Requires="p14">
          <p:contentPart p14:bwMode="auto" r:id="rId8">
            <p14:nvContentPartPr>
              <p14:cNvPr id="15" name="Ink 14">
                <a:extLst>
                  <a:ext uri="{FF2B5EF4-FFF2-40B4-BE49-F238E27FC236}">
                    <a16:creationId xmlns:a16="http://schemas.microsoft.com/office/drawing/2014/main" id="{A8BA98A2-42BF-C0D3-93C2-A98B917D4C3B}"/>
                  </a:ext>
                </a:extLst>
              </p14:cNvPr>
              <p14:cNvContentPartPr/>
              <p14:nvPr/>
            </p14:nvContentPartPr>
            <p14:xfrm>
              <a:off x="10488488" y="5345658"/>
              <a:ext cx="324360" cy="1103760"/>
            </p14:xfrm>
          </p:contentPart>
        </mc:Choice>
        <mc:Fallback xmlns="">
          <p:pic>
            <p:nvPicPr>
              <p:cNvPr id="15" name="Ink 14">
                <a:extLst>
                  <a:ext uri="{FF2B5EF4-FFF2-40B4-BE49-F238E27FC236}">
                    <a16:creationId xmlns:a16="http://schemas.microsoft.com/office/drawing/2014/main" id="{A8BA98A2-42BF-C0D3-93C2-A98B917D4C3B}"/>
                  </a:ext>
                </a:extLst>
              </p:cNvPr>
              <p:cNvPicPr/>
              <p:nvPr/>
            </p:nvPicPr>
            <p:blipFill>
              <a:blip r:embed="rId9"/>
              <a:stretch>
                <a:fillRect/>
              </a:stretch>
            </p:blipFill>
            <p:spPr>
              <a:xfrm>
                <a:off x="10479488" y="5336658"/>
                <a:ext cx="342000" cy="1121400"/>
              </a:xfrm>
              <a:prstGeom prst="rect">
                <a:avLst/>
              </a:prstGeom>
            </p:spPr>
          </p:pic>
        </mc:Fallback>
      </mc:AlternateContent>
    </p:spTree>
    <p:extLst>
      <p:ext uri="{BB962C8B-B14F-4D97-AF65-F5344CB8AC3E}">
        <p14:creationId xmlns:p14="http://schemas.microsoft.com/office/powerpoint/2010/main" val="10406282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ole tekstowe 10">
            <a:extLst>
              <a:ext uri="{FF2B5EF4-FFF2-40B4-BE49-F238E27FC236}">
                <a16:creationId xmlns:a16="http://schemas.microsoft.com/office/drawing/2014/main" id="{B6182E94-5D93-4D0E-2B3C-D36F7A716A2F}"/>
              </a:ext>
            </a:extLst>
          </p:cNvPr>
          <p:cNvSpPr txBox="1"/>
          <p:nvPr/>
        </p:nvSpPr>
        <p:spPr>
          <a:xfrm>
            <a:off x="263352" y="1268760"/>
            <a:ext cx="10513168" cy="5155257"/>
          </a:xfrm>
          <a:prstGeom prst="rect">
            <a:avLst/>
          </a:prstGeom>
          <a:noFill/>
        </p:spPr>
        <p:txBody>
          <a:bodyPr wrap="square" rtlCol="0">
            <a:spAutoFit/>
          </a:bodyPr>
          <a:lstStyle/>
          <a:p>
            <a:pPr algn="l">
              <a:spcAft>
                <a:spcPts val="600"/>
              </a:spcAft>
            </a:pPr>
            <a:r>
              <a:rPr lang="pl-PL" sz="2800" b="1" dirty="0">
                <a:latin typeface="+mj-lt"/>
              </a:rPr>
              <a:t>Wytrzymałość </a:t>
            </a:r>
            <a:r>
              <a:rPr lang="pl-PL" sz="2800" dirty="0">
                <a:latin typeface="+mj-lt"/>
              </a:rPr>
              <a:t>– podczas badań i na warunki atmosferyczne:</a:t>
            </a:r>
          </a:p>
          <a:p>
            <a:pPr marL="342900" indent="-342900">
              <a:spcAft>
                <a:spcPts val="600"/>
              </a:spcAft>
              <a:buFont typeface="Arial" panose="020B0604020202020204" pitchFamily="34" charset="0"/>
              <a:buChar char="•"/>
            </a:pPr>
            <a:r>
              <a:rPr lang="pl-PL" sz="2600" dirty="0">
                <a:latin typeface="+mj-lt"/>
              </a:rPr>
              <a:t>1 punkt – znaczące uszkodzenia</a:t>
            </a:r>
          </a:p>
          <a:p>
            <a:pPr marL="342900" indent="-342900">
              <a:spcAft>
                <a:spcPts val="600"/>
              </a:spcAft>
              <a:buFont typeface="Arial" panose="020B0604020202020204" pitchFamily="34" charset="0"/>
              <a:buChar char="•"/>
            </a:pPr>
            <a:r>
              <a:rPr lang="pl-PL" sz="2600" dirty="0">
                <a:latin typeface="+mj-lt"/>
              </a:rPr>
              <a:t>2 punkty – niewielkie uszkodzenia, które nie obniżają czytelności</a:t>
            </a:r>
          </a:p>
          <a:p>
            <a:pPr marL="342900" indent="-342900">
              <a:spcAft>
                <a:spcPts val="600"/>
              </a:spcAft>
              <a:buFont typeface="Arial" panose="020B0604020202020204" pitchFamily="34" charset="0"/>
              <a:buChar char="•"/>
            </a:pPr>
            <a:r>
              <a:rPr lang="pl-PL" sz="2600" dirty="0">
                <a:latin typeface="+mj-lt"/>
              </a:rPr>
              <a:t>3 punkty – brak uszkodzeń</a:t>
            </a:r>
          </a:p>
          <a:p>
            <a:pPr algn="l">
              <a:spcAft>
                <a:spcPts val="600"/>
              </a:spcAft>
            </a:pPr>
            <a:endParaRPr lang="pl-PL" sz="2400" dirty="0">
              <a:latin typeface="+mj-lt"/>
            </a:endParaRPr>
          </a:p>
          <a:p>
            <a:pPr algn="l">
              <a:spcAft>
                <a:spcPts val="600"/>
              </a:spcAft>
            </a:pPr>
            <a:r>
              <a:rPr lang="pl-PL" sz="2800" b="1" dirty="0">
                <a:latin typeface="+mj-lt"/>
              </a:rPr>
              <a:t>Koszt </a:t>
            </a:r>
            <a:r>
              <a:rPr lang="pl-PL" sz="2800" dirty="0">
                <a:latin typeface="+mj-lt"/>
              </a:rPr>
              <a:t>– za jeden arkusz mapy:</a:t>
            </a:r>
          </a:p>
          <a:p>
            <a:pPr marL="342900" indent="-342900">
              <a:spcAft>
                <a:spcPts val="600"/>
              </a:spcAft>
              <a:buFont typeface="Arial" panose="020B0604020202020204" pitchFamily="34" charset="0"/>
              <a:buChar char="•"/>
            </a:pPr>
            <a:r>
              <a:rPr lang="pl-PL" sz="2600" dirty="0">
                <a:latin typeface="+mj-lt"/>
              </a:rPr>
              <a:t>1 punkt – powyżej 20 euro</a:t>
            </a:r>
          </a:p>
          <a:p>
            <a:pPr marL="342900" indent="-342900">
              <a:spcAft>
                <a:spcPts val="600"/>
              </a:spcAft>
              <a:buFont typeface="Arial" panose="020B0604020202020204" pitchFamily="34" charset="0"/>
              <a:buChar char="•"/>
            </a:pPr>
            <a:r>
              <a:rPr lang="pl-PL" sz="2600" dirty="0">
                <a:latin typeface="+mj-lt"/>
              </a:rPr>
              <a:t>2 punkty – między 3 a 20 euro</a:t>
            </a:r>
          </a:p>
          <a:p>
            <a:pPr marL="342900" indent="-342900">
              <a:spcAft>
                <a:spcPts val="600"/>
              </a:spcAft>
              <a:buFont typeface="Arial" panose="020B0604020202020204" pitchFamily="34" charset="0"/>
              <a:buChar char="•"/>
            </a:pPr>
            <a:r>
              <a:rPr lang="pl-PL" sz="2600" dirty="0">
                <a:latin typeface="+mj-lt"/>
              </a:rPr>
              <a:t>3 punkty – poniżej 3 euro</a:t>
            </a:r>
          </a:p>
          <a:p>
            <a:pPr marL="342900" indent="-342900" algn="l">
              <a:buFont typeface="Arial" panose="020B0604020202020204" pitchFamily="34" charset="0"/>
              <a:buChar char="•"/>
            </a:pPr>
            <a:endParaRPr lang="pl-PL" sz="2400" dirty="0">
              <a:latin typeface="+mj-lt"/>
            </a:endParaRPr>
          </a:p>
          <a:p>
            <a:pPr algn="l"/>
            <a:endParaRPr lang="pl-PL" sz="2400" dirty="0">
              <a:latin typeface="+mj-lt"/>
            </a:endParaRPr>
          </a:p>
        </p:txBody>
      </p:sp>
      <p:pic>
        <p:nvPicPr>
          <p:cNvPr id="37" name="Obraz 36"/>
          <p:cNvPicPr>
            <a:picLocks noChangeAspect="1"/>
          </p:cNvPicPr>
          <p:nvPr/>
        </p:nvPicPr>
        <p:blipFill rotWithShape="1">
          <a:blip r:embed="rId3" cstate="print">
            <a:extLst>
              <a:ext uri="{28A0092B-C50C-407E-A947-70E740481C1C}">
                <a14:useLocalDpi xmlns:a14="http://schemas.microsoft.com/office/drawing/2010/main" val="0"/>
              </a:ext>
            </a:extLst>
          </a:blip>
          <a:srcRect b="84473"/>
          <a:stretch/>
        </p:blipFill>
        <p:spPr>
          <a:xfrm>
            <a:off x="0" y="3070"/>
            <a:ext cx="12192000" cy="1049665"/>
          </a:xfrm>
          <a:prstGeom prst="rect">
            <a:avLst/>
          </a:prstGeom>
        </p:spPr>
      </p:pic>
      <p:pic>
        <p:nvPicPr>
          <p:cNvPr id="3" name="Obraz 2">
            <a:extLst>
              <a:ext uri="{FF2B5EF4-FFF2-40B4-BE49-F238E27FC236}">
                <a16:creationId xmlns:a16="http://schemas.microsoft.com/office/drawing/2014/main" id="{2C223C1A-61FF-91AC-89F7-D3063118952C}"/>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11439687" y="116632"/>
            <a:ext cx="502353" cy="616174"/>
          </a:xfrm>
          <a:prstGeom prst="rect">
            <a:avLst/>
          </a:prstGeom>
        </p:spPr>
      </p:pic>
      <p:pic>
        <p:nvPicPr>
          <p:cNvPr id="9" name="Grafika 8">
            <a:extLst>
              <a:ext uri="{FF2B5EF4-FFF2-40B4-BE49-F238E27FC236}">
                <a16:creationId xmlns:a16="http://schemas.microsoft.com/office/drawing/2014/main" id="{DD46FF16-FFFE-3ABC-30BA-93C2A64BA5B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840416" y="259755"/>
            <a:ext cx="1296144" cy="329927"/>
          </a:xfrm>
          <a:prstGeom prst="rect">
            <a:avLst/>
          </a:prstGeom>
        </p:spPr>
      </p:pic>
      <p:sp>
        <p:nvSpPr>
          <p:cNvPr id="10" name="AutoShape 2" descr="Rzeczy są dla ludzi - Narodowe Centrum Badań i Rozwoju - Portal Gov.pl">
            <a:extLst>
              <a:ext uri="{FF2B5EF4-FFF2-40B4-BE49-F238E27FC236}">
                <a16:creationId xmlns:a16="http://schemas.microsoft.com/office/drawing/2014/main" id="{F7689B2B-6998-23A7-FC94-2B10A1452B7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pic>
        <p:nvPicPr>
          <p:cNvPr id="12" name="Obraz 11" descr="Obraz zawierający Czcionka, Grafika, tekst, logo&#10;&#10;Opis wygenerowany automatycznie">
            <a:extLst>
              <a:ext uri="{FF2B5EF4-FFF2-40B4-BE49-F238E27FC236}">
                <a16:creationId xmlns:a16="http://schemas.microsoft.com/office/drawing/2014/main" id="{E31474A4-F57D-10D9-81EE-AD81A4EDB5C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677033" y="162100"/>
            <a:ext cx="864096" cy="525235"/>
          </a:xfrm>
          <a:prstGeom prst="rect">
            <a:avLst/>
          </a:prstGeom>
        </p:spPr>
      </p:pic>
      <p:pic>
        <p:nvPicPr>
          <p:cNvPr id="5" name="Obraz 4">
            <a:extLst>
              <a:ext uri="{FF2B5EF4-FFF2-40B4-BE49-F238E27FC236}">
                <a16:creationId xmlns:a16="http://schemas.microsoft.com/office/drawing/2014/main" id="{1BA38FFA-705E-86CE-2F51-910C5837B04B}"/>
              </a:ext>
            </a:extLst>
          </p:cNvPr>
          <p:cNvPicPr>
            <a:picLocks noChangeAspect="1"/>
          </p:cNvPicPr>
          <p:nvPr/>
        </p:nvPicPr>
        <p:blipFill>
          <a:blip r:embed="rId8"/>
          <a:stretch>
            <a:fillRect/>
          </a:stretch>
        </p:blipFill>
        <p:spPr>
          <a:xfrm>
            <a:off x="10416560" y="1268760"/>
            <a:ext cx="1440000" cy="1440000"/>
          </a:xfrm>
          <a:prstGeom prst="rect">
            <a:avLst/>
          </a:prstGeom>
        </p:spPr>
      </p:pic>
      <p:pic>
        <p:nvPicPr>
          <p:cNvPr id="7" name="Obraz 6">
            <a:extLst>
              <a:ext uri="{FF2B5EF4-FFF2-40B4-BE49-F238E27FC236}">
                <a16:creationId xmlns:a16="http://schemas.microsoft.com/office/drawing/2014/main" id="{2BCB87EE-DECF-D905-EAA6-3FFF94D8FE29}"/>
              </a:ext>
            </a:extLst>
          </p:cNvPr>
          <p:cNvPicPr>
            <a:picLocks noChangeAspect="1"/>
          </p:cNvPicPr>
          <p:nvPr/>
        </p:nvPicPr>
        <p:blipFill>
          <a:blip r:embed="rId9"/>
          <a:stretch>
            <a:fillRect/>
          </a:stretch>
        </p:blipFill>
        <p:spPr>
          <a:xfrm>
            <a:off x="10488488" y="3769444"/>
            <a:ext cx="1440000" cy="1440000"/>
          </a:xfrm>
          <a:prstGeom prst="rect">
            <a:avLst/>
          </a:prstGeom>
        </p:spPr>
      </p:pic>
      <p:sp>
        <p:nvSpPr>
          <p:cNvPr id="11" name="pole tekstowe 10">
            <a:extLst>
              <a:ext uri="{FF2B5EF4-FFF2-40B4-BE49-F238E27FC236}">
                <a16:creationId xmlns:a16="http://schemas.microsoft.com/office/drawing/2014/main" id="{7C7D73DE-C7AD-65C9-9D0E-DB0D0486095D}"/>
              </a:ext>
            </a:extLst>
          </p:cNvPr>
          <p:cNvSpPr txBox="1"/>
          <p:nvPr/>
        </p:nvSpPr>
        <p:spPr>
          <a:xfrm>
            <a:off x="1786775" y="164115"/>
            <a:ext cx="6640297" cy="523220"/>
          </a:xfrm>
          <a:prstGeom prst="rect">
            <a:avLst/>
          </a:prstGeom>
          <a:noFill/>
        </p:spPr>
        <p:txBody>
          <a:bodyPr wrap="square" rtlCol="0">
            <a:spAutoFit/>
          </a:bodyPr>
          <a:lstStyle/>
          <a:p>
            <a:pPr algn="ctr"/>
            <a:r>
              <a:rPr lang="pl-PL" sz="2800" b="1" dirty="0"/>
              <a:t>EFEKTYWNOŚĆ PRODUKCJI</a:t>
            </a:r>
          </a:p>
        </p:txBody>
      </p:sp>
    </p:spTree>
    <p:extLst>
      <p:ext uri="{BB962C8B-B14F-4D97-AF65-F5344CB8AC3E}">
        <p14:creationId xmlns:p14="http://schemas.microsoft.com/office/powerpoint/2010/main" val="18492401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8">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Obraz 36"/>
          <p:cNvPicPr>
            <a:picLocks noChangeAspect="1"/>
          </p:cNvPicPr>
          <p:nvPr/>
        </p:nvPicPr>
        <p:blipFill rotWithShape="1">
          <a:blip r:embed="rId3" cstate="print">
            <a:extLst>
              <a:ext uri="{28A0092B-C50C-407E-A947-70E740481C1C}">
                <a14:useLocalDpi xmlns:a14="http://schemas.microsoft.com/office/drawing/2010/main" val="0"/>
              </a:ext>
            </a:extLst>
          </a:blip>
          <a:srcRect b="84473"/>
          <a:stretch/>
        </p:blipFill>
        <p:spPr>
          <a:xfrm>
            <a:off x="0" y="3070"/>
            <a:ext cx="12192000" cy="1049665"/>
          </a:xfrm>
          <a:prstGeom prst="rect">
            <a:avLst/>
          </a:prstGeom>
        </p:spPr>
      </p:pic>
      <p:pic>
        <p:nvPicPr>
          <p:cNvPr id="3" name="Obraz 2">
            <a:extLst>
              <a:ext uri="{FF2B5EF4-FFF2-40B4-BE49-F238E27FC236}">
                <a16:creationId xmlns:a16="http://schemas.microsoft.com/office/drawing/2014/main" id="{2C223C1A-61FF-91AC-89F7-D3063118952C}"/>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11439687" y="116632"/>
            <a:ext cx="502353" cy="616174"/>
          </a:xfrm>
          <a:prstGeom prst="rect">
            <a:avLst/>
          </a:prstGeom>
        </p:spPr>
      </p:pic>
      <p:pic>
        <p:nvPicPr>
          <p:cNvPr id="9" name="Grafika 8">
            <a:extLst>
              <a:ext uri="{FF2B5EF4-FFF2-40B4-BE49-F238E27FC236}">
                <a16:creationId xmlns:a16="http://schemas.microsoft.com/office/drawing/2014/main" id="{DD46FF16-FFFE-3ABC-30BA-93C2A64BA5B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840416" y="259755"/>
            <a:ext cx="1296144" cy="329927"/>
          </a:xfrm>
          <a:prstGeom prst="rect">
            <a:avLst/>
          </a:prstGeom>
        </p:spPr>
      </p:pic>
      <p:sp>
        <p:nvSpPr>
          <p:cNvPr id="10" name="AutoShape 2" descr="Rzeczy są dla ludzi - Narodowe Centrum Badań i Rozwoju - Portal Gov.pl">
            <a:extLst>
              <a:ext uri="{FF2B5EF4-FFF2-40B4-BE49-F238E27FC236}">
                <a16:creationId xmlns:a16="http://schemas.microsoft.com/office/drawing/2014/main" id="{F7689B2B-6998-23A7-FC94-2B10A1452B7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pic>
        <p:nvPicPr>
          <p:cNvPr id="12" name="Obraz 11" descr="Obraz zawierający Czcionka, Grafika, tekst, logo&#10;&#10;Opis wygenerowany automatycznie">
            <a:extLst>
              <a:ext uri="{FF2B5EF4-FFF2-40B4-BE49-F238E27FC236}">
                <a16:creationId xmlns:a16="http://schemas.microsoft.com/office/drawing/2014/main" id="{E31474A4-F57D-10D9-81EE-AD81A4EDB5C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677033" y="162100"/>
            <a:ext cx="864096" cy="525235"/>
          </a:xfrm>
          <a:prstGeom prst="rect">
            <a:avLst/>
          </a:prstGeom>
        </p:spPr>
      </p:pic>
      <p:sp>
        <p:nvSpPr>
          <p:cNvPr id="11" name="pole tekstowe 10">
            <a:extLst>
              <a:ext uri="{FF2B5EF4-FFF2-40B4-BE49-F238E27FC236}">
                <a16:creationId xmlns:a16="http://schemas.microsoft.com/office/drawing/2014/main" id="{7C7D73DE-C7AD-65C9-9D0E-DB0D0486095D}"/>
              </a:ext>
            </a:extLst>
          </p:cNvPr>
          <p:cNvSpPr txBox="1"/>
          <p:nvPr/>
        </p:nvSpPr>
        <p:spPr>
          <a:xfrm>
            <a:off x="1786775" y="164115"/>
            <a:ext cx="6640297" cy="523220"/>
          </a:xfrm>
          <a:prstGeom prst="rect">
            <a:avLst/>
          </a:prstGeom>
          <a:noFill/>
        </p:spPr>
        <p:txBody>
          <a:bodyPr wrap="square" rtlCol="0">
            <a:spAutoFit/>
          </a:bodyPr>
          <a:lstStyle/>
          <a:p>
            <a:pPr algn="ctr"/>
            <a:r>
              <a:rPr lang="pl-PL" sz="2800" b="1" dirty="0"/>
              <a:t>WYTRZYMAŁOŚĆ PODCZAS SESJI</a:t>
            </a:r>
          </a:p>
        </p:txBody>
      </p:sp>
      <p:pic>
        <p:nvPicPr>
          <p:cNvPr id="2" name="Obraz 1" descr="Obraz zawierający w pomieszczeniu&#10;&#10;Opis wygenerowany automatycznie">
            <a:extLst>
              <a:ext uri="{FF2B5EF4-FFF2-40B4-BE49-F238E27FC236}">
                <a16:creationId xmlns:a16="http://schemas.microsoft.com/office/drawing/2014/main" id="{9280D949-34B2-62EA-7494-AE1777DF9412}"/>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b="10835"/>
          <a:stretch/>
        </p:blipFill>
        <p:spPr>
          <a:xfrm>
            <a:off x="867036" y="1099332"/>
            <a:ext cx="10153128" cy="5714044"/>
          </a:xfrm>
          <a:prstGeom prst="rect">
            <a:avLst/>
          </a:prstGeom>
          <a:ln>
            <a:noFill/>
          </a:ln>
          <a:effectLst>
            <a:softEdge rad="112500"/>
          </a:effectLst>
        </p:spPr>
      </p:pic>
    </p:spTree>
    <p:extLst>
      <p:ext uri="{BB962C8B-B14F-4D97-AF65-F5344CB8AC3E}">
        <p14:creationId xmlns:p14="http://schemas.microsoft.com/office/powerpoint/2010/main" val="13083629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Obraz 36"/>
          <p:cNvPicPr>
            <a:picLocks noChangeAspect="1"/>
          </p:cNvPicPr>
          <p:nvPr/>
        </p:nvPicPr>
        <p:blipFill rotWithShape="1">
          <a:blip r:embed="rId3" cstate="print">
            <a:extLst>
              <a:ext uri="{28A0092B-C50C-407E-A947-70E740481C1C}">
                <a14:useLocalDpi xmlns:a14="http://schemas.microsoft.com/office/drawing/2010/main" val="0"/>
              </a:ext>
            </a:extLst>
          </a:blip>
          <a:srcRect b="84473"/>
          <a:stretch/>
        </p:blipFill>
        <p:spPr>
          <a:xfrm>
            <a:off x="0" y="3070"/>
            <a:ext cx="12192000" cy="1049665"/>
          </a:xfrm>
          <a:prstGeom prst="rect">
            <a:avLst/>
          </a:prstGeom>
        </p:spPr>
      </p:pic>
      <p:pic>
        <p:nvPicPr>
          <p:cNvPr id="3" name="Obraz 2">
            <a:extLst>
              <a:ext uri="{FF2B5EF4-FFF2-40B4-BE49-F238E27FC236}">
                <a16:creationId xmlns:a16="http://schemas.microsoft.com/office/drawing/2014/main" id="{2C223C1A-61FF-91AC-89F7-D3063118952C}"/>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11439687" y="116632"/>
            <a:ext cx="502353" cy="616174"/>
          </a:xfrm>
          <a:prstGeom prst="rect">
            <a:avLst/>
          </a:prstGeom>
        </p:spPr>
      </p:pic>
      <p:pic>
        <p:nvPicPr>
          <p:cNvPr id="9" name="Grafika 8">
            <a:extLst>
              <a:ext uri="{FF2B5EF4-FFF2-40B4-BE49-F238E27FC236}">
                <a16:creationId xmlns:a16="http://schemas.microsoft.com/office/drawing/2014/main" id="{DD46FF16-FFFE-3ABC-30BA-93C2A64BA5B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840416" y="259755"/>
            <a:ext cx="1296144" cy="329927"/>
          </a:xfrm>
          <a:prstGeom prst="rect">
            <a:avLst/>
          </a:prstGeom>
        </p:spPr>
      </p:pic>
      <p:sp>
        <p:nvSpPr>
          <p:cNvPr id="10" name="AutoShape 2" descr="Rzeczy są dla ludzi - Narodowe Centrum Badań i Rozwoju - Portal Gov.pl">
            <a:extLst>
              <a:ext uri="{FF2B5EF4-FFF2-40B4-BE49-F238E27FC236}">
                <a16:creationId xmlns:a16="http://schemas.microsoft.com/office/drawing/2014/main" id="{F7689B2B-6998-23A7-FC94-2B10A1452B7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pic>
        <p:nvPicPr>
          <p:cNvPr id="12" name="Obraz 11" descr="Obraz zawierający Czcionka, Grafika, tekst, logo&#10;&#10;Opis wygenerowany automatycznie">
            <a:extLst>
              <a:ext uri="{FF2B5EF4-FFF2-40B4-BE49-F238E27FC236}">
                <a16:creationId xmlns:a16="http://schemas.microsoft.com/office/drawing/2014/main" id="{E31474A4-F57D-10D9-81EE-AD81A4EDB5C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677033" y="162100"/>
            <a:ext cx="864096" cy="525235"/>
          </a:xfrm>
          <a:prstGeom prst="rect">
            <a:avLst/>
          </a:prstGeom>
        </p:spPr>
      </p:pic>
      <p:sp>
        <p:nvSpPr>
          <p:cNvPr id="11" name="pole tekstowe 10">
            <a:extLst>
              <a:ext uri="{FF2B5EF4-FFF2-40B4-BE49-F238E27FC236}">
                <a16:creationId xmlns:a16="http://schemas.microsoft.com/office/drawing/2014/main" id="{7C7D73DE-C7AD-65C9-9D0E-DB0D0486095D}"/>
              </a:ext>
            </a:extLst>
          </p:cNvPr>
          <p:cNvSpPr txBox="1"/>
          <p:nvPr/>
        </p:nvSpPr>
        <p:spPr>
          <a:xfrm>
            <a:off x="1786775" y="164115"/>
            <a:ext cx="6640297" cy="461665"/>
          </a:xfrm>
          <a:prstGeom prst="rect">
            <a:avLst/>
          </a:prstGeom>
          <a:noFill/>
        </p:spPr>
        <p:txBody>
          <a:bodyPr wrap="square" rtlCol="0">
            <a:spAutoFit/>
          </a:bodyPr>
          <a:lstStyle/>
          <a:p>
            <a:pPr algn="ctr"/>
            <a:r>
              <a:rPr lang="pl-PL" sz="2400" b="1" dirty="0"/>
              <a:t>ODPORNOŚĆ NA WARUNKI ATMOSFERYCZNE</a:t>
            </a:r>
          </a:p>
        </p:txBody>
      </p:sp>
      <p:pic>
        <p:nvPicPr>
          <p:cNvPr id="5" name="Obraz 2" descr="Obraz zawierający Gra karciana, wzór&#10;&#10;Opis wygenerowany automatycznie">
            <a:extLst>
              <a:ext uri="{FF2B5EF4-FFF2-40B4-BE49-F238E27FC236}">
                <a16:creationId xmlns:a16="http://schemas.microsoft.com/office/drawing/2014/main" id="{306EA4B6-F01C-F53E-68F2-85808ED6C3E0}"/>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t="4765" b="9852"/>
          <a:stretch/>
        </p:blipFill>
        <p:spPr>
          <a:xfrm>
            <a:off x="822701" y="1119768"/>
            <a:ext cx="10197463" cy="5641150"/>
          </a:xfrm>
          <a:prstGeom prst="rect">
            <a:avLst/>
          </a:prstGeom>
          <a:ln>
            <a:noFill/>
          </a:ln>
          <a:effectLst>
            <a:softEdge rad="112500"/>
          </a:effectLst>
        </p:spPr>
      </p:pic>
    </p:spTree>
    <p:extLst>
      <p:ext uri="{BB962C8B-B14F-4D97-AF65-F5344CB8AC3E}">
        <p14:creationId xmlns:p14="http://schemas.microsoft.com/office/powerpoint/2010/main" val="14940389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ole tekstowe 10">
            <a:extLst>
              <a:ext uri="{FF2B5EF4-FFF2-40B4-BE49-F238E27FC236}">
                <a16:creationId xmlns:a16="http://schemas.microsoft.com/office/drawing/2014/main" id="{B6182E94-5D93-4D0E-2B3C-D36F7A716A2F}"/>
              </a:ext>
            </a:extLst>
          </p:cNvPr>
          <p:cNvSpPr txBox="1"/>
          <p:nvPr/>
        </p:nvSpPr>
        <p:spPr>
          <a:xfrm>
            <a:off x="263352" y="1252969"/>
            <a:ext cx="10513168" cy="4401205"/>
          </a:xfrm>
          <a:prstGeom prst="rect">
            <a:avLst/>
          </a:prstGeom>
          <a:noFill/>
        </p:spPr>
        <p:txBody>
          <a:bodyPr wrap="square" rtlCol="0">
            <a:spAutoFit/>
          </a:bodyPr>
          <a:lstStyle/>
          <a:p>
            <a:pPr algn="l">
              <a:spcAft>
                <a:spcPts val="600"/>
              </a:spcAft>
            </a:pPr>
            <a:r>
              <a:rPr lang="pl-PL" sz="2800" b="1" dirty="0">
                <a:latin typeface="+mj-lt"/>
              </a:rPr>
              <a:t>Złożoność</a:t>
            </a:r>
            <a:r>
              <a:rPr lang="pl-PL" sz="2800" dirty="0">
                <a:latin typeface="+mj-lt"/>
              </a:rPr>
              <a:t> - obsługa urządzeń:</a:t>
            </a:r>
          </a:p>
          <a:p>
            <a:pPr marL="342900" indent="-342900" algn="l">
              <a:spcAft>
                <a:spcPts val="600"/>
              </a:spcAft>
              <a:buFont typeface="Arial" panose="020B0604020202020204" pitchFamily="34" charset="0"/>
              <a:buChar char="•"/>
            </a:pPr>
            <a:r>
              <a:rPr lang="pl-PL" sz="2600" dirty="0">
                <a:latin typeface="+mj-lt"/>
              </a:rPr>
              <a:t>1 punkt – wymaga specjalistycznych umiejętności</a:t>
            </a:r>
          </a:p>
          <a:p>
            <a:pPr marL="342900" indent="-342900" algn="l">
              <a:spcAft>
                <a:spcPts val="600"/>
              </a:spcAft>
              <a:buFont typeface="Arial" panose="020B0604020202020204" pitchFamily="34" charset="0"/>
              <a:buChar char="•"/>
            </a:pPr>
            <a:r>
              <a:rPr lang="pl-PL" sz="2600" dirty="0">
                <a:latin typeface="+mj-lt"/>
              </a:rPr>
              <a:t>2 punkty – wymaga wstępnego przeszkolenia</a:t>
            </a:r>
          </a:p>
          <a:p>
            <a:pPr marL="342900" indent="-342900" algn="l">
              <a:spcAft>
                <a:spcPts val="600"/>
              </a:spcAft>
              <a:buFont typeface="Arial" panose="020B0604020202020204" pitchFamily="34" charset="0"/>
              <a:buChar char="•"/>
            </a:pPr>
            <a:r>
              <a:rPr lang="pl-PL" sz="2600" dirty="0">
                <a:latin typeface="+mj-lt"/>
              </a:rPr>
              <a:t>3 punkty – może być obsługiwana przez nieprzeszkolone osoby</a:t>
            </a:r>
          </a:p>
          <a:p>
            <a:pPr algn="l">
              <a:spcAft>
                <a:spcPts val="600"/>
              </a:spcAft>
            </a:pPr>
            <a:endParaRPr lang="pl-PL" sz="2800" dirty="0">
              <a:latin typeface="+mj-lt"/>
            </a:endParaRPr>
          </a:p>
          <a:p>
            <a:pPr algn="l">
              <a:spcAft>
                <a:spcPts val="600"/>
              </a:spcAft>
            </a:pPr>
            <a:r>
              <a:rPr lang="pl-PL" sz="2800" b="1" dirty="0">
                <a:latin typeface="+mj-lt"/>
              </a:rPr>
              <a:t>Wszechstronność</a:t>
            </a:r>
            <a:r>
              <a:rPr lang="pl-PL" sz="2800" dirty="0">
                <a:latin typeface="+mj-lt"/>
              </a:rPr>
              <a:t> - produkcja map hybrydowych:</a:t>
            </a:r>
          </a:p>
          <a:p>
            <a:pPr marL="342900" indent="-342900" algn="l">
              <a:spcAft>
                <a:spcPts val="600"/>
              </a:spcAft>
              <a:buFont typeface="Arial" panose="020B0604020202020204" pitchFamily="34" charset="0"/>
              <a:buChar char="•"/>
            </a:pPr>
            <a:r>
              <a:rPr lang="pl-PL" sz="2600" dirty="0">
                <a:latin typeface="+mj-lt"/>
              </a:rPr>
              <a:t>1 punkt – druk tylko jednobarwnych, nieprzezroczystych elementów</a:t>
            </a:r>
          </a:p>
          <a:p>
            <a:pPr marL="342900" indent="-342900" algn="l">
              <a:spcAft>
                <a:spcPts val="600"/>
              </a:spcAft>
              <a:buFont typeface="Arial" panose="020B0604020202020204" pitchFamily="34" charset="0"/>
              <a:buChar char="•"/>
            </a:pPr>
            <a:r>
              <a:rPr lang="pl-PL" sz="2600" dirty="0">
                <a:latin typeface="+mj-lt"/>
              </a:rPr>
              <a:t>2 punkty – możliwy druk elementów przezroczystych</a:t>
            </a:r>
          </a:p>
          <a:p>
            <a:pPr marL="342900" indent="-342900" algn="l">
              <a:spcAft>
                <a:spcPts val="600"/>
              </a:spcAft>
              <a:buFont typeface="Arial" panose="020B0604020202020204" pitchFamily="34" charset="0"/>
              <a:buChar char="•"/>
            </a:pPr>
            <a:r>
              <a:rPr lang="pl-PL" sz="2600" dirty="0">
                <a:latin typeface="+mj-lt"/>
              </a:rPr>
              <a:t>3 punkty – możliwy druk w pełnym kolorze</a:t>
            </a:r>
          </a:p>
        </p:txBody>
      </p:sp>
      <p:pic>
        <p:nvPicPr>
          <p:cNvPr id="37" name="Obraz 36"/>
          <p:cNvPicPr>
            <a:picLocks noChangeAspect="1"/>
          </p:cNvPicPr>
          <p:nvPr/>
        </p:nvPicPr>
        <p:blipFill rotWithShape="1">
          <a:blip r:embed="rId3" cstate="print">
            <a:extLst>
              <a:ext uri="{28A0092B-C50C-407E-A947-70E740481C1C}">
                <a14:useLocalDpi xmlns:a14="http://schemas.microsoft.com/office/drawing/2010/main" val="0"/>
              </a:ext>
            </a:extLst>
          </a:blip>
          <a:srcRect b="84473"/>
          <a:stretch/>
        </p:blipFill>
        <p:spPr>
          <a:xfrm>
            <a:off x="0" y="3070"/>
            <a:ext cx="12192000" cy="1049665"/>
          </a:xfrm>
          <a:prstGeom prst="rect">
            <a:avLst/>
          </a:prstGeom>
        </p:spPr>
      </p:pic>
      <p:pic>
        <p:nvPicPr>
          <p:cNvPr id="3" name="Obraz 2">
            <a:extLst>
              <a:ext uri="{FF2B5EF4-FFF2-40B4-BE49-F238E27FC236}">
                <a16:creationId xmlns:a16="http://schemas.microsoft.com/office/drawing/2014/main" id="{2C223C1A-61FF-91AC-89F7-D3063118952C}"/>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11439687" y="116632"/>
            <a:ext cx="502353" cy="616174"/>
          </a:xfrm>
          <a:prstGeom prst="rect">
            <a:avLst/>
          </a:prstGeom>
        </p:spPr>
      </p:pic>
      <p:pic>
        <p:nvPicPr>
          <p:cNvPr id="9" name="Grafika 8">
            <a:extLst>
              <a:ext uri="{FF2B5EF4-FFF2-40B4-BE49-F238E27FC236}">
                <a16:creationId xmlns:a16="http://schemas.microsoft.com/office/drawing/2014/main" id="{DD46FF16-FFFE-3ABC-30BA-93C2A64BA5B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840416" y="259755"/>
            <a:ext cx="1296144" cy="329927"/>
          </a:xfrm>
          <a:prstGeom prst="rect">
            <a:avLst/>
          </a:prstGeom>
        </p:spPr>
      </p:pic>
      <p:sp>
        <p:nvSpPr>
          <p:cNvPr id="10" name="AutoShape 2" descr="Rzeczy są dla ludzi - Narodowe Centrum Badań i Rozwoju - Portal Gov.pl">
            <a:extLst>
              <a:ext uri="{FF2B5EF4-FFF2-40B4-BE49-F238E27FC236}">
                <a16:creationId xmlns:a16="http://schemas.microsoft.com/office/drawing/2014/main" id="{F7689B2B-6998-23A7-FC94-2B10A1452B7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pic>
        <p:nvPicPr>
          <p:cNvPr id="12" name="Obraz 11" descr="Obraz zawierający Czcionka, Grafika, tekst, logo&#10;&#10;Opis wygenerowany automatycznie">
            <a:extLst>
              <a:ext uri="{FF2B5EF4-FFF2-40B4-BE49-F238E27FC236}">
                <a16:creationId xmlns:a16="http://schemas.microsoft.com/office/drawing/2014/main" id="{E31474A4-F57D-10D9-81EE-AD81A4EDB5C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677033" y="162100"/>
            <a:ext cx="864096" cy="525235"/>
          </a:xfrm>
          <a:prstGeom prst="rect">
            <a:avLst/>
          </a:prstGeom>
        </p:spPr>
      </p:pic>
      <p:pic>
        <p:nvPicPr>
          <p:cNvPr id="4" name="Obraz 3">
            <a:extLst>
              <a:ext uri="{FF2B5EF4-FFF2-40B4-BE49-F238E27FC236}">
                <a16:creationId xmlns:a16="http://schemas.microsoft.com/office/drawing/2014/main" id="{ADE6EFE4-E7FA-2663-DE83-7C9D6B52C3B7}"/>
              </a:ext>
            </a:extLst>
          </p:cNvPr>
          <p:cNvPicPr>
            <a:picLocks noChangeAspect="1"/>
          </p:cNvPicPr>
          <p:nvPr/>
        </p:nvPicPr>
        <p:blipFill>
          <a:blip r:embed="rId8"/>
          <a:stretch>
            <a:fillRect/>
          </a:stretch>
        </p:blipFill>
        <p:spPr>
          <a:xfrm>
            <a:off x="10416560" y="1252969"/>
            <a:ext cx="1440000" cy="1440000"/>
          </a:xfrm>
          <a:prstGeom prst="rect">
            <a:avLst/>
          </a:prstGeom>
        </p:spPr>
      </p:pic>
      <p:pic>
        <p:nvPicPr>
          <p:cNvPr id="6" name="Obraz 5">
            <a:extLst>
              <a:ext uri="{FF2B5EF4-FFF2-40B4-BE49-F238E27FC236}">
                <a16:creationId xmlns:a16="http://schemas.microsoft.com/office/drawing/2014/main" id="{1A9CCDBD-E1B6-F6C7-3815-14EE7A121A53}"/>
              </a:ext>
            </a:extLst>
          </p:cNvPr>
          <p:cNvPicPr>
            <a:picLocks noChangeAspect="1"/>
          </p:cNvPicPr>
          <p:nvPr/>
        </p:nvPicPr>
        <p:blipFill>
          <a:blip r:embed="rId9"/>
          <a:stretch>
            <a:fillRect/>
          </a:stretch>
        </p:blipFill>
        <p:spPr>
          <a:xfrm>
            <a:off x="10416560" y="3749578"/>
            <a:ext cx="1440000" cy="1440000"/>
          </a:xfrm>
          <a:prstGeom prst="rect">
            <a:avLst/>
          </a:prstGeom>
        </p:spPr>
      </p:pic>
      <p:sp>
        <p:nvSpPr>
          <p:cNvPr id="13" name="pole tekstowe 12">
            <a:extLst>
              <a:ext uri="{FF2B5EF4-FFF2-40B4-BE49-F238E27FC236}">
                <a16:creationId xmlns:a16="http://schemas.microsoft.com/office/drawing/2014/main" id="{DA871511-8E2F-80F5-2C6E-FDA8C5D40659}"/>
              </a:ext>
            </a:extLst>
          </p:cNvPr>
          <p:cNvSpPr txBox="1"/>
          <p:nvPr/>
        </p:nvSpPr>
        <p:spPr>
          <a:xfrm>
            <a:off x="1786775" y="164115"/>
            <a:ext cx="6640297" cy="523220"/>
          </a:xfrm>
          <a:prstGeom prst="rect">
            <a:avLst/>
          </a:prstGeom>
          <a:noFill/>
        </p:spPr>
        <p:txBody>
          <a:bodyPr wrap="square" rtlCol="0">
            <a:spAutoFit/>
          </a:bodyPr>
          <a:lstStyle/>
          <a:p>
            <a:pPr algn="ctr"/>
            <a:r>
              <a:rPr lang="pl-PL" sz="2800" b="1" dirty="0"/>
              <a:t>EFEKTYWNOŚĆ PRODUKCJI</a:t>
            </a:r>
          </a:p>
        </p:txBody>
      </p:sp>
    </p:spTree>
    <p:extLst>
      <p:ext uri="{BB962C8B-B14F-4D97-AF65-F5344CB8AC3E}">
        <p14:creationId xmlns:p14="http://schemas.microsoft.com/office/powerpoint/2010/main" val="34990555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8">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ole tekstowe 10">
            <a:extLst>
              <a:ext uri="{FF2B5EF4-FFF2-40B4-BE49-F238E27FC236}">
                <a16:creationId xmlns:a16="http://schemas.microsoft.com/office/drawing/2014/main" id="{B6182E94-5D93-4D0E-2B3C-D36F7A716A2F}"/>
              </a:ext>
            </a:extLst>
          </p:cNvPr>
          <p:cNvSpPr txBox="1"/>
          <p:nvPr/>
        </p:nvSpPr>
        <p:spPr>
          <a:xfrm>
            <a:off x="263352" y="1252969"/>
            <a:ext cx="10513168" cy="492443"/>
          </a:xfrm>
          <a:prstGeom prst="rect">
            <a:avLst/>
          </a:prstGeom>
          <a:noFill/>
        </p:spPr>
        <p:txBody>
          <a:bodyPr wrap="square" rtlCol="0">
            <a:spAutoFit/>
          </a:bodyPr>
          <a:lstStyle/>
          <a:p>
            <a:pPr algn="l">
              <a:spcAft>
                <a:spcPts val="600"/>
              </a:spcAft>
            </a:pPr>
            <a:endParaRPr lang="pl-PL" sz="2600" dirty="0">
              <a:latin typeface="+mj-lt"/>
            </a:endParaRPr>
          </a:p>
        </p:txBody>
      </p:sp>
      <p:pic>
        <p:nvPicPr>
          <p:cNvPr id="37" name="Obraz 36"/>
          <p:cNvPicPr>
            <a:picLocks noChangeAspect="1"/>
          </p:cNvPicPr>
          <p:nvPr/>
        </p:nvPicPr>
        <p:blipFill rotWithShape="1">
          <a:blip r:embed="rId3" cstate="print">
            <a:extLst>
              <a:ext uri="{28A0092B-C50C-407E-A947-70E740481C1C}">
                <a14:useLocalDpi xmlns:a14="http://schemas.microsoft.com/office/drawing/2010/main" val="0"/>
              </a:ext>
            </a:extLst>
          </a:blip>
          <a:srcRect b="84473"/>
          <a:stretch/>
        </p:blipFill>
        <p:spPr>
          <a:xfrm>
            <a:off x="0" y="75079"/>
            <a:ext cx="12192000" cy="1049665"/>
          </a:xfrm>
          <a:prstGeom prst="rect">
            <a:avLst/>
          </a:prstGeom>
        </p:spPr>
      </p:pic>
      <p:pic>
        <p:nvPicPr>
          <p:cNvPr id="3" name="Obraz 2">
            <a:extLst>
              <a:ext uri="{FF2B5EF4-FFF2-40B4-BE49-F238E27FC236}">
                <a16:creationId xmlns:a16="http://schemas.microsoft.com/office/drawing/2014/main" id="{2C223C1A-61FF-91AC-89F7-D3063118952C}"/>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11439687" y="116632"/>
            <a:ext cx="502353" cy="616174"/>
          </a:xfrm>
          <a:prstGeom prst="rect">
            <a:avLst/>
          </a:prstGeom>
        </p:spPr>
      </p:pic>
      <p:pic>
        <p:nvPicPr>
          <p:cNvPr id="9" name="Grafika 8">
            <a:extLst>
              <a:ext uri="{FF2B5EF4-FFF2-40B4-BE49-F238E27FC236}">
                <a16:creationId xmlns:a16="http://schemas.microsoft.com/office/drawing/2014/main" id="{DD46FF16-FFFE-3ABC-30BA-93C2A64BA5B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840416" y="259755"/>
            <a:ext cx="1296144" cy="329927"/>
          </a:xfrm>
          <a:prstGeom prst="rect">
            <a:avLst/>
          </a:prstGeom>
        </p:spPr>
      </p:pic>
      <p:sp>
        <p:nvSpPr>
          <p:cNvPr id="10" name="AutoShape 2" descr="Rzeczy są dla ludzi - Narodowe Centrum Badań i Rozwoju - Portal Gov.pl">
            <a:extLst>
              <a:ext uri="{FF2B5EF4-FFF2-40B4-BE49-F238E27FC236}">
                <a16:creationId xmlns:a16="http://schemas.microsoft.com/office/drawing/2014/main" id="{F7689B2B-6998-23A7-FC94-2B10A1452B7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pic>
        <p:nvPicPr>
          <p:cNvPr id="12" name="Obraz 11" descr="Obraz zawierający Czcionka, Grafika, tekst, logo&#10;&#10;Opis wygenerowany automatycznie">
            <a:extLst>
              <a:ext uri="{FF2B5EF4-FFF2-40B4-BE49-F238E27FC236}">
                <a16:creationId xmlns:a16="http://schemas.microsoft.com/office/drawing/2014/main" id="{E31474A4-F57D-10D9-81EE-AD81A4EDB5C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677033" y="162100"/>
            <a:ext cx="864096" cy="525235"/>
          </a:xfrm>
          <a:prstGeom prst="rect">
            <a:avLst/>
          </a:prstGeom>
        </p:spPr>
      </p:pic>
      <p:sp>
        <p:nvSpPr>
          <p:cNvPr id="13" name="pole tekstowe 12">
            <a:extLst>
              <a:ext uri="{FF2B5EF4-FFF2-40B4-BE49-F238E27FC236}">
                <a16:creationId xmlns:a16="http://schemas.microsoft.com/office/drawing/2014/main" id="{DA871511-8E2F-80F5-2C6E-FDA8C5D40659}"/>
              </a:ext>
            </a:extLst>
          </p:cNvPr>
          <p:cNvSpPr txBox="1"/>
          <p:nvPr/>
        </p:nvSpPr>
        <p:spPr>
          <a:xfrm>
            <a:off x="1786775" y="164115"/>
            <a:ext cx="6640297" cy="523220"/>
          </a:xfrm>
          <a:prstGeom prst="rect">
            <a:avLst/>
          </a:prstGeom>
          <a:noFill/>
        </p:spPr>
        <p:txBody>
          <a:bodyPr wrap="square" rtlCol="0">
            <a:spAutoFit/>
          </a:bodyPr>
          <a:lstStyle/>
          <a:p>
            <a:pPr algn="ctr"/>
            <a:r>
              <a:rPr lang="pl-PL" sz="2800" b="1" dirty="0"/>
              <a:t>EFEKTYWNOŚĆ PRODUKCJI</a:t>
            </a:r>
          </a:p>
        </p:txBody>
      </p:sp>
      <p:graphicFrame>
        <p:nvGraphicFramePr>
          <p:cNvPr id="5" name="Tabela 4">
            <a:extLst>
              <a:ext uri="{FF2B5EF4-FFF2-40B4-BE49-F238E27FC236}">
                <a16:creationId xmlns:a16="http://schemas.microsoft.com/office/drawing/2014/main" id="{7B5CE7C5-69EE-C98A-9178-D7B2277CAC06}"/>
              </a:ext>
            </a:extLst>
          </p:cNvPr>
          <p:cNvGraphicFramePr>
            <a:graphicFrameLocks noGrp="1"/>
          </p:cNvGraphicFramePr>
          <p:nvPr>
            <p:extLst>
              <p:ext uri="{D42A27DB-BD31-4B8C-83A1-F6EECF244321}">
                <p14:modId xmlns:p14="http://schemas.microsoft.com/office/powerpoint/2010/main" val="2659200739"/>
              </p:ext>
            </p:extLst>
          </p:nvPr>
        </p:nvGraphicFramePr>
        <p:xfrm>
          <a:off x="488703" y="1052740"/>
          <a:ext cx="11214593" cy="5641145"/>
        </p:xfrm>
        <a:graphic>
          <a:graphicData uri="http://schemas.openxmlformats.org/drawingml/2006/table">
            <a:tbl>
              <a:tblPr firstRow="1" firstCol="1" bandRow="1">
                <a:tableStyleId>{125E5076-3810-47DD-B79F-674D7AD40C01}</a:tableStyleId>
              </a:tblPr>
              <a:tblGrid>
                <a:gridCol w="2142593">
                  <a:extLst>
                    <a:ext uri="{9D8B030D-6E8A-4147-A177-3AD203B41FA5}">
                      <a16:colId xmlns:a16="http://schemas.microsoft.com/office/drawing/2014/main" val="4213237605"/>
                    </a:ext>
                  </a:extLst>
                </a:gridCol>
                <a:gridCol w="1440000">
                  <a:extLst>
                    <a:ext uri="{9D8B030D-6E8A-4147-A177-3AD203B41FA5}">
                      <a16:colId xmlns:a16="http://schemas.microsoft.com/office/drawing/2014/main" val="2430064756"/>
                    </a:ext>
                  </a:extLst>
                </a:gridCol>
                <a:gridCol w="1440000">
                  <a:extLst>
                    <a:ext uri="{9D8B030D-6E8A-4147-A177-3AD203B41FA5}">
                      <a16:colId xmlns:a16="http://schemas.microsoft.com/office/drawing/2014/main" val="3047447108"/>
                    </a:ext>
                  </a:extLst>
                </a:gridCol>
                <a:gridCol w="1620000">
                  <a:extLst>
                    <a:ext uri="{9D8B030D-6E8A-4147-A177-3AD203B41FA5}">
                      <a16:colId xmlns:a16="http://schemas.microsoft.com/office/drawing/2014/main" val="2191686154"/>
                    </a:ext>
                  </a:extLst>
                </a:gridCol>
                <a:gridCol w="1620000">
                  <a:extLst>
                    <a:ext uri="{9D8B030D-6E8A-4147-A177-3AD203B41FA5}">
                      <a16:colId xmlns:a16="http://schemas.microsoft.com/office/drawing/2014/main" val="2308933393"/>
                    </a:ext>
                  </a:extLst>
                </a:gridCol>
                <a:gridCol w="1620000">
                  <a:extLst>
                    <a:ext uri="{9D8B030D-6E8A-4147-A177-3AD203B41FA5}">
                      <a16:colId xmlns:a16="http://schemas.microsoft.com/office/drawing/2014/main" val="1783110656"/>
                    </a:ext>
                  </a:extLst>
                </a:gridCol>
                <a:gridCol w="1332000">
                  <a:extLst>
                    <a:ext uri="{9D8B030D-6E8A-4147-A177-3AD203B41FA5}">
                      <a16:colId xmlns:a16="http://schemas.microsoft.com/office/drawing/2014/main" val="1361157818"/>
                    </a:ext>
                  </a:extLst>
                </a:gridCol>
              </a:tblGrid>
              <a:tr h="354115">
                <a:tc rowSpan="2">
                  <a:txBody>
                    <a:bodyPr/>
                    <a:lstStyle/>
                    <a:p>
                      <a:pPr algn="r">
                        <a:spcBef>
                          <a:spcPts val="600"/>
                        </a:spcBef>
                        <a:spcAft>
                          <a:spcPts val="600"/>
                        </a:spcAft>
                      </a:pPr>
                      <a:r>
                        <a:rPr lang="pl-PL" sz="1600" b="1" kern="0" dirty="0">
                          <a:solidFill>
                            <a:schemeClr val="tx1"/>
                          </a:solidFill>
                          <a:effectLst/>
                        </a:rPr>
                        <a:t>KATEGORIA</a:t>
                      </a:r>
                    </a:p>
                    <a:p>
                      <a:pPr algn="l">
                        <a:spcBef>
                          <a:spcPts val="2200"/>
                        </a:spcBef>
                        <a:spcAft>
                          <a:spcPts val="0"/>
                        </a:spcAft>
                      </a:pPr>
                      <a:r>
                        <a:rPr lang="pl-PL" sz="1600" b="1" kern="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TECHNIKA</a:t>
                      </a:r>
                      <a:endParaRPr lang="pl-PL" sz="2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lnTlToBr w="12700" cap="flat" cmpd="sng" algn="ctr">
                      <a:solidFill>
                        <a:schemeClr val="tx1"/>
                      </a:solidFill>
                      <a:prstDash val="solid"/>
                      <a:round/>
                      <a:headEnd type="none" w="med" len="med"/>
                      <a:tailEnd type="none" w="med" len="med"/>
                    </a:lnTlToBr>
                    <a:solidFill>
                      <a:schemeClr val="bg1"/>
                    </a:solidFill>
                  </a:tcPr>
                </a:tc>
                <a:tc gridSpan="2">
                  <a:txBody>
                    <a:bodyPr/>
                    <a:lstStyle/>
                    <a:p>
                      <a:pPr algn="ctr">
                        <a:spcAft>
                          <a:spcPts val="200"/>
                        </a:spcAft>
                      </a:pPr>
                      <a:r>
                        <a:rPr lang="pl-PL" sz="1600" b="1" kern="0" dirty="0">
                          <a:solidFill>
                            <a:schemeClr val="tx1"/>
                          </a:solidFill>
                          <a:effectLst/>
                          <a:latin typeface="+mn-lt"/>
                          <a:ea typeface="+mn-ea"/>
                          <a:cs typeface="+mn-cs"/>
                        </a:rPr>
                        <a:t>WYTRZYMAŁOŚĆ</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spcAft>
                          <a:spcPts val="200"/>
                        </a:spcAft>
                      </a:pPr>
                      <a:endParaRPr lang="pl-PL" sz="2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solidFill>
                      <a:schemeClr val="bg1"/>
                    </a:solidFill>
                  </a:tcPr>
                </a:tc>
                <a:tc gridSpan="3">
                  <a:txBody>
                    <a:bodyPr/>
                    <a:lstStyle/>
                    <a:p>
                      <a:pPr algn="ctr">
                        <a:spcAft>
                          <a:spcPts val="200"/>
                        </a:spcAft>
                      </a:pPr>
                      <a:r>
                        <a:rPr lang="pl-PL" sz="1600" b="1" kern="0" dirty="0">
                          <a:solidFill>
                            <a:schemeClr val="tx1"/>
                          </a:solidFill>
                          <a:effectLst/>
                          <a:latin typeface="+mn-lt"/>
                          <a:ea typeface="+mn-ea"/>
                          <a:cs typeface="+mn-cs"/>
                        </a:rPr>
                        <a:t>DOSTĘPNOŚĆ</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spcAft>
                          <a:spcPts val="200"/>
                        </a:spcAft>
                      </a:pPr>
                      <a:endParaRPr lang="pl-PL" sz="2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hMerge="1">
                  <a:txBody>
                    <a:bodyPr/>
                    <a:lstStyle/>
                    <a:p>
                      <a:pPr algn="ctr">
                        <a:spcAft>
                          <a:spcPts val="200"/>
                        </a:spcAft>
                      </a:pPr>
                      <a:endParaRPr lang="pl-PL" sz="2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bg1"/>
                    </a:solidFill>
                  </a:tcPr>
                </a:tc>
                <a:tc rowSpan="2">
                  <a:txBody>
                    <a:bodyPr/>
                    <a:lstStyle/>
                    <a:p>
                      <a:pPr algn="ctr">
                        <a:spcAft>
                          <a:spcPts val="200"/>
                        </a:spcAft>
                      </a:pPr>
                      <a:r>
                        <a:rPr lang="en-GB" sz="1600" b="1" kern="0" dirty="0">
                          <a:solidFill>
                            <a:schemeClr val="tx1"/>
                          </a:solidFill>
                          <a:effectLst/>
                          <a:latin typeface="+mn-lt"/>
                          <a:ea typeface="+mn-ea"/>
                          <a:cs typeface="+mn-cs"/>
                        </a:rPr>
                        <a:t>SUMA</a:t>
                      </a:r>
                      <a:endParaRPr lang="pl-PL" sz="1600" b="1" kern="0" dirty="0">
                        <a:solidFill>
                          <a:schemeClr val="tx1"/>
                        </a:solidFill>
                        <a:effectLst/>
                        <a:latin typeface="+mn-lt"/>
                        <a:ea typeface="+mn-ea"/>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285377966"/>
                  </a:ext>
                </a:extLst>
              </a:tr>
              <a:tr h="550846">
                <a:tc vMerge="1">
                  <a:txBody>
                    <a:bodyPr/>
                    <a:lstStyle/>
                    <a:p>
                      <a:endParaRPr lang="pl-PL"/>
                    </a:p>
                  </a:txBody>
                  <a:tcPr>
                    <a:lnT w="12700" cap="flat" cmpd="sng" algn="ctr">
                      <a:solidFill>
                        <a:schemeClr val="tx1"/>
                      </a:solidFill>
                      <a:prstDash val="solid"/>
                      <a:round/>
                      <a:headEnd type="none" w="med" len="med"/>
                      <a:tailEnd type="none" w="med" len="med"/>
                    </a:lnT>
                  </a:tcPr>
                </a:tc>
                <a:tc>
                  <a:txBody>
                    <a:bodyPr/>
                    <a:lstStyle/>
                    <a:p>
                      <a:pPr algn="ctr"/>
                      <a:r>
                        <a:rPr lang="pl-PL" sz="1600" b="1" kern="0" dirty="0">
                          <a:solidFill>
                            <a:schemeClr val="tx1"/>
                          </a:solidFill>
                          <a:effectLst/>
                          <a:latin typeface="+mn-lt"/>
                          <a:ea typeface="+mn-ea"/>
                          <a:cs typeface="+mn-cs"/>
                        </a:rPr>
                        <a:t>Podczas </a:t>
                      </a:r>
                      <a:br>
                        <a:rPr lang="pl-PL" sz="1600" b="1" kern="0" dirty="0">
                          <a:solidFill>
                            <a:schemeClr val="tx1"/>
                          </a:solidFill>
                          <a:effectLst/>
                          <a:latin typeface="+mn-lt"/>
                          <a:ea typeface="+mn-ea"/>
                          <a:cs typeface="+mn-cs"/>
                        </a:rPr>
                      </a:br>
                      <a:r>
                        <a:rPr lang="pl-PL" sz="1600" b="1" kern="0" dirty="0">
                          <a:solidFill>
                            <a:schemeClr val="tx1"/>
                          </a:solidFill>
                          <a:effectLst/>
                          <a:latin typeface="+mn-lt"/>
                          <a:ea typeface="+mn-ea"/>
                          <a:cs typeface="+mn-cs"/>
                        </a:rPr>
                        <a:t>testów</a:t>
                      </a:r>
                      <a:endParaRPr lang="pl-PL" dirty="0"/>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pl-PL" sz="1600" b="1" kern="0" dirty="0">
                          <a:solidFill>
                            <a:schemeClr val="tx1"/>
                          </a:solidFill>
                          <a:effectLst/>
                          <a:latin typeface="+mn-lt"/>
                          <a:ea typeface="+mn-ea"/>
                          <a:cs typeface="+mn-cs"/>
                        </a:rPr>
                        <a:t>Na warunki atmosferyczne</a:t>
                      </a:r>
                      <a:endParaRPr lang="pl-PL" dirty="0"/>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spcAft>
                          <a:spcPts val="200"/>
                        </a:spcAft>
                      </a:pPr>
                      <a:r>
                        <a:rPr lang="pl-PL" sz="1600" b="1" kern="0" dirty="0">
                          <a:solidFill>
                            <a:schemeClr val="tx1"/>
                          </a:solidFill>
                          <a:effectLst/>
                          <a:latin typeface="+mn-lt"/>
                          <a:ea typeface="+mn-ea"/>
                          <a:cs typeface="+mn-cs"/>
                        </a:rPr>
                        <a:t>Koszt (EUR)</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spcAft>
                          <a:spcPts val="200"/>
                        </a:spcAft>
                      </a:pPr>
                      <a:r>
                        <a:rPr lang="pl-PL" sz="1600" b="1" kern="0" dirty="0">
                          <a:solidFill>
                            <a:schemeClr val="tx1"/>
                          </a:solidFill>
                          <a:effectLst/>
                          <a:latin typeface="+mn-lt"/>
                          <a:ea typeface="+mn-ea"/>
                          <a:cs typeface="+mn-cs"/>
                        </a:rPr>
                        <a:t>Złożoność</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spcAft>
                          <a:spcPts val="200"/>
                        </a:spcAft>
                      </a:pPr>
                      <a:r>
                        <a:rPr lang="pl-PL" sz="1600" b="1" kern="0" dirty="0">
                          <a:solidFill>
                            <a:schemeClr val="tx1"/>
                          </a:solidFill>
                          <a:effectLst/>
                          <a:latin typeface="+mn-lt"/>
                          <a:ea typeface="+mn-ea"/>
                          <a:cs typeface="+mn-cs"/>
                        </a:rPr>
                        <a:t>Wszechstronność</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pPr algn="ctr">
                        <a:spcAft>
                          <a:spcPts val="200"/>
                        </a:spcAft>
                      </a:pPr>
                      <a:endParaRPr lang="pl-PL" sz="1600" b="1" kern="0" dirty="0">
                        <a:solidFill>
                          <a:schemeClr val="tx1"/>
                        </a:solidFill>
                        <a:effectLst/>
                        <a:latin typeface="+mn-lt"/>
                        <a:ea typeface="+mn-ea"/>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15712066"/>
                  </a:ext>
                </a:extLst>
              </a:tr>
              <a:tr h="394682">
                <a:tc>
                  <a:txBody>
                    <a:bodyPr/>
                    <a:lstStyle/>
                    <a:p>
                      <a:pPr algn="r">
                        <a:spcAft>
                          <a:spcPts val="600"/>
                        </a:spcAft>
                      </a:pPr>
                      <a:r>
                        <a:rPr lang="pl-PL" sz="1600" kern="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ODLEW Z ŻYWICY</a:t>
                      </a:r>
                      <a:endParaRPr lang="pl-PL" sz="2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tc>
                  <a:txBody>
                    <a:bodyPr/>
                    <a:lstStyle/>
                    <a:p>
                      <a:pPr algn="ctr">
                        <a:spcAft>
                          <a:spcPts val="600"/>
                        </a:spcAft>
                      </a:pPr>
                      <a:r>
                        <a:rPr lang="pl-PL" sz="2000" b="0" i="0" kern="0" dirty="0">
                          <a:solidFill>
                            <a:srgbClr val="000000"/>
                          </a:solidFill>
                          <a:effectLst/>
                          <a:latin typeface="+mj-lt"/>
                          <a:ea typeface="Times New Roman" panose="02020603050405020304" pitchFamily="18" charset="0"/>
                          <a:cs typeface="Times New Roman" panose="02020603050405020304" pitchFamily="18" charset="0"/>
                        </a:rPr>
                        <a:t>2</a:t>
                      </a:r>
                      <a:endParaRPr lang="pl-PL" sz="2000" b="0" i="0" kern="100" dirty="0">
                        <a:solidFill>
                          <a:srgbClr val="000000"/>
                        </a:solidFill>
                        <a:effectLst/>
                        <a:latin typeface="+mj-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accent1">
                        <a:lumMod val="40000"/>
                        <a:lumOff val="60000"/>
                      </a:schemeClr>
                    </a:solidFill>
                  </a:tcPr>
                </a:tc>
                <a:tc>
                  <a:txBody>
                    <a:bodyPr/>
                    <a:lstStyle/>
                    <a:p>
                      <a:pPr algn="ctr">
                        <a:spcAft>
                          <a:spcPts val="600"/>
                        </a:spcAft>
                      </a:pPr>
                      <a:r>
                        <a:rPr lang="pl-PL" sz="2000" b="0" i="0" kern="0" dirty="0">
                          <a:solidFill>
                            <a:srgbClr val="000000"/>
                          </a:solidFill>
                          <a:effectLst/>
                          <a:latin typeface="+mj-lt"/>
                          <a:ea typeface="Times New Roman" panose="02020603050405020304" pitchFamily="18" charset="0"/>
                          <a:cs typeface="Times New Roman" panose="02020603050405020304" pitchFamily="18" charset="0"/>
                        </a:rPr>
                        <a:t>3</a:t>
                      </a:r>
                      <a:endParaRPr lang="pl-PL" sz="2000" b="0" i="0" kern="100" dirty="0">
                        <a:solidFill>
                          <a:srgbClr val="000000"/>
                        </a:solidFill>
                        <a:effectLst/>
                        <a:latin typeface="+mj-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accent1">
                        <a:lumMod val="60000"/>
                        <a:lumOff val="40000"/>
                      </a:schemeClr>
                    </a:solidFill>
                  </a:tcPr>
                </a:tc>
                <a:tc>
                  <a:txBody>
                    <a:bodyPr/>
                    <a:lstStyle/>
                    <a:p>
                      <a:pPr algn="ctr">
                        <a:spcAft>
                          <a:spcPts val="600"/>
                        </a:spcAft>
                      </a:pPr>
                      <a:r>
                        <a:rPr lang="pl-PL" sz="2000" b="0" i="0" kern="0" dirty="0">
                          <a:solidFill>
                            <a:srgbClr val="000000"/>
                          </a:solidFill>
                          <a:effectLst/>
                          <a:latin typeface="+mj-lt"/>
                          <a:ea typeface="Times New Roman" panose="02020603050405020304" pitchFamily="18" charset="0"/>
                          <a:cs typeface="Times New Roman" panose="02020603050405020304" pitchFamily="18" charset="0"/>
                        </a:rPr>
                        <a:t>1</a:t>
                      </a:r>
                      <a:endParaRPr lang="pl-PL" sz="2000" b="0" i="0" kern="100" dirty="0">
                        <a:solidFill>
                          <a:srgbClr val="000000"/>
                        </a:solidFill>
                        <a:effectLst/>
                        <a:latin typeface="+mj-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accent1">
                        <a:lumMod val="20000"/>
                        <a:lumOff val="80000"/>
                      </a:schemeClr>
                    </a:solidFill>
                  </a:tcPr>
                </a:tc>
                <a:tc>
                  <a:txBody>
                    <a:bodyPr/>
                    <a:lstStyle/>
                    <a:p>
                      <a:pPr algn="ctr">
                        <a:spcAft>
                          <a:spcPts val="600"/>
                        </a:spcAft>
                      </a:pPr>
                      <a:r>
                        <a:rPr lang="pl-PL" sz="2000" b="0" i="0" kern="0" dirty="0">
                          <a:solidFill>
                            <a:srgbClr val="000000"/>
                          </a:solidFill>
                          <a:effectLst/>
                          <a:latin typeface="+mj-lt"/>
                          <a:ea typeface="Times New Roman" panose="02020603050405020304" pitchFamily="18" charset="0"/>
                          <a:cs typeface="Times New Roman" panose="02020603050405020304" pitchFamily="18" charset="0"/>
                        </a:rPr>
                        <a:t>1</a:t>
                      </a:r>
                      <a:endParaRPr lang="pl-PL" sz="2000" b="0" i="0" kern="100" dirty="0">
                        <a:solidFill>
                          <a:srgbClr val="000000"/>
                        </a:solidFill>
                        <a:effectLst/>
                        <a:latin typeface="+mj-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accent1">
                        <a:lumMod val="20000"/>
                        <a:lumOff val="80000"/>
                      </a:schemeClr>
                    </a:solidFill>
                  </a:tcPr>
                </a:tc>
                <a:tc>
                  <a:txBody>
                    <a:bodyPr/>
                    <a:lstStyle/>
                    <a:p>
                      <a:pPr algn="ctr">
                        <a:spcAft>
                          <a:spcPts val="600"/>
                        </a:spcAft>
                      </a:pPr>
                      <a:r>
                        <a:rPr lang="pl-PL" sz="2000" b="0" i="0" kern="0" dirty="0">
                          <a:solidFill>
                            <a:srgbClr val="000000"/>
                          </a:solidFill>
                          <a:effectLst/>
                          <a:latin typeface="+mj-lt"/>
                          <a:ea typeface="Times New Roman" panose="02020603050405020304" pitchFamily="18" charset="0"/>
                          <a:cs typeface="Times New Roman" panose="02020603050405020304" pitchFamily="18" charset="0"/>
                        </a:rPr>
                        <a:t>2</a:t>
                      </a:r>
                      <a:endParaRPr lang="pl-PL" sz="2000" b="0" i="0" kern="100" dirty="0">
                        <a:solidFill>
                          <a:srgbClr val="000000"/>
                        </a:solidFill>
                        <a:effectLst/>
                        <a:latin typeface="+mj-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accent1">
                        <a:lumMod val="40000"/>
                        <a:lumOff val="60000"/>
                      </a:schemeClr>
                    </a:solidFill>
                  </a:tcPr>
                </a:tc>
                <a:tc>
                  <a:txBody>
                    <a:bodyPr/>
                    <a:lstStyle/>
                    <a:p>
                      <a:pPr algn="ctr">
                        <a:spcAft>
                          <a:spcPts val="600"/>
                        </a:spcAft>
                      </a:pPr>
                      <a:r>
                        <a:rPr lang="en-GB" sz="2000" b="0" i="0" kern="100" dirty="0">
                          <a:solidFill>
                            <a:srgbClr val="000000"/>
                          </a:solidFill>
                          <a:effectLst/>
                          <a:latin typeface="+mj-lt"/>
                          <a:ea typeface="Calibri" panose="020F0502020204030204" pitchFamily="34" charset="0"/>
                          <a:cs typeface="Times New Roman" panose="02020603050405020304" pitchFamily="18" charset="0"/>
                        </a:rPr>
                        <a:t>9</a:t>
                      </a:r>
                      <a:endParaRPr lang="pl-PL" sz="2000" b="0" i="0" kern="100" dirty="0">
                        <a:solidFill>
                          <a:srgbClr val="000000"/>
                        </a:solidFill>
                        <a:effectLst/>
                        <a:latin typeface="+mj-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3635556011"/>
                  </a:ext>
                </a:extLst>
              </a:tr>
              <a:tr h="394682">
                <a:tc>
                  <a:txBody>
                    <a:bodyPr/>
                    <a:lstStyle/>
                    <a:p>
                      <a:pPr algn="r">
                        <a:spcAft>
                          <a:spcPts val="600"/>
                        </a:spcAft>
                      </a:pPr>
                      <a:r>
                        <a:rPr lang="pl-PL" sz="1600" kern="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ODLEW SYLIKONOWY</a:t>
                      </a:r>
                      <a:endParaRPr lang="pl-PL" sz="2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solidFill>
                      <a:schemeClr val="bg1"/>
                    </a:solidFill>
                  </a:tcPr>
                </a:tc>
                <a:tc>
                  <a:txBody>
                    <a:bodyPr/>
                    <a:lstStyle/>
                    <a:p>
                      <a:pPr algn="ctr">
                        <a:spcAft>
                          <a:spcPts val="600"/>
                        </a:spcAft>
                      </a:pPr>
                      <a:r>
                        <a:rPr lang="pl-PL" sz="2000" b="0" i="0" kern="0" dirty="0">
                          <a:solidFill>
                            <a:srgbClr val="000000"/>
                          </a:solidFill>
                          <a:effectLst/>
                          <a:latin typeface="+mj-lt"/>
                          <a:ea typeface="Times New Roman" panose="02020603050405020304" pitchFamily="18" charset="0"/>
                          <a:cs typeface="Times New Roman" panose="02020603050405020304" pitchFamily="18" charset="0"/>
                        </a:rPr>
                        <a:t>2</a:t>
                      </a:r>
                      <a:endParaRPr lang="pl-PL" sz="2000" b="0" i="0" kern="100" dirty="0">
                        <a:solidFill>
                          <a:srgbClr val="000000"/>
                        </a:solidFill>
                        <a:effectLst/>
                        <a:latin typeface="+mj-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1">
                        <a:lumMod val="40000"/>
                        <a:lumOff val="60000"/>
                      </a:schemeClr>
                    </a:solidFill>
                  </a:tcPr>
                </a:tc>
                <a:tc>
                  <a:txBody>
                    <a:bodyPr/>
                    <a:lstStyle/>
                    <a:p>
                      <a:pPr algn="ctr">
                        <a:spcAft>
                          <a:spcPts val="600"/>
                        </a:spcAft>
                      </a:pPr>
                      <a:r>
                        <a:rPr lang="pl-PL" sz="2000" b="0" i="0" kern="0" dirty="0">
                          <a:solidFill>
                            <a:srgbClr val="000000"/>
                          </a:solidFill>
                          <a:effectLst/>
                          <a:latin typeface="+mj-lt"/>
                          <a:ea typeface="Times New Roman" panose="02020603050405020304" pitchFamily="18" charset="0"/>
                          <a:cs typeface="Times New Roman" panose="02020603050405020304" pitchFamily="18" charset="0"/>
                        </a:rPr>
                        <a:t>3</a:t>
                      </a:r>
                      <a:endParaRPr lang="pl-PL" sz="2000" b="0" i="0" kern="100" dirty="0">
                        <a:solidFill>
                          <a:srgbClr val="000000"/>
                        </a:solidFill>
                        <a:effectLst/>
                        <a:latin typeface="+mj-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1">
                        <a:lumMod val="60000"/>
                        <a:lumOff val="40000"/>
                      </a:schemeClr>
                    </a:solidFill>
                  </a:tcPr>
                </a:tc>
                <a:tc>
                  <a:txBody>
                    <a:bodyPr/>
                    <a:lstStyle/>
                    <a:p>
                      <a:pPr algn="ctr">
                        <a:spcAft>
                          <a:spcPts val="600"/>
                        </a:spcAft>
                      </a:pPr>
                      <a:r>
                        <a:rPr lang="pl-PL" sz="2000" b="0" i="0" kern="0" dirty="0">
                          <a:solidFill>
                            <a:srgbClr val="000000"/>
                          </a:solidFill>
                          <a:effectLst/>
                          <a:latin typeface="+mj-lt"/>
                          <a:ea typeface="Times New Roman" panose="02020603050405020304" pitchFamily="18" charset="0"/>
                          <a:cs typeface="Times New Roman" panose="02020603050405020304" pitchFamily="18" charset="0"/>
                        </a:rPr>
                        <a:t>1</a:t>
                      </a:r>
                      <a:endParaRPr lang="pl-PL" sz="2000" b="0" i="0" kern="100" dirty="0">
                        <a:solidFill>
                          <a:srgbClr val="000000"/>
                        </a:solidFill>
                        <a:effectLst/>
                        <a:latin typeface="+mj-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1">
                        <a:lumMod val="20000"/>
                        <a:lumOff val="80000"/>
                      </a:schemeClr>
                    </a:solidFill>
                  </a:tcPr>
                </a:tc>
                <a:tc>
                  <a:txBody>
                    <a:bodyPr/>
                    <a:lstStyle/>
                    <a:p>
                      <a:pPr algn="ctr">
                        <a:spcAft>
                          <a:spcPts val="600"/>
                        </a:spcAft>
                      </a:pPr>
                      <a:r>
                        <a:rPr lang="pl-PL" sz="2000" b="0" i="0" kern="0" dirty="0">
                          <a:solidFill>
                            <a:srgbClr val="000000"/>
                          </a:solidFill>
                          <a:effectLst/>
                          <a:latin typeface="+mj-lt"/>
                          <a:ea typeface="Times New Roman" panose="02020603050405020304" pitchFamily="18" charset="0"/>
                          <a:cs typeface="Times New Roman" panose="02020603050405020304" pitchFamily="18" charset="0"/>
                        </a:rPr>
                        <a:t>1</a:t>
                      </a:r>
                      <a:endParaRPr lang="pl-PL" sz="2000" b="0" i="0" kern="100" dirty="0">
                        <a:solidFill>
                          <a:srgbClr val="000000"/>
                        </a:solidFill>
                        <a:effectLst/>
                        <a:latin typeface="+mj-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1">
                        <a:lumMod val="20000"/>
                        <a:lumOff val="80000"/>
                      </a:schemeClr>
                    </a:solidFill>
                  </a:tcPr>
                </a:tc>
                <a:tc>
                  <a:txBody>
                    <a:bodyPr/>
                    <a:lstStyle/>
                    <a:p>
                      <a:pPr algn="ctr">
                        <a:spcAft>
                          <a:spcPts val="600"/>
                        </a:spcAft>
                      </a:pPr>
                      <a:r>
                        <a:rPr lang="pl-PL" sz="2000" b="0" i="0" kern="0" dirty="0">
                          <a:solidFill>
                            <a:srgbClr val="000000"/>
                          </a:solidFill>
                          <a:effectLst/>
                          <a:latin typeface="+mj-lt"/>
                          <a:ea typeface="Times New Roman" panose="02020603050405020304" pitchFamily="18" charset="0"/>
                          <a:cs typeface="Times New Roman" panose="02020603050405020304" pitchFamily="18" charset="0"/>
                        </a:rPr>
                        <a:t>2</a:t>
                      </a:r>
                      <a:endParaRPr lang="pl-PL" sz="2000" b="0" i="0" kern="100" dirty="0">
                        <a:solidFill>
                          <a:srgbClr val="000000"/>
                        </a:solidFill>
                        <a:effectLst/>
                        <a:latin typeface="+mj-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1">
                        <a:lumMod val="40000"/>
                        <a:lumOff val="60000"/>
                      </a:schemeClr>
                    </a:solidFill>
                  </a:tcPr>
                </a:tc>
                <a:tc>
                  <a:txBody>
                    <a:bodyPr/>
                    <a:lstStyle/>
                    <a:p>
                      <a:pPr algn="ctr">
                        <a:spcAft>
                          <a:spcPts val="600"/>
                        </a:spcAft>
                      </a:pPr>
                      <a:r>
                        <a:rPr lang="en-GB" sz="2000" b="0" i="0" kern="100" dirty="0">
                          <a:solidFill>
                            <a:srgbClr val="000000"/>
                          </a:solidFill>
                          <a:effectLst/>
                          <a:latin typeface="+mj-lt"/>
                          <a:ea typeface="Calibri" panose="020F0502020204030204" pitchFamily="34" charset="0"/>
                          <a:cs typeface="Times New Roman" panose="02020603050405020304" pitchFamily="18" charset="0"/>
                        </a:rPr>
                        <a:t>9</a:t>
                      </a:r>
                      <a:endParaRPr lang="pl-PL" sz="2000" b="0" i="0" kern="100" dirty="0">
                        <a:solidFill>
                          <a:srgbClr val="000000"/>
                        </a:solidFill>
                        <a:effectLst/>
                        <a:latin typeface="+mj-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035227914"/>
                  </a:ext>
                </a:extLst>
              </a:tr>
              <a:tr h="394682">
                <a:tc>
                  <a:txBody>
                    <a:bodyPr/>
                    <a:lstStyle/>
                    <a:p>
                      <a:pPr algn="r">
                        <a:spcAft>
                          <a:spcPts val="600"/>
                        </a:spcAft>
                      </a:pPr>
                      <a:r>
                        <a:rPr lang="pl-PL" sz="1600" kern="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FREZ W AKRYLU</a:t>
                      </a:r>
                      <a:endParaRPr lang="pl-PL" sz="2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solidFill>
                      <a:schemeClr val="bg1"/>
                    </a:solidFill>
                  </a:tcPr>
                </a:tc>
                <a:tc>
                  <a:txBody>
                    <a:bodyPr/>
                    <a:lstStyle/>
                    <a:p>
                      <a:pPr algn="ctr">
                        <a:spcAft>
                          <a:spcPts val="600"/>
                        </a:spcAft>
                      </a:pPr>
                      <a:r>
                        <a:rPr lang="pl-PL" sz="2000" b="0" i="0" kern="0" dirty="0">
                          <a:solidFill>
                            <a:srgbClr val="000000"/>
                          </a:solidFill>
                          <a:effectLst/>
                          <a:latin typeface="+mj-lt"/>
                          <a:ea typeface="Times New Roman" panose="02020603050405020304" pitchFamily="18" charset="0"/>
                          <a:cs typeface="Times New Roman" panose="02020603050405020304" pitchFamily="18" charset="0"/>
                        </a:rPr>
                        <a:t>3</a:t>
                      </a:r>
                      <a:endParaRPr lang="pl-PL" sz="2000" b="0" i="0" kern="100" dirty="0">
                        <a:solidFill>
                          <a:srgbClr val="000000"/>
                        </a:solidFill>
                        <a:effectLst/>
                        <a:latin typeface="+mj-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1">
                        <a:lumMod val="60000"/>
                        <a:lumOff val="40000"/>
                      </a:schemeClr>
                    </a:solidFill>
                  </a:tcPr>
                </a:tc>
                <a:tc>
                  <a:txBody>
                    <a:bodyPr/>
                    <a:lstStyle/>
                    <a:p>
                      <a:pPr algn="ctr">
                        <a:spcAft>
                          <a:spcPts val="600"/>
                        </a:spcAft>
                      </a:pPr>
                      <a:r>
                        <a:rPr lang="pl-PL" sz="2000" b="0" i="0" kern="0" dirty="0">
                          <a:solidFill>
                            <a:srgbClr val="000000"/>
                          </a:solidFill>
                          <a:effectLst/>
                          <a:latin typeface="+mj-lt"/>
                          <a:ea typeface="Times New Roman" panose="02020603050405020304" pitchFamily="18" charset="0"/>
                          <a:cs typeface="Times New Roman" panose="02020603050405020304" pitchFamily="18" charset="0"/>
                        </a:rPr>
                        <a:t>3</a:t>
                      </a:r>
                      <a:endParaRPr lang="pl-PL" sz="2000" b="0" i="0" kern="100" dirty="0">
                        <a:solidFill>
                          <a:srgbClr val="000000"/>
                        </a:solidFill>
                        <a:effectLst/>
                        <a:latin typeface="+mj-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1">
                        <a:lumMod val="60000"/>
                        <a:lumOff val="40000"/>
                      </a:schemeClr>
                    </a:solidFill>
                  </a:tcPr>
                </a:tc>
                <a:tc>
                  <a:txBody>
                    <a:bodyPr/>
                    <a:lstStyle/>
                    <a:p>
                      <a:pPr algn="ctr">
                        <a:spcAft>
                          <a:spcPts val="600"/>
                        </a:spcAft>
                      </a:pPr>
                      <a:r>
                        <a:rPr lang="pl-PL" sz="2000" b="0" i="0" kern="0" dirty="0">
                          <a:solidFill>
                            <a:srgbClr val="000000"/>
                          </a:solidFill>
                          <a:effectLst/>
                          <a:latin typeface="+mj-lt"/>
                          <a:ea typeface="Times New Roman" panose="02020603050405020304" pitchFamily="18" charset="0"/>
                          <a:cs typeface="Times New Roman" panose="02020603050405020304" pitchFamily="18" charset="0"/>
                        </a:rPr>
                        <a:t>1</a:t>
                      </a:r>
                      <a:endParaRPr lang="pl-PL" sz="2000" b="0" i="0" kern="100" dirty="0">
                        <a:solidFill>
                          <a:srgbClr val="000000"/>
                        </a:solidFill>
                        <a:effectLst/>
                        <a:latin typeface="+mj-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1">
                        <a:lumMod val="20000"/>
                        <a:lumOff val="80000"/>
                      </a:schemeClr>
                    </a:solidFill>
                  </a:tcPr>
                </a:tc>
                <a:tc>
                  <a:txBody>
                    <a:bodyPr/>
                    <a:lstStyle/>
                    <a:p>
                      <a:pPr algn="ctr">
                        <a:spcAft>
                          <a:spcPts val="600"/>
                        </a:spcAft>
                      </a:pPr>
                      <a:r>
                        <a:rPr lang="pl-PL" sz="2000" b="0" i="0" kern="0" dirty="0">
                          <a:solidFill>
                            <a:srgbClr val="000000"/>
                          </a:solidFill>
                          <a:effectLst/>
                          <a:latin typeface="+mj-lt"/>
                          <a:ea typeface="Times New Roman" panose="02020603050405020304" pitchFamily="18" charset="0"/>
                          <a:cs typeface="Times New Roman" panose="02020603050405020304" pitchFamily="18" charset="0"/>
                        </a:rPr>
                        <a:t>1</a:t>
                      </a:r>
                      <a:endParaRPr lang="pl-PL" sz="2000" b="0" i="0" kern="100" dirty="0">
                        <a:solidFill>
                          <a:srgbClr val="000000"/>
                        </a:solidFill>
                        <a:effectLst/>
                        <a:latin typeface="+mj-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1">
                        <a:lumMod val="20000"/>
                        <a:lumOff val="80000"/>
                      </a:schemeClr>
                    </a:solidFill>
                  </a:tcPr>
                </a:tc>
                <a:tc>
                  <a:txBody>
                    <a:bodyPr/>
                    <a:lstStyle/>
                    <a:p>
                      <a:pPr algn="ctr">
                        <a:spcAft>
                          <a:spcPts val="600"/>
                        </a:spcAft>
                      </a:pPr>
                      <a:r>
                        <a:rPr lang="pl-PL" sz="2000" b="0" i="0" kern="0" dirty="0">
                          <a:solidFill>
                            <a:srgbClr val="000000"/>
                          </a:solidFill>
                          <a:effectLst/>
                          <a:latin typeface="+mj-lt"/>
                          <a:ea typeface="Times New Roman" panose="02020603050405020304" pitchFamily="18" charset="0"/>
                          <a:cs typeface="Times New Roman" panose="02020603050405020304" pitchFamily="18" charset="0"/>
                        </a:rPr>
                        <a:t>2</a:t>
                      </a:r>
                      <a:endParaRPr lang="pl-PL" sz="2000" b="0" i="0" kern="100" dirty="0">
                        <a:solidFill>
                          <a:srgbClr val="000000"/>
                        </a:solidFill>
                        <a:effectLst/>
                        <a:latin typeface="+mj-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1">
                        <a:lumMod val="40000"/>
                        <a:lumOff val="60000"/>
                      </a:schemeClr>
                    </a:solidFill>
                  </a:tcPr>
                </a:tc>
                <a:tc>
                  <a:txBody>
                    <a:bodyPr/>
                    <a:lstStyle/>
                    <a:p>
                      <a:pPr algn="ctr">
                        <a:spcAft>
                          <a:spcPts val="600"/>
                        </a:spcAft>
                      </a:pPr>
                      <a:r>
                        <a:rPr lang="en-GB" sz="2000" b="0" i="0" kern="100" dirty="0">
                          <a:solidFill>
                            <a:srgbClr val="000000"/>
                          </a:solidFill>
                          <a:effectLst/>
                          <a:latin typeface="+mj-lt"/>
                          <a:ea typeface="Calibri" panose="020F0502020204030204" pitchFamily="34" charset="0"/>
                          <a:cs typeface="Times New Roman" panose="02020603050405020304" pitchFamily="18" charset="0"/>
                        </a:rPr>
                        <a:t>10</a:t>
                      </a:r>
                      <a:endParaRPr lang="pl-PL" sz="2000" b="0" i="0" kern="100" dirty="0">
                        <a:solidFill>
                          <a:srgbClr val="000000"/>
                        </a:solidFill>
                        <a:effectLst/>
                        <a:latin typeface="+mj-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2229666250"/>
                  </a:ext>
                </a:extLst>
              </a:tr>
              <a:tr h="394682">
                <a:tc>
                  <a:txBody>
                    <a:bodyPr/>
                    <a:lstStyle/>
                    <a:p>
                      <a:pPr algn="r">
                        <a:spcAft>
                          <a:spcPts val="600"/>
                        </a:spcAft>
                      </a:pPr>
                      <a:r>
                        <a:rPr lang="pl-PL" sz="1600" kern="0" dirty="0">
                          <a:solidFill>
                            <a:schemeClr val="tx1"/>
                          </a:solidFill>
                          <a:effectLst/>
                        </a:rPr>
                        <a:t>SLA (ELASTYCZNE)</a:t>
                      </a:r>
                      <a:endParaRPr lang="pl-PL" sz="2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solidFill>
                      <a:schemeClr val="bg1"/>
                    </a:solidFill>
                  </a:tcPr>
                </a:tc>
                <a:tc>
                  <a:txBody>
                    <a:bodyPr/>
                    <a:lstStyle/>
                    <a:p>
                      <a:pPr algn="ctr">
                        <a:spcAft>
                          <a:spcPts val="600"/>
                        </a:spcAft>
                      </a:pPr>
                      <a:r>
                        <a:rPr lang="pl-PL" sz="2000" b="0" i="0" kern="0" dirty="0">
                          <a:solidFill>
                            <a:srgbClr val="000000"/>
                          </a:solidFill>
                          <a:effectLst/>
                          <a:latin typeface="+mj-lt"/>
                          <a:ea typeface="Times New Roman" panose="02020603050405020304" pitchFamily="18" charset="0"/>
                          <a:cs typeface="Times New Roman" panose="02020603050405020304" pitchFamily="18" charset="0"/>
                        </a:rPr>
                        <a:t>3</a:t>
                      </a:r>
                      <a:endParaRPr lang="pl-PL" sz="2000" b="0" i="0" kern="100" dirty="0">
                        <a:solidFill>
                          <a:srgbClr val="000000"/>
                        </a:solidFill>
                        <a:effectLst/>
                        <a:latin typeface="+mj-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1">
                        <a:lumMod val="60000"/>
                        <a:lumOff val="40000"/>
                      </a:schemeClr>
                    </a:solidFill>
                  </a:tcPr>
                </a:tc>
                <a:tc>
                  <a:txBody>
                    <a:bodyPr/>
                    <a:lstStyle/>
                    <a:p>
                      <a:pPr algn="ctr">
                        <a:spcAft>
                          <a:spcPts val="600"/>
                        </a:spcAft>
                      </a:pPr>
                      <a:r>
                        <a:rPr lang="pl-PL" sz="2000" b="0" i="0" kern="0" dirty="0">
                          <a:solidFill>
                            <a:srgbClr val="000000"/>
                          </a:solidFill>
                          <a:effectLst/>
                          <a:latin typeface="+mj-lt"/>
                          <a:ea typeface="Times New Roman" panose="02020603050405020304" pitchFamily="18" charset="0"/>
                          <a:cs typeface="Times New Roman" panose="02020603050405020304" pitchFamily="18" charset="0"/>
                        </a:rPr>
                        <a:t>1</a:t>
                      </a:r>
                      <a:endParaRPr lang="pl-PL" sz="2000" b="0" i="0" kern="100" dirty="0">
                        <a:solidFill>
                          <a:srgbClr val="000000"/>
                        </a:solidFill>
                        <a:effectLst/>
                        <a:latin typeface="+mj-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1">
                        <a:lumMod val="20000"/>
                        <a:lumOff val="80000"/>
                      </a:schemeClr>
                    </a:solidFill>
                  </a:tcPr>
                </a:tc>
                <a:tc>
                  <a:txBody>
                    <a:bodyPr/>
                    <a:lstStyle/>
                    <a:p>
                      <a:pPr algn="ctr">
                        <a:spcAft>
                          <a:spcPts val="600"/>
                        </a:spcAft>
                      </a:pPr>
                      <a:r>
                        <a:rPr lang="pl-PL" sz="2000" b="0" i="0" kern="0" dirty="0">
                          <a:solidFill>
                            <a:srgbClr val="000000"/>
                          </a:solidFill>
                          <a:effectLst/>
                          <a:latin typeface="+mj-lt"/>
                          <a:ea typeface="Times New Roman" panose="02020603050405020304" pitchFamily="18" charset="0"/>
                          <a:cs typeface="Times New Roman" panose="02020603050405020304" pitchFamily="18" charset="0"/>
                        </a:rPr>
                        <a:t>1 </a:t>
                      </a:r>
                      <a:endParaRPr lang="pl-PL" sz="2000" b="0" i="0" kern="100" dirty="0">
                        <a:solidFill>
                          <a:srgbClr val="000000"/>
                        </a:solidFill>
                        <a:effectLst/>
                        <a:latin typeface="+mj-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1">
                        <a:lumMod val="20000"/>
                        <a:lumOff val="80000"/>
                      </a:schemeClr>
                    </a:solidFill>
                  </a:tcPr>
                </a:tc>
                <a:tc>
                  <a:txBody>
                    <a:bodyPr/>
                    <a:lstStyle/>
                    <a:p>
                      <a:pPr algn="ctr">
                        <a:spcAft>
                          <a:spcPts val="600"/>
                        </a:spcAft>
                      </a:pPr>
                      <a:r>
                        <a:rPr lang="pl-PL" sz="2000" b="0" i="0" kern="0" dirty="0">
                          <a:solidFill>
                            <a:srgbClr val="000000"/>
                          </a:solidFill>
                          <a:effectLst/>
                          <a:latin typeface="+mj-lt"/>
                          <a:ea typeface="Times New Roman" panose="02020603050405020304" pitchFamily="18" charset="0"/>
                          <a:cs typeface="Times New Roman" panose="02020603050405020304" pitchFamily="18" charset="0"/>
                        </a:rPr>
                        <a:t>1</a:t>
                      </a:r>
                      <a:endParaRPr lang="pl-PL" sz="2000" b="0" i="0" kern="100" dirty="0">
                        <a:solidFill>
                          <a:srgbClr val="000000"/>
                        </a:solidFill>
                        <a:effectLst/>
                        <a:latin typeface="+mj-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1">
                        <a:lumMod val="20000"/>
                        <a:lumOff val="80000"/>
                      </a:schemeClr>
                    </a:solidFill>
                  </a:tcPr>
                </a:tc>
                <a:tc>
                  <a:txBody>
                    <a:bodyPr/>
                    <a:lstStyle/>
                    <a:p>
                      <a:pPr algn="ctr">
                        <a:spcAft>
                          <a:spcPts val="600"/>
                        </a:spcAft>
                      </a:pPr>
                      <a:r>
                        <a:rPr lang="pl-PL" sz="2000" b="0" i="0" kern="0" dirty="0">
                          <a:solidFill>
                            <a:srgbClr val="000000"/>
                          </a:solidFill>
                          <a:effectLst/>
                          <a:latin typeface="+mj-lt"/>
                          <a:ea typeface="Times New Roman" panose="02020603050405020304" pitchFamily="18" charset="0"/>
                          <a:cs typeface="Times New Roman" panose="02020603050405020304" pitchFamily="18" charset="0"/>
                        </a:rPr>
                        <a:t>2</a:t>
                      </a:r>
                      <a:endParaRPr lang="pl-PL" sz="2000" b="0" i="0" kern="100" dirty="0">
                        <a:solidFill>
                          <a:srgbClr val="000000"/>
                        </a:solidFill>
                        <a:effectLst/>
                        <a:latin typeface="+mj-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1">
                        <a:lumMod val="40000"/>
                        <a:lumOff val="60000"/>
                      </a:schemeClr>
                    </a:solidFill>
                  </a:tcPr>
                </a:tc>
                <a:tc>
                  <a:txBody>
                    <a:bodyPr/>
                    <a:lstStyle/>
                    <a:p>
                      <a:pPr algn="ctr">
                        <a:spcAft>
                          <a:spcPts val="600"/>
                        </a:spcAft>
                      </a:pPr>
                      <a:r>
                        <a:rPr lang="en-GB" sz="2000" b="0" i="0" kern="100" dirty="0">
                          <a:solidFill>
                            <a:srgbClr val="000000"/>
                          </a:solidFill>
                          <a:effectLst/>
                          <a:latin typeface="+mj-lt"/>
                          <a:ea typeface="Calibri" panose="020F0502020204030204" pitchFamily="34" charset="0"/>
                          <a:cs typeface="Times New Roman" panose="02020603050405020304" pitchFamily="18" charset="0"/>
                        </a:rPr>
                        <a:t>8</a:t>
                      </a:r>
                      <a:endParaRPr lang="pl-PL" sz="2000" b="0" i="0" kern="100" dirty="0">
                        <a:solidFill>
                          <a:srgbClr val="000000"/>
                        </a:solidFill>
                        <a:effectLst/>
                        <a:latin typeface="+mj-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3744457113"/>
                  </a:ext>
                </a:extLst>
              </a:tr>
              <a:tr h="394682">
                <a:tc>
                  <a:txBody>
                    <a:bodyPr/>
                    <a:lstStyle/>
                    <a:p>
                      <a:pPr algn="r">
                        <a:spcAft>
                          <a:spcPts val="600"/>
                        </a:spcAft>
                      </a:pPr>
                      <a:r>
                        <a:rPr lang="pl-PL" sz="1600" kern="0" dirty="0">
                          <a:solidFill>
                            <a:schemeClr val="tx1"/>
                          </a:solidFill>
                          <a:effectLst/>
                        </a:rPr>
                        <a:t>SLA (SZTYWNE)</a:t>
                      </a:r>
                      <a:endParaRPr lang="pl-PL" sz="2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solidFill>
                      <a:schemeClr val="bg1"/>
                    </a:solidFill>
                  </a:tcPr>
                </a:tc>
                <a:tc>
                  <a:txBody>
                    <a:bodyPr/>
                    <a:lstStyle/>
                    <a:p>
                      <a:pPr algn="ctr">
                        <a:spcAft>
                          <a:spcPts val="600"/>
                        </a:spcAft>
                      </a:pPr>
                      <a:r>
                        <a:rPr lang="pl-PL" sz="2000" b="0" i="0" kern="0" dirty="0">
                          <a:solidFill>
                            <a:srgbClr val="000000"/>
                          </a:solidFill>
                          <a:effectLst/>
                          <a:latin typeface="+mj-lt"/>
                          <a:ea typeface="Times New Roman" panose="02020603050405020304" pitchFamily="18" charset="0"/>
                          <a:cs typeface="Times New Roman" panose="02020603050405020304" pitchFamily="18" charset="0"/>
                        </a:rPr>
                        <a:t>3</a:t>
                      </a:r>
                      <a:endParaRPr lang="pl-PL" sz="2000" b="0" i="0" kern="100" dirty="0">
                        <a:solidFill>
                          <a:srgbClr val="000000"/>
                        </a:solidFill>
                        <a:effectLst/>
                        <a:latin typeface="+mj-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1">
                        <a:lumMod val="60000"/>
                        <a:lumOff val="40000"/>
                      </a:schemeClr>
                    </a:solidFill>
                  </a:tcPr>
                </a:tc>
                <a:tc>
                  <a:txBody>
                    <a:bodyPr/>
                    <a:lstStyle/>
                    <a:p>
                      <a:pPr algn="ctr">
                        <a:spcAft>
                          <a:spcPts val="600"/>
                        </a:spcAft>
                      </a:pPr>
                      <a:r>
                        <a:rPr lang="pl-PL" sz="2000" b="0" i="0" kern="0" dirty="0">
                          <a:solidFill>
                            <a:srgbClr val="000000"/>
                          </a:solidFill>
                          <a:effectLst/>
                          <a:latin typeface="+mj-lt"/>
                          <a:ea typeface="Times New Roman" panose="02020603050405020304" pitchFamily="18" charset="0"/>
                          <a:cs typeface="Times New Roman" panose="02020603050405020304" pitchFamily="18" charset="0"/>
                        </a:rPr>
                        <a:t>2</a:t>
                      </a:r>
                      <a:endParaRPr lang="pl-PL" sz="2000" b="0" i="0" kern="100" dirty="0">
                        <a:solidFill>
                          <a:srgbClr val="000000"/>
                        </a:solidFill>
                        <a:effectLst/>
                        <a:latin typeface="+mj-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1">
                        <a:lumMod val="40000"/>
                        <a:lumOff val="60000"/>
                      </a:schemeClr>
                    </a:solidFill>
                  </a:tcPr>
                </a:tc>
                <a:tc>
                  <a:txBody>
                    <a:bodyPr/>
                    <a:lstStyle/>
                    <a:p>
                      <a:pPr algn="ctr">
                        <a:spcAft>
                          <a:spcPts val="600"/>
                        </a:spcAft>
                      </a:pPr>
                      <a:r>
                        <a:rPr lang="pl-PL" sz="2000" b="0" i="0" kern="0" dirty="0">
                          <a:solidFill>
                            <a:srgbClr val="000000"/>
                          </a:solidFill>
                          <a:effectLst/>
                          <a:latin typeface="+mj-lt"/>
                          <a:ea typeface="Times New Roman" panose="02020603050405020304" pitchFamily="18" charset="0"/>
                          <a:cs typeface="Times New Roman" panose="02020603050405020304" pitchFamily="18" charset="0"/>
                        </a:rPr>
                        <a:t>1</a:t>
                      </a:r>
                      <a:endParaRPr lang="pl-PL" sz="2000" b="0" i="0" kern="100" dirty="0">
                        <a:solidFill>
                          <a:srgbClr val="000000"/>
                        </a:solidFill>
                        <a:effectLst/>
                        <a:latin typeface="+mj-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1">
                        <a:lumMod val="20000"/>
                        <a:lumOff val="80000"/>
                      </a:schemeClr>
                    </a:solidFill>
                  </a:tcPr>
                </a:tc>
                <a:tc>
                  <a:txBody>
                    <a:bodyPr/>
                    <a:lstStyle/>
                    <a:p>
                      <a:pPr algn="ctr">
                        <a:spcAft>
                          <a:spcPts val="600"/>
                        </a:spcAft>
                      </a:pPr>
                      <a:r>
                        <a:rPr lang="pl-PL" sz="2000" b="0" i="0" kern="0" dirty="0">
                          <a:solidFill>
                            <a:srgbClr val="000000"/>
                          </a:solidFill>
                          <a:effectLst/>
                          <a:latin typeface="+mj-lt"/>
                          <a:ea typeface="Times New Roman" panose="02020603050405020304" pitchFamily="18" charset="0"/>
                          <a:cs typeface="Times New Roman" panose="02020603050405020304" pitchFamily="18" charset="0"/>
                        </a:rPr>
                        <a:t>1</a:t>
                      </a:r>
                      <a:endParaRPr lang="pl-PL" sz="2000" b="0" i="0" kern="100" dirty="0">
                        <a:solidFill>
                          <a:srgbClr val="000000"/>
                        </a:solidFill>
                        <a:effectLst/>
                        <a:latin typeface="+mj-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1">
                        <a:lumMod val="20000"/>
                        <a:lumOff val="80000"/>
                      </a:schemeClr>
                    </a:solidFill>
                  </a:tcPr>
                </a:tc>
                <a:tc>
                  <a:txBody>
                    <a:bodyPr/>
                    <a:lstStyle/>
                    <a:p>
                      <a:pPr algn="ctr">
                        <a:spcAft>
                          <a:spcPts val="600"/>
                        </a:spcAft>
                      </a:pPr>
                      <a:r>
                        <a:rPr lang="pl-PL" sz="2000" b="0" i="0" kern="0" dirty="0">
                          <a:solidFill>
                            <a:srgbClr val="000000"/>
                          </a:solidFill>
                          <a:effectLst/>
                          <a:latin typeface="+mj-lt"/>
                          <a:ea typeface="Times New Roman" panose="02020603050405020304" pitchFamily="18" charset="0"/>
                          <a:cs typeface="Times New Roman" panose="02020603050405020304" pitchFamily="18" charset="0"/>
                        </a:rPr>
                        <a:t>2</a:t>
                      </a:r>
                      <a:endParaRPr lang="pl-PL" sz="2000" b="0" i="0" kern="100" dirty="0">
                        <a:solidFill>
                          <a:srgbClr val="000000"/>
                        </a:solidFill>
                        <a:effectLst/>
                        <a:latin typeface="+mj-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1">
                        <a:lumMod val="40000"/>
                        <a:lumOff val="60000"/>
                      </a:schemeClr>
                    </a:solidFill>
                  </a:tcPr>
                </a:tc>
                <a:tc>
                  <a:txBody>
                    <a:bodyPr/>
                    <a:lstStyle/>
                    <a:p>
                      <a:pPr algn="ctr">
                        <a:spcAft>
                          <a:spcPts val="600"/>
                        </a:spcAft>
                      </a:pPr>
                      <a:r>
                        <a:rPr lang="en-GB" sz="2000" b="0" i="0" kern="100" dirty="0">
                          <a:solidFill>
                            <a:srgbClr val="000000"/>
                          </a:solidFill>
                          <a:effectLst/>
                          <a:latin typeface="+mj-lt"/>
                          <a:ea typeface="Calibri" panose="020F0502020204030204" pitchFamily="34" charset="0"/>
                          <a:cs typeface="Times New Roman" panose="02020603050405020304" pitchFamily="18" charset="0"/>
                        </a:rPr>
                        <a:t>9</a:t>
                      </a:r>
                      <a:endParaRPr lang="pl-PL" sz="2000" b="0" i="0" kern="100" dirty="0">
                        <a:solidFill>
                          <a:srgbClr val="000000"/>
                        </a:solidFill>
                        <a:effectLst/>
                        <a:latin typeface="+mj-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670408666"/>
                  </a:ext>
                </a:extLst>
              </a:tr>
              <a:tr h="394682">
                <a:tc>
                  <a:txBody>
                    <a:bodyPr/>
                    <a:lstStyle/>
                    <a:p>
                      <a:pPr algn="r">
                        <a:spcAft>
                          <a:spcPts val="600"/>
                        </a:spcAft>
                      </a:pPr>
                      <a:r>
                        <a:rPr lang="pl-PL" sz="1600" kern="0" dirty="0">
                          <a:solidFill>
                            <a:schemeClr val="tx1"/>
                          </a:solidFill>
                          <a:effectLst/>
                        </a:rPr>
                        <a:t>FDM</a:t>
                      </a:r>
                      <a:endParaRPr lang="pl-PL" sz="2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solidFill>
                      <a:schemeClr val="bg1"/>
                    </a:solidFill>
                  </a:tcPr>
                </a:tc>
                <a:tc>
                  <a:txBody>
                    <a:bodyPr/>
                    <a:lstStyle/>
                    <a:p>
                      <a:pPr algn="ctr">
                        <a:spcAft>
                          <a:spcPts val="600"/>
                        </a:spcAft>
                      </a:pPr>
                      <a:r>
                        <a:rPr lang="pl-PL" sz="2000" b="0" i="0" kern="0" dirty="0">
                          <a:solidFill>
                            <a:srgbClr val="000000"/>
                          </a:solidFill>
                          <a:effectLst/>
                          <a:latin typeface="+mj-lt"/>
                          <a:ea typeface="Times New Roman" panose="02020603050405020304" pitchFamily="18" charset="0"/>
                          <a:cs typeface="Times New Roman" panose="02020603050405020304" pitchFamily="18" charset="0"/>
                        </a:rPr>
                        <a:t>1</a:t>
                      </a:r>
                      <a:endParaRPr lang="pl-PL" sz="2000" b="0" i="0" kern="100" dirty="0">
                        <a:solidFill>
                          <a:srgbClr val="000000"/>
                        </a:solidFill>
                        <a:effectLst/>
                        <a:latin typeface="+mj-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1">
                        <a:lumMod val="20000"/>
                        <a:lumOff val="80000"/>
                      </a:schemeClr>
                    </a:solidFill>
                  </a:tcPr>
                </a:tc>
                <a:tc>
                  <a:txBody>
                    <a:bodyPr/>
                    <a:lstStyle/>
                    <a:p>
                      <a:pPr algn="ctr">
                        <a:spcAft>
                          <a:spcPts val="600"/>
                        </a:spcAft>
                      </a:pPr>
                      <a:r>
                        <a:rPr lang="pl-PL" sz="2000" b="0" i="0" kern="0" dirty="0">
                          <a:solidFill>
                            <a:srgbClr val="000000"/>
                          </a:solidFill>
                          <a:effectLst/>
                          <a:latin typeface="+mj-lt"/>
                          <a:ea typeface="Times New Roman" panose="02020603050405020304" pitchFamily="18" charset="0"/>
                          <a:cs typeface="Times New Roman" panose="02020603050405020304" pitchFamily="18" charset="0"/>
                        </a:rPr>
                        <a:t>3</a:t>
                      </a:r>
                      <a:endParaRPr lang="pl-PL" sz="2000" b="0" i="0" kern="100" dirty="0">
                        <a:solidFill>
                          <a:srgbClr val="000000"/>
                        </a:solidFill>
                        <a:effectLst/>
                        <a:latin typeface="+mj-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1">
                        <a:lumMod val="60000"/>
                        <a:lumOff val="40000"/>
                      </a:schemeClr>
                    </a:solidFill>
                  </a:tcPr>
                </a:tc>
                <a:tc>
                  <a:txBody>
                    <a:bodyPr/>
                    <a:lstStyle/>
                    <a:p>
                      <a:pPr algn="ctr">
                        <a:spcAft>
                          <a:spcPts val="600"/>
                        </a:spcAft>
                      </a:pPr>
                      <a:r>
                        <a:rPr lang="pl-PL" sz="2000" b="0" i="0" kern="0" dirty="0">
                          <a:solidFill>
                            <a:srgbClr val="000000"/>
                          </a:solidFill>
                          <a:effectLst/>
                          <a:latin typeface="+mj-lt"/>
                          <a:ea typeface="Times New Roman" panose="02020603050405020304" pitchFamily="18" charset="0"/>
                          <a:cs typeface="Times New Roman" panose="02020603050405020304" pitchFamily="18" charset="0"/>
                        </a:rPr>
                        <a:t>1</a:t>
                      </a:r>
                      <a:endParaRPr lang="pl-PL" sz="2000" b="0" i="0" kern="100" dirty="0">
                        <a:solidFill>
                          <a:srgbClr val="000000"/>
                        </a:solidFill>
                        <a:effectLst/>
                        <a:latin typeface="+mj-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1">
                        <a:lumMod val="20000"/>
                        <a:lumOff val="80000"/>
                      </a:schemeClr>
                    </a:solidFill>
                  </a:tcPr>
                </a:tc>
                <a:tc>
                  <a:txBody>
                    <a:bodyPr/>
                    <a:lstStyle/>
                    <a:p>
                      <a:pPr algn="ctr">
                        <a:spcAft>
                          <a:spcPts val="600"/>
                        </a:spcAft>
                      </a:pPr>
                      <a:r>
                        <a:rPr lang="pl-PL" sz="2000" b="0" i="0" kern="0" dirty="0">
                          <a:solidFill>
                            <a:srgbClr val="000000"/>
                          </a:solidFill>
                          <a:effectLst/>
                          <a:latin typeface="+mj-lt"/>
                          <a:ea typeface="Times New Roman" panose="02020603050405020304" pitchFamily="18" charset="0"/>
                          <a:cs typeface="Times New Roman" panose="02020603050405020304" pitchFamily="18" charset="0"/>
                        </a:rPr>
                        <a:t>2</a:t>
                      </a:r>
                      <a:endParaRPr lang="pl-PL" sz="2000" b="0" i="0" kern="100" dirty="0">
                        <a:solidFill>
                          <a:srgbClr val="000000"/>
                        </a:solidFill>
                        <a:effectLst/>
                        <a:latin typeface="+mj-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1">
                        <a:lumMod val="40000"/>
                        <a:lumOff val="60000"/>
                      </a:schemeClr>
                    </a:solidFill>
                  </a:tcPr>
                </a:tc>
                <a:tc>
                  <a:txBody>
                    <a:bodyPr/>
                    <a:lstStyle/>
                    <a:p>
                      <a:pPr algn="ctr">
                        <a:spcAft>
                          <a:spcPts val="600"/>
                        </a:spcAft>
                      </a:pPr>
                      <a:r>
                        <a:rPr lang="pl-PL" sz="2000" b="0" i="0" kern="0" dirty="0">
                          <a:solidFill>
                            <a:srgbClr val="000000"/>
                          </a:solidFill>
                          <a:effectLst/>
                          <a:latin typeface="+mj-lt"/>
                          <a:ea typeface="Times New Roman" panose="02020603050405020304" pitchFamily="18" charset="0"/>
                          <a:cs typeface="Times New Roman" panose="02020603050405020304" pitchFamily="18" charset="0"/>
                        </a:rPr>
                        <a:t>1</a:t>
                      </a:r>
                      <a:endParaRPr lang="pl-PL" sz="2000" b="0" i="0" kern="100" dirty="0">
                        <a:solidFill>
                          <a:srgbClr val="000000"/>
                        </a:solidFill>
                        <a:effectLst/>
                        <a:latin typeface="+mj-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1">
                        <a:lumMod val="20000"/>
                        <a:lumOff val="80000"/>
                      </a:schemeClr>
                    </a:solidFill>
                  </a:tcPr>
                </a:tc>
                <a:tc>
                  <a:txBody>
                    <a:bodyPr/>
                    <a:lstStyle/>
                    <a:p>
                      <a:pPr algn="ctr">
                        <a:spcAft>
                          <a:spcPts val="600"/>
                        </a:spcAft>
                      </a:pPr>
                      <a:r>
                        <a:rPr lang="en-GB" sz="2000" b="0" i="0" kern="100" dirty="0">
                          <a:solidFill>
                            <a:srgbClr val="000000"/>
                          </a:solidFill>
                          <a:effectLst/>
                          <a:latin typeface="+mj-lt"/>
                          <a:ea typeface="Calibri" panose="020F0502020204030204" pitchFamily="34" charset="0"/>
                          <a:cs typeface="Times New Roman" panose="02020603050405020304" pitchFamily="18" charset="0"/>
                        </a:rPr>
                        <a:t>8</a:t>
                      </a:r>
                      <a:endParaRPr lang="pl-PL" sz="2000" b="0" i="0" kern="100" dirty="0">
                        <a:solidFill>
                          <a:srgbClr val="000000"/>
                        </a:solidFill>
                        <a:effectLst/>
                        <a:latin typeface="+mj-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2782456977"/>
                  </a:ext>
                </a:extLst>
              </a:tr>
              <a:tr h="394682">
                <a:tc>
                  <a:txBody>
                    <a:bodyPr/>
                    <a:lstStyle/>
                    <a:p>
                      <a:pPr algn="r">
                        <a:spcAft>
                          <a:spcPts val="600"/>
                        </a:spcAft>
                      </a:pPr>
                      <a:r>
                        <a:rPr lang="pl-PL" sz="1600" kern="0" dirty="0">
                          <a:solidFill>
                            <a:schemeClr val="tx1"/>
                          </a:solidFill>
                          <a:effectLst/>
                        </a:rPr>
                        <a:t>SLS</a:t>
                      </a:r>
                      <a:endParaRPr lang="pl-PL" sz="2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solidFill>
                      <a:schemeClr val="bg1"/>
                    </a:solidFill>
                  </a:tcPr>
                </a:tc>
                <a:tc>
                  <a:txBody>
                    <a:bodyPr/>
                    <a:lstStyle/>
                    <a:p>
                      <a:pPr algn="ctr">
                        <a:spcAft>
                          <a:spcPts val="600"/>
                        </a:spcAft>
                      </a:pPr>
                      <a:r>
                        <a:rPr lang="pl-PL" sz="2000" b="0" i="0" kern="0" dirty="0">
                          <a:solidFill>
                            <a:srgbClr val="000000"/>
                          </a:solidFill>
                          <a:effectLst/>
                          <a:latin typeface="+mj-lt"/>
                          <a:ea typeface="Times New Roman" panose="02020603050405020304" pitchFamily="18" charset="0"/>
                          <a:cs typeface="Times New Roman" panose="02020603050405020304" pitchFamily="18" charset="0"/>
                        </a:rPr>
                        <a:t>3</a:t>
                      </a:r>
                      <a:endParaRPr lang="pl-PL" sz="2000" b="0" i="0" kern="100" dirty="0">
                        <a:solidFill>
                          <a:srgbClr val="000000"/>
                        </a:solidFill>
                        <a:effectLst/>
                        <a:latin typeface="+mj-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1">
                        <a:lumMod val="60000"/>
                        <a:lumOff val="40000"/>
                      </a:schemeClr>
                    </a:solidFill>
                  </a:tcPr>
                </a:tc>
                <a:tc>
                  <a:txBody>
                    <a:bodyPr/>
                    <a:lstStyle/>
                    <a:p>
                      <a:pPr algn="ctr">
                        <a:spcAft>
                          <a:spcPts val="600"/>
                        </a:spcAft>
                      </a:pPr>
                      <a:r>
                        <a:rPr lang="pl-PL" sz="2000" b="0" i="0" kern="0" dirty="0">
                          <a:solidFill>
                            <a:srgbClr val="000000"/>
                          </a:solidFill>
                          <a:effectLst/>
                          <a:latin typeface="+mj-lt"/>
                          <a:ea typeface="Times New Roman" panose="02020603050405020304" pitchFamily="18" charset="0"/>
                          <a:cs typeface="Times New Roman" panose="02020603050405020304" pitchFamily="18" charset="0"/>
                        </a:rPr>
                        <a:t>3</a:t>
                      </a:r>
                      <a:endParaRPr lang="pl-PL" sz="2000" b="0" i="0" kern="100" dirty="0">
                        <a:solidFill>
                          <a:srgbClr val="000000"/>
                        </a:solidFill>
                        <a:effectLst/>
                        <a:latin typeface="+mj-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1">
                        <a:lumMod val="60000"/>
                        <a:lumOff val="40000"/>
                      </a:schemeClr>
                    </a:solidFill>
                  </a:tcPr>
                </a:tc>
                <a:tc>
                  <a:txBody>
                    <a:bodyPr/>
                    <a:lstStyle/>
                    <a:p>
                      <a:pPr algn="ctr">
                        <a:spcAft>
                          <a:spcPts val="600"/>
                        </a:spcAft>
                      </a:pPr>
                      <a:r>
                        <a:rPr lang="pl-PL" sz="2000" b="0" i="0" kern="0" dirty="0">
                          <a:solidFill>
                            <a:srgbClr val="000000"/>
                          </a:solidFill>
                          <a:effectLst/>
                          <a:latin typeface="+mj-lt"/>
                          <a:ea typeface="Times New Roman" panose="02020603050405020304" pitchFamily="18" charset="0"/>
                          <a:cs typeface="Times New Roman" panose="02020603050405020304" pitchFamily="18" charset="0"/>
                        </a:rPr>
                        <a:t>1</a:t>
                      </a:r>
                      <a:endParaRPr lang="pl-PL" sz="2000" b="0" i="0" kern="100" dirty="0">
                        <a:solidFill>
                          <a:srgbClr val="000000"/>
                        </a:solidFill>
                        <a:effectLst/>
                        <a:latin typeface="+mj-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1">
                        <a:lumMod val="20000"/>
                        <a:lumOff val="80000"/>
                      </a:schemeClr>
                    </a:solidFill>
                  </a:tcPr>
                </a:tc>
                <a:tc>
                  <a:txBody>
                    <a:bodyPr/>
                    <a:lstStyle/>
                    <a:p>
                      <a:pPr algn="ctr">
                        <a:spcAft>
                          <a:spcPts val="600"/>
                        </a:spcAft>
                      </a:pPr>
                      <a:r>
                        <a:rPr lang="pl-PL" sz="2000" b="0" i="0" kern="0" dirty="0">
                          <a:solidFill>
                            <a:srgbClr val="000000"/>
                          </a:solidFill>
                          <a:effectLst/>
                          <a:latin typeface="+mj-lt"/>
                          <a:ea typeface="Times New Roman" panose="02020603050405020304" pitchFamily="18" charset="0"/>
                          <a:cs typeface="Times New Roman" panose="02020603050405020304" pitchFamily="18" charset="0"/>
                        </a:rPr>
                        <a:t>2</a:t>
                      </a:r>
                      <a:endParaRPr lang="pl-PL" sz="2000" b="0" i="0" kern="100" dirty="0">
                        <a:solidFill>
                          <a:srgbClr val="000000"/>
                        </a:solidFill>
                        <a:effectLst/>
                        <a:latin typeface="+mj-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1">
                        <a:lumMod val="40000"/>
                        <a:lumOff val="60000"/>
                      </a:schemeClr>
                    </a:solidFill>
                  </a:tcPr>
                </a:tc>
                <a:tc>
                  <a:txBody>
                    <a:bodyPr/>
                    <a:lstStyle/>
                    <a:p>
                      <a:pPr algn="ctr">
                        <a:spcAft>
                          <a:spcPts val="600"/>
                        </a:spcAft>
                      </a:pPr>
                      <a:r>
                        <a:rPr lang="pl-PL" sz="2000" b="0" i="0" kern="0" dirty="0">
                          <a:solidFill>
                            <a:srgbClr val="000000"/>
                          </a:solidFill>
                          <a:effectLst/>
                          <a:latin typeface="+mj-lt"/>
                          <a:ea typeface="Times New Roman" panose="02020603050405020304" pitchFamily="18" charset="0"/>
                          <a:cs typeface="Times New Roman" panose="02020603050405020304" pitchFamily="18" charset="0"/>
                        </a:rPr>
                        <a:t>1</a:t>
                      </a:r>
                      <a:endParaRPr lang="pl-PL" sz="2000" b="0" i="0" kern="100" dirty="0">
                        <a:solidFill>
                          <a:srgbClr val="000000"/>
                        </a:solidFill>
                        <a:effectLst/>
                        <a:latin typeface="+mj-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1">
                        <a:lumMod val="20000"/>
                        <a:lumOff val="80000"/>
                      </a:schemeClr>
                    </a:solidFill>
                  </a:tcPr>
                </a:tc>
                <a:tc>
                  <a:txBody>
                    <a:bodyPr/>
                    <a:lstStyle/>
                    <a:p>
                      <a:pPr algn="ctr">
                        <a:spcAft>
                          <a:spcPts val="600"/>
                        </a:spcAft>
                      </a:pPr>
                      <a:r>
                        <a:rPr lang="en-GB" sz="2000" b="0" i="0" kern="100" dirty="0">
                          <a:solidFill>
                            <a:srgbClr val="000000"/>
                          </a:solidFill>
                          <a:effectLst/>
                          <a:latin typeface="+mj-lt"/>
                          <a:ea typeface="Calibri" panose="020F0502020204030204" pitchFamily="34" charset="0"/>
                          <a:cs typeface="Times New Roman" panose="02020603050405020304" pitchFamily="18" charset="0"/>
                        </a:rPr>
                        <a:t>10</a:t>
                      </a:r>
                      <a:endParaRPr lang="pl-PL" sz="2000" b="0" i="0" kern="100" dirty="0">
                        <a:solidFill>
                          <a:srgbClr val="000000"/>
                        </a:solidFill>
                        <a:effectLst/>
                        <a:latin typeface="+mj-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480125627"/>
                  </a:ext>
                </a:extLst>
              </a:tr>
              <a:tr h="394682">
                <a:tc>
                  <a:txBody>
                    <a:bodyPr/>
                    <a:lstStyle/>
                    <a:p>
                      <a:pPr algn="r">
                        <a:spcAft>
                          <a:spcPts val="600"/>
                        </a:spcAft>
                      </a:pPr>
                      <a:r>
                        <a:rPr lang="pl-PL" sz="1600" kern="0" dirty="0">
                          <a:solidFill>
                            <a:schemeClr val="tx1"/>
                          </a:solidFill>
                          <a:effectLst/>
                        </a:rPr>
                        <a:t>POLYJET</a:t>
                      </a:r>
                      <a:endParaRPr lang="pl-PL" sz="2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solidFill>
                      <a:schemeClr val="bg1"/>
                    </a:solidFill>
                  </a:tcPr>
                </a:tc>
                <a:tc>
                  <a:txBody>
                    <a:bodyPr/>
                    <a:lstStyle/>
                    <a:p>
                      <a:pPr algn="ctr">
                        <a:spcAft>
                          <a:spcPts val="600"/>
                        </a:spcAft>
                      </a:pPr>
                      <a:r>
                        <a:rPr lang="pl-PL" sz="2000" b="0" i="0" kern="0" dirty="0">
                          <a:solidFill>
                            <a:srgbClr val="000000"/>
                          </a:solidFill>
                          <a:effectLst/>
                          <a:latin typeface="+mj-lt"/>
                          <a:ea typeface="Times New Roman" panose="02020603050405020304" pitchFamily="18" charset="0"/>
                          <a:cs typeface="Times New Roman" panose="02020603050405020304" pitchFamily="18" charset="0"/>
                        </a:rPr>
                        <a:t>3</a:t>
                      </a:r>
                      <a:endParaRPr lang="pl-PL" sz="2000" b="0" i="0" kern="100" dirty="0">
                        <a:solidFill>
                          <a:srgbClr val="000000"/>
                        </a:solidFill>
                        <a:effectLst/>
                        <a:latin typeface="+mj-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1">
                        <a:lumMod val="60000"/>
                        <a:lumOff val="40000"/>
                      </a:schemeClr>
                    </a:solidFill>
                  </a:tcPr>
                </a:tc>
                <a:tc>
                  <a:txBody>
                    <a:bodyPr/>
                    <a:lstStyle/>
                    <a:p>
                      <a:pPr algn="ctr">
                        <a:spcAft>
                          <a:spcPts val="600"/>
                        </a:spcAft>
                      </a:pPr>
                      <a:r>
                        <a:rPr lang="pl-PL" sz="2000" b="0" i="0" kern="0" dirty="0">
                          <a:solidFill>
                            <a:srgbClr val="000000"/>
                          </a:solidFill>
                          <a:effectLst/>
                          <a:latin typeface="+mj-lt"/>
                          <a:ea typeface="Times New Roman" panose="02020603050405020304" pitchFamily="18" charset="0"/>
                          <a:cs typeface="Times New Roman" panose="02020603050405020304" pitchFamily="18" charset="0"/>
                        </a:rPr>
                        <a:t>2</a:t>
                      </a:r>
                      <a:endParaRPr lang="pl-PL" sz="2000" b="0" i="0" kern="100" dirty="0">
                        <a:solidFill>
                          <a:srgbClr val="000000"/>
                        </a:solidFill>
                        <a:effectLst/>
                        <a:latin typeface="+mj-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1">
                        <a:lumMod val="40000"/>
                        <a:lumOff val="60000"/>
                      </a:schemeClr>
                    </a:solidFill>
                  </a:tcPr>
                </a:tc>
                <a:tc>
                  <a:txBody>
                    <a:bodyPr/>
                    <a:lstStyle/>
                    <a:p>
                      <a:pPr algn="ctr">
                        <a:spcAft>
                          <a:spcPts val="600"/>
                        </a:spcAft>
                      </a:pPr>
                      <a:r>
                        <a:rPr lang="pl-PL" sz="2000" b="0" i="0" kern="0" dirty="0">
                          <a:solidFill>
                            <a:srgbClr val="000000"/>
                          </a:solidFill>
                          <a:effectLst/>
                          <a:latin typeface="+mj-lt"/>
                          <a:ea typeface="Times New Roman" panose="02020603050405020304" pitchFamily="18" charset="0"/>
                          <a:cs typeface="Times New Roman" panose="02020603050405020304" pitchFamily="18" charset="0"/>
                        </a:rPr>
                        <a:t>1</a:t>
                      </a:r>
                      <a:endParaRPr lang="pl-PL" sz="2000" b="0" i="0" kern="100" dirty="0">
                        <a:solidFill>
                          <a:srgbClr val="000000"/>
                        </a:solidFill>
                        <a:effectLst/>
                        <a:latin typeface="+mj-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1">
                        <a:lumMod val="20000"/>
                        <a:lumOff val="80000"/>
                      </a:schemeClr>
                    </a:solidFill>
                  </a:tcPr>
                </a:tc>
                <a:tc>
                  <a:txBody>
                    <a:bodyPr/>
                    <a:lstStyle/>
                    <a:p>
                      <a:pPr algn="ctr">
                        <a:spcAft>
                          <a:spcPts val="600"/>
                        </a:spcAft>
                      </a:pPr>
                      <a:r>
                        <a:rPr lang="pl-PL" sz="2000" b="0" i="0" kern="0" dirty="0">
                          <a:solidFill>
                            <a:srgbClr val="000000"/>
                          </a:solidFill>
                          <a:effectLst/>
                          <a:latin typeface="+mj-lt"/>
                          <a:ea typeface="Times New Roman" panose="02020603050405020304" pitchFamily="18" charset="0"/>
                          <a:cs typeface="Times New Roman" panose="02020603050405020304" pitchFamily="18" charset="0"/>
                        </a:rPr>
                        <a:t>1</a:t>
                      </a:r>
                      <a:endParaRPr lang="pl-PL" sz="2000" b="0" i="0" kern="100" dirty="0">
                        <a:solidFill>
                          <a:srgbClr val="000000"/>
                        </a:solidFill>
                        <a:effectLst/>
                        <a:latin typeface="+mj-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1">
                        <a:lumMod val="20000"/>
                        <a:lumOff val="80000"/>
                      </a:schemeClr>
                    </a:solidFill>
                  </a:tcPr>
                </a:tc>
                <a:tc>
                  <a:txBody>
                    <a:bodyPr/>
                    <a:lstStyle/>
                    <a:p>
                      <a:pPr algn="ctr">
                        <a:spcAft>
                          <a:spcPts val="600"/>
                        </a:spcAft>
                      </a:pPr>
                      <a:r>
                        <a:rPr lang="pl-PL" sz="2000" b="0" i="0" kern="0" dirty="0">
                          <a:solidFill>
                            <a:srgbClr val="000000"/>
                          </a:solidFill>
                          <a:effectLst/>
                          <a:latin typeface="+mj-lt"/>
                          <a:ea typeface="Times New Roman" panose="02020603050405020304" pitchFamily="18" charset="0"/>
                          <a:cs typeface="Times New Roman" panose="02020603050405020304" pitchFamily="18" charset="0"/>
                        </a:rPr>
                        <a:t>3</a:t>
                      </a:r>
                      <a:endParaRPr lang="pl-PL" sz="2000" b="0" i="0" kern="100" dirty="0">
                        <a:solidFill>
                          <a:srgbClr val="000000"/>
                        </a:solidFill>
                        <a:effectLst/>
                        <a:latin typeface="+mj-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1">
                        <a:lumMod val="60000"/>
                        <a:lumOff val="40000"/>
                      </a:schemeClr>
                    </a:solidFill>
                  </a:tcPr>
                </a:tc>
                <a:tc>
                  <a:txBody>
                    <a:bodyPr/>
                    <a:lstStyle/>
                    <a:p>
                      <a:pPr algn="ctr">
                        <a:spcAft>
                          <a:spcPts val="600"/>
                        </a:spcAft>
                      </a:pPr>
                      <a:r>
                        <a:rPr lang="en-GB" sz="2000" b="0" i="0" kern="100" dirty="0">
                          <a:solidFill>
                            <a:srgbClr val="000000"/>
                          </a:solidFill>
                          <a:effectLst/>
                          <a:latin typeface="+mj-lt"/>
                          <a:ea typeface="Calibri" panose="020F0502020204030204" pitchFamily="34" charset="0"/>
                          <a:cs typeface="Times New Roman" panose="02020603050405020304" pitchFamily="18" charset="0"/>
                        </a:rPr>
                        <a:t>10</a:t>
                      </a:r>
                      <a:endParaRPr lang="pl-PL" sz="2000" b="0" i="0" kern="100" dirty="0">
                        <a:solidFill>
                          <a:srgbClr val="000000"/>
                        </a:solidFill>
                        <a:effectLst/>
                        <a:latin typeface="+mj-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284046197"/>
                  </a:ext>
                </a:extLst>
              </a:tr>
              <a:tr h="394682">
                <a:tc>
                  <a:txBody>
                    <a:bodyPr/>
                    <a:lstStyle/>
                    <a:p>
                      <a:pPr algn="r">
                        <a:spcAft>
                          <a:spcPts val="600"/>
                        </a:spcAft>
                      </a:pPr>
                      <a:r>
                        <a:rPr lang="pl-PL" sz="1600" kern="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PAPIER PUCHNĄCY</a:t>
                      </a:r>
                      <a:endParaRPr lang="pl-PL" sz="2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solidFill>
                      <a:schemeClr val="bg1"/>
                    </a:solidFill>
                  </a:tcPr>
                </a:tc>
                <a:tc>
                  <a:txBody>
                    <a:bodyPr/>
                    <a:lstStyle/>
                    <a:p>
                      <a:pPr algn="ctr">
                        <a:spcAft>
                          <a:spcPts val="600"/>
                        </a:spcAft>
                      </a:pPr>
                      <a:r>
                        <a:rPr lang="pl-PL" sz="2000" b="0" i="0" kern="0" dirty="0">
                          <a:solidFill>
                            <a:srgbClr val="000000"/>
                          </a:solidFill>
                          <a:effectLst/>
                          <a:latin typeface="+mj-lt"/>
                          <a:ea typeface="Times New Roman" panose="02020603050405020304" pitchFamily="18" charset="0"/>
                          <a:cs typeface="Times New Roman" panose="02020603050405020304" pitchFamily="18" charset="0"/>
                        </a:rPr>
                        <a:t>3</a:t>
                      </a:r>
                      <a:endParaRPr lang="pl-PL" sz="2000" b="0" i="0" kern="100" dirty="0">
                        <a:solidFill>
                          <a:srgbClr val="000000"/>
                        </a:solidFill>
                        <a:effectLst/>
                        <a:latin typeface="+mj-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1">
                        <a:lumMod val="60000"/>
                        <a:lumOff val="40000"/>
                      </a:schemeClr>
                    </a:solidFill>
                  </a:tcPr>
                </a:tc>
                <a:tc>
                  <a:txBody>
                    <a:bodyPr/>
                    <a:lstStyle/>
                    <a:p>
                      <a:pPr algn="ctr">
                        <a:spcAft>
                          <a:spcPts val="600"/>
                        </a:spcAft>
                      </a:pPr>
                      <a:r>
                        <a:rPr lang="pl-PL" sz="2000" b="0" i="0" kern="0" dirty="0">
                          <a:solidFill>
                            <a:srgbClr val="000000"/>
                          </a:solidFill>
                          <a:effectLst/>
                          <a:latin typeface="+mj-lt"/>
                          <a:ea typeface="Times New Roman" panose="02020603050405020304" pitchFamily="18" charset="0"/>
                          <a:cs typeface="Times New Roman" panose="02020603050405020304" pitchFamily="18" charset="0"/>
                        </a:rPr>
                        <a:t>2</a:t>
                      </a:r>
                      <a:endParaRPr lang="pl-PL" sz="2000" b="0" i="0" kern="100" dirty="0">
                        <a:solidFill>
                          <a:srgbClr val="000000"/>
                        </a:solidFill>
                        <a:effectLst/>
                        <a:latin typeface="+mj-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1">
                        <a:lumMod val="40000"/>
                        <a:lumOff val="60000"/>
                      </a:schemeClr>
                    </a:solidFill>
                  </a:tcPr>
                </a:tc>
                <a:tc>
                  <a:txBody>
                    <a:bodyPr/>
                    <a:lstStyle/>
                    <a:p>
                      <a:pPr algn="ctr">
                        <a:spcAft>
                          <a:spcPts val="600"/>
                        </a:spcAft>
                      </a:pPr>
                      <a:r>
                        <a:rPr lang="pl-PL" sz="2000" b="0" i="0" kern="0" dirty="0">
                          <a:solidFill>
                            <a:srgbClr val="000000"/>
                          </a:solidFill>
                          <a:effectLst/>
                          <a:latin typeface="+mj-lt"/>
                          <a:ea typeface="Times New Roman" panose="02020603050405020304" pitchFamily="18" charset="0"/>
                          <a:cs typeface="Times New Roman" panose="02020603050405020304" pitchFamily="18" charset="0"/>
                        </a:rPr>
                        <a:t>3</a:t>
                      </a:r>
                      <a:endParaRPr lang="pl-PL" sz="2000" b="0" i="0" kern="100" dirty="0">
                        <a:solidFill>
                          <a:srgbClr val="000000"/>
                        </a:solidFill>
                        <a:effectLst/>
                        <a:latin typeface="+mj-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1">
                        <a:lumMod val="60000"/>
                        <a:lumOff val="40000"/>
                      </a:schemeClr>
                    </a:solidFill>
                  </a:tcPr>
                </a:tc>
                <a:tc>
                  <a:txBody>
                    <a:bodyPr/>
                    <a:lstStyle/>
                    <a:p>
                      <a:pPr algn="ctr">
                        <a:spcAft>
                          <a:spcPts val="600"/>
                        </a:spcAft>
                      </a:pPr>
                      <a:r>
                        <a:rPr lang="pl-PL" sz="2000" b="0" i="0" kern="0" dirty="0">
                          <a:solidFill>
                            <a:srgbClr val="000000"/>
                          </a:solidFill>
                          <a:effectLst/>
                          <a:latin typeface="+mj-lt"/>
                          <a:ea typeface="Times New Roman" panose="02020603050405020304" pitchFamily="18" charset="0"/>
                          <a:cs typeface="Times New Roman" panose="02020603050405020304" pitchFamily="18" charset="0"/>
                        </a:rPr>
                        <a:t>3</a:t>
                      </a:r>
                      <a:endParaRPr lang="pl-PL" sz="2000" b="0" i="0" kern="100" dirty="0">
                        <a:solidFill>
                          <a:srgbClr val="000000"/>
                        </a:solidFill>
                        <a:effectLst/>
                        <a:latin typeface="+mj-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1">
                        <a:lumMod val="60000"/>
                        <a:lumOff val="40000"/>
                      </a:schemeClr>
                    </a:solidFill>
                  </a:tcPr>
                </a:tc>
                <a:tc>
                  <a:txBody>
                    <a:bodyPr/>
                    <a:lstStyle/>
                    <a:p>
                      <a:pPr algn="ctr">
                        <a:spcAft>
                          <a:spcPts val="600"/>
                        </a:spcAft>
                      </a:pPr>
                      <a:r>
                        <a:rPr lang="pl-PL" sz="2000" b="0" i="0" kern="0" dirty="0">
                          <a:solidFill>
                            <a:srgbClr val="000000"/>
                          </a:solidFill>
                          <a:effectLst/>
                          <a:latin typeface="+mj-lt"/>
                          <a:ea typeface="Times New Roman" panose="02020603050405020304" pitchFamily="18" charset="0"/>
                          <a:cs typeface="Times New Roman" panose="02020603050405020304" pitchFamily="18" charset="0"/>
                        </a:rPr>
                        <a:t>3</a:t>
                      </a:r>
                      <a:endParaRPr lang="pl-PL" sz="2000" b="0" i="0" kern="100" dirty="0">
                        <a:solidFill>
                          <a:srgbClr val="000000"/>
                        </a:solidFill>
                        <a:effectLst/>
                        <a:latin typeface="+mj-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1">
                        <a:lumMod val="60000"/>
                        <a:lumOff val="40000"/>
                      </a:schemeClr>
                    </a:solidFill>
                  </a:tcPr>
                </a:tc>
                <a:tc>
                  <a:txBody>
                    <a:bodyPr/>
                    <a:lstStyle/>
                    <a:p>
                      <a:pPr algn="ctr">
                        <a:spcAft>
                          <a:spcPts val="600"/>
                        </a:spcAft>
                      </a:pPr>
                      <a:r>
                        <a:rPr lang="en-GB" sz="2400" b="1" i="0" kern="100" dirty="0">
                          <a:solidFill>
                            <a:srgbClr val="000000"/>
                          </a:solidFill>
                          <a:effectLst/>
                          <a:latin typeface="+mj-lt"/>
                          <a:ea typeface="Calibri" panose="020F0502020204030204" pitchFamily="34" charset="0"/>
                          <a:cs typeface="Times New Roman" panose="02020603050405020304" pitchFamily="18" charset="0"/>
                        </a:rPr>
                        <a:t>14</a:t>
                      </a:r>
                      <a:endParaRPr lang="pl-PL" sz="2400" b="1" i="0" kern="100" dirty="0">
                        <a:solidFill>
                          <a:srgbClr val="000000"/>
                        </a:solidFill>
                        <a:effectLst/>
                        <a:latin typeface="+mj-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3">
                        <a:lumMod val="60000"/>
                        <a:lumOff val="40000"/>
                      </a:schemeClr>
                    </a:solidFill>
                  </a:tcPr>
                </a:tc>
                <a:extLst>
                  <a:ext uri="{0D108BD9-81ED-4DB2-BD59-A6C34878D82A}">
                    <a16:rowId xmlns:a16="http://schemas.microsoft.com/office/drawing/2014/main" val="3599036716"/>
                  </a:ext>
                </a:extLst>
              </a:tr>
              <a:tr h="394682">
                <a:tc>
                  <a:txBody>
                    <a:bodyPr/>
                    <a:lstStyle/>
                    <a:p>
                      <a:pPr algn="r">
                        <a:spcAft>
                          <a:spcPts val="600"/>
                        </a:spcAft>
                      </a:pPr>
                      <a:r>
                        <a:rPr lang="pl-PL" sz="1600" kern="0" dirty="0">
                          <a:solidFill>
                            <a:schemeClr val="tx1"/>
                          </a:solidFill>
                          <a:effectLst/>
                        </a:rPr>
                        <a:t>TIGER</a:t>
                      </a:r>
                      <a:endParaRPr lang="pl-PL" sz="2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solidFill>
                      <a:schemeClr val="bg1"/>
                    </a:solidFill>
                  </a:tcPr>
                </a:tc>
                <a:tc>
                  <a:txBody>
                    <a:bodyPr/>
                    <a:lstStyle/>
                    <a:p>
                      <a:pPr algn="ctr">
                        <a:spcAft>
                          <a:spcPts val="600"/>
                        </a:spcAft>
                      </a:pPr>
                      <a:r>
                        <a:rPr lang="pl-PL" sz="2000" b="0" i="0" kern="0" dirty="0">
                          <a:solidFill>
                            <a:srgbClr val="000000"/>
                          </a:solidFill>
                          <a:effectLst/>
                          <a:latin typeface="+mj-lt"/>
                          <a:ea typeface="Times New Roman" panose="02020603050405020304" pitchFamily="18" charset="0"/>
                          <a:cs typeface="Times New Roman" panose="02020603050405020304" pitchFamily="18" charset="0"/>
                        </a:rPr>
                        <a:t>1</a:t>
                      </a:r>
                      <a:endParaRPr lang="pl-PL" sz="2000" b="0" i="0" kern="100" dirty="0">
                        <a:solidFill>
                          <a:srgbClr val="000000"/>
                        </a:solidFill>
                        <a:effectLst/>
                        <a:latin typeface="+mj-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1">
                        <a:lumMod val="20000"/>
                        <a:lumOff val="80000"/>
                      </a:schemeClr>
                    </a:solidFill>
                  </a:tcPr>
                </a:tc>
                <a:tc>
                  <a:txBody>
                    <a:bodyPr/>
                    <a:lstStyle/>
                    <a:p>
                      <a:pPr algn="ctr">
                        <a:spcAft>
                          <a:spcPts val="600"/>
                        </a:spcAft>
                      </a:pPr>
                      <a:r>
                        <a:rPr lang="pl-PL" sz="2000" b="0" i="0" kern="0" dirty="0">
                          <a:solidFill>
                            <a:srgbClr val="000000"/>
                          </a:solidFill>
                          <a:effectLst/>
                          <a:latin typeface="+mj-lt"/>
                          <a:ea typeface="Times New Roman" panose="02020603050405020304" pitchFamily="18" charset="0"/>
                          <a:cs typeface="Times New Roman" panose="02020603050405020304" pitchFamily="18" charset="0"/>
                        </a:rPr>
                        <a:t>1</a:t>
                      </a:r>
                      <a:endParaRPr lang="pl-PL" sz="2000" b="0" i="0" kern="100" dirty="0">
                        <a:solidFill>
                          <a:srgbClr val="000000"/>
                        </a:solidFill>
                        <a:effectLst/>
                        <a:latin typeface="+mj-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1">
                        <a:lumMod val="20000"/>
                        <a:lumOff val="80000"/>
                      </a:schemeClr>
                    </a:solidFill>
                  </a:tcPr>
                </a:tc>
                <a:tc>
                  <a:txBody>
                    <a:bodyPr/>
                    <a:lstStyle/>
                    <a:p>
                      <a:pPr algn="ctr">
                        <a:spcAft>
                          <a:spcPts val="600"/>
                        </a:spcAft>
                      </a:pPr>
                      <a:r>
                        <a:rPr lang="pl-PL" sz="2000" b="0" i="0" kern="0" dirty="0">
                          <a:solidFill>
                            <a:srgbClr val="000000"/>
                          </a:solidFill>
                          <a:effectLst/>
                          <a:latin typeface="+mj-lt"/>
                          <a:ea typeface="Times New Roman" panose="02020603050405020304" pitchFamily="18" charset="0"/>
                          <a:cs typeface="Times New Roman" panose="02020603050405020304" pitchFamily="18" charset="0"/>
                        </a:rPr>
                        <a:t>3</a:t>
                      </a:r>
                      <a:endParaRPr lang="pl-PL" sz="2000" b="0" i="0" kern="100" dirty="0">
                        <a:solidFill>
                          <a:srgbClr val="000000"/>
                        </a:solidFill>
                        <a:effectLst/>
                        <a:latin typeface="+mj-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1">
                        <a:lumMod val="60000"/>
                        <a:lumOff val="40000"/>
                      </a:schemeClr>
                    </a:solidFill>
                  </a:tcPr>
                </a:tc>
                <a:tc>
                  <a:txBody>
                    <a:bodyPr/>
                    <a:lstStyle/>
                    <a:p>
                      <a:pPr algn="ctr">
                        <a:spcAft>
                          <a:spcPts val="600"/>
                        </a:spcAft>
                      </a:pPr>
                      <a:r>
                        <a:rPr lang="pl-PL" sz="2000" b="0" i="0" kern="0" dirty="0">
                          <a:solidFill>
                            <a:srgbClr val="000000"/>
                          </a:solidFill>
                          <a:effectLst/>
                          <a:latin typeface="+mj-lt"/>
                          <a:ea typeface="Times New Roman" panose="02020603050405020304" pitchFamily="18" charset="0"/>
                          <a:cs typeface="Times New Roman" panose="02020603050405020304" pitchFamily="18" charset="0"/>
                        </a:rPr>
                        <a:t>3</a:t>
                      </a:r>
                      <a:endParaRPr lang="pl-PL" sz="2000" b="0" i="0" kern="100" dirty="0">
                        <a:solidFill>
                          <a:srgbClr val="000000"/>
                        </a:solidFill>
                        <a:effectLst/>
                        <a:latin typeface="+mj-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1">
                        <a:lumMod val="60000"/>
                        <a:lumOff val="40000"/>
                      </a:schemeClr>
                    </a:solidFill>
                  </a:tcPr>
                </a:tc>
                <a:tc>
                  <a:txBody>
                    <a:bodyPr/>
                    <a:lstStyle/>
                    <a:p>
                      <a:pPr algn="ctr">
                        <a:spcAft>
                          <a:spcPts val="600"/>
                        </a:spcAft>
                      </a:pPr>
                      <a:r>
                        <a:rPr lang="pl-PL" sz="2000" b="0" i="0" kern="0" dirty="0">
                          <a:solidFill>
                            <a:srgbClr val="000000"/>
                          </a:solidFill>
                          <a:effectLst/>
                          <a:latin typeface="+mj-lt"/>
                          <a:ea typeface="Times New Roman" panose="02020603050405020304" pitchFamily="18" charset="0"/>
                          <a:cs typeface="Times New Roman" panose="02020603050405020304" pitchFamily="18" charset="0"/>
                        </a:rPr>
                        <a:t>3</a:t>
                      </a:r>
                      <a:endParaRPr lang="pl-PL" sz="2000" b="0" i="0" kern="100" dirty="0">
                        <a:solidFill>
                          <a:srgbClr val="000000"/>
                        </a:solidFill>
                        <a:effectLst/>
                        <a:latin typeface="+mj-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1">
                        <a:lumMod val="60000"/>
                        <a:lumOff val="40000"/>
                      </a:schemeClr>
                    </a:solidFill>
                  </a:tcPr>
                </a:tc>
                <a:tc>
                  <a:txBody>
                    <a:bodyPr/>
                    <a:lstStyle/>
                    <a:p>
                      <a:pPr algn="ctr">
                        <a:spcAft>
                          <a:spcPts val="600"/>
                        </a:spcAft>
                      </a:pPr>
                      <a:r>
                        <a:rPr lang="en-GB" sz="2000" b="0" i="0" kern="100" dirty="0">
                          <a:solidFill>
                            <a:srgbClr val="000000"/>
                          </a:solidFill>
                          <a:effectLst/>
                          <a:latin typeface="+mj-lt"/>
                          <a:ea typeface="Calibri" panose="020F0502020204030204" pitchFamily="34" charset="0"/>
                          <a:cs typeface="Times New Roman" panose="02020603050405020304" pitchFamily="18" charset="0"/>
                        </a:rPr>
                        <a:t>11</a:t>
                      </a:r>
                      <a:endParaRPr lang="pl-PL" sz="2000" b="0" i="0" kern="100" dirty="0">
                        <a:solidFill>
                          <a:srgbClr val="000000"/>
                        </a:solidFill>
                        <a:effectLst/>
                        <a:latin typeface="+mj-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2900013540"/>
                  </a:ext>
                </a:extLst>
              </a:tr>
              <a:tr h="394682">
                <a:tc>
                  <a:txBody>
                    <a:bodyPr/>
                    <a:lstStyle/>
                    <a:p>
                      <a:pPr algn="r">
                        <a:spcAft>
                          <a:spcPts val="600"/>
                        </a:spcAft>
                      </a:pPr>
                      <a:r>
                        <a:rPr lang="pl-PL" sz="1600" kern="0" dirty="0">
                          <a:solidFill>
                            <a:schemeClr val="tx1"/>
                          </a:solidFill>
                          <a:effectLst/>
                        </a:rPr>
                        <a:t>TACTPLUS</a:t>
                      </a:r>
                      <a:endParaRPr lang="pl-PL" sz="2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solidFill>
                      <a:schemeClr val="bg1"/>
                    </a:solidFill>
                  </a:tcPr>
                </a:tc>
                <a:tc>
                  <a:txBody>
                    <a:bodyPr/>
                    <a:lstStyle/>
                    <a:p>
                      <a:pPr algn="ctr">
                        <a:spcAft>
                          <a:spcPts val="600"/>
                        </a:spcAft>
                      </a:pPr>
                      <a:r>
                        <a:rPr lang="pl-PL" sz="2000" b="0" i="0" kern="0" dirty="0">
                          <a:solidFill>
                            <a:srgbClr val="000000"/>
                          </a:solidFill>
                          <a:effectLst/>
                          <a:latin typeface="+mj-lt"/>
                          <a:ea typeface="Times New Roman" panose="02020603050405020304" pitchFamily="18" charset="0"/>
                          <a:cs typeface="Times New Roman" panose="02020603050405020304" pitchFamily="18" charset="0"/>
                        </a:rPr>
                        <a:t>3</a:t>
                      </a:r>
                      <a:endParaRPr lang="pl-PL" sz="2000" b="0" i="0" kern="100" dirty="0">
                        <a:solidFill>
                          <a:srgbClr val="000000"/>
                        </a:solidFill>
                        <a:effectLst/>
                        <a:latin typeface="+mj-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1">
                        <a:lumMod val="60000"/>
                        <a:lumOff val="40000"/>
                      </a:schemeClr>
                    </a:solidFill>
                  </a:tcPr>
                </a:tc>
                <a:tc>
                  <a:txBody>
                    <a:bodyPr/>
                    <a:lstStyle/>
                    <a:p>
                      <a:pPr algn="ctr">
                        <a:spcAft>
                          <a:spcPts val="600"/>
                        </a:spcAft>
                      </a:pPr>
                      <a:r>
                        <a:rPr lang="pl-PL" sz="2000" b="0" i="0" kern="0" dirty="0">
                          <a:solidFill>
                            <a:srgbClr val="000000"/>
                          </a:solidFill>
                          <a:effectLst/>
                          <a:latin typeface="+mj-lt"/>
                          <a:ea typeface="Times New Roman" panose="02020603050405020304" pitchFamily="18" charset="0"/>
                          <a:cs typeface="Times New Roman" panose="02020603050405020304" pitchFamily="18" charset="0"/>
                        </a:rPr>
                        <a:t>1</a:t>
                      </a:r>
                      <a:endParaRPr lang="pl-PL" sz="2000" b="0" i="0" kern="100" dirty="0">
                        <a:solidFill>
                          <a:srgbClr val="000000"/>
                        </a:solidFill>
                        <a:effectLst/>
                        <a:latin typeface="+mj-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1">
                        <a:lumMod val="20000"/>
                        <a:lumOff val="80000"/>
                      </a:schemeClr>
                    </a:solidFill>
                  </a:tcPr>
                </a:tc>
                <a:tc>
                  <a:txBody>
                    <a:bodyPr/>
                    <a:lstStyle/>
                    <a:p>
                      <a:pPr algn="ctr">
                        <a:spcAft>
                          <a:spcPts val="600"/>
                        </a:spcAft>
                      </a:pPr>
                      <a:r>
                        <a:rPr lang="pl-PL" sz="2000" b="0" i="0" kern="0" dirty="0">
                          <a:solidFill>
                            <a:srgbClr val="000000"/>
                          </a:solidFill>
                          <a:effectLst/>
                          <a:latin typeface="+mj-lt"/>
                          <a:ea typeface="Times New Roman" panose="02020603050405020304" pitchFamily="18" charset="0"/>
                          <a:cs typeface="Times New Roman" panose="02020603050405020304" pitchFamily="18" charset="0"/>
                        </a:rPr>
                        <a:t>2</a:t>
                      </a:r>
                      <a:endParaRPr lang="pl-PL" sz="2000" b="0" i="0" kern="100" dirty="0">
                        <a:solidFill>
                          <a:srgbClr val="000000"/>
                        </a:solidFill>
                        <a:effectLst/>
                        <a:latin typeface="+mj-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1">
                        <a:lumMod val="40000"/>
                        <a:lumOff val="60000"/>
                      </a:schemeClr>
                    </a:solidFill>
                  </a:tcPr>
                </a:tc>
                <a:tc>
                  <a:txBody>
                    <a:bodyPr/>
                    <a:lstStyle/>
                    <a:p>
                      <a:pPr algn="ctr">
                        <a:spcAft>
                          <a:spcPts val="600"/>
                        </a:spcAft>
                      </a:pPr>
                      <a:r>
                        <a:rPr lang="pl-PL" sz="2000" b="0" i="0" kern="0" dirty="0">
                          <a:solidFill>
                            <a:srgbClr val="000000"/>
                          </a:solidFill>
                          <a:effectLst/>
                          <a:latin typeface="+mj-lt"/>
                          <a:ea typeface="Times New Roman" panose="02020603050405020304" pitchFamily="18" charset="0"/>
                          <a:cs typeface="Times New Roman" panose="02020603050405020304" pitchFamily="18" charset="0"/>
                        </a:rPr>
                        <a:t>3</a:t>
                      </a:r>
                      <a:endParaRPr lang="pl-PL" sz="2000" b="0" i="0" kern="100" dirty="0">
                        <a:solidFill>
                          <a:srgbClr val="000000"/>
                        </a:solidFill>
                        <a:effectLst/>
                        <a:latin typeface="+mj-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1">
                        <a:lumMod val="60000"/>
                        <a:lumOff val="40000"/>
                      </a:schemeClr>
                    </a:solidFill>
                  </a:tcPr>
                </a:tc>
                <a:tc>
                  <a:txBody>
                    <a:bodyPr/>
                    <a:lstStyle/>
                    <a:p>
                      <a:pPr algn="ctr">
                        <a:spcAft>
                          <a:spcPts val="600"/>
                        </a:spcAft>
                      </a:pPr>
                      <a:r>
                        <a:rPr lang="pl-PL" sz="2000" b="0" i="0" kern="0" dirty="0">
                          <a:solidFill>
                            <a:srgbClr val="000000"/>
                          </a:solidFill>
                          <a:effectLst/>
                          <a:latin typeface="+mj-lt"/>
                          <a:ea typeface="Times New Roman" panose="02020603050405020304" pitchFamily="18" charset="0"/>
                          <a:cs typeface="Times New Roman" panose="02020603050405020304" pitchFamily="18" charset="0"/>
                        </a:rPr>
                        <a:t>3</a:t>
                      </a:r>
                      <a:endParaRPr lang="pl-PL" sz="2000" b="0" i="0" kern="100" dirty="0">
                        <a:solidFill>
                          <a:srgbClr val="000000"/>
                        </a:solidFill>
                        <a:effectLst/>
                        <a:latin typeface="+mj-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1">
                        <a:lumMod val="60000"/>
                        <a:lumOff val="40000"/>
                      </a:schemeClr>
                    </a:solidFill>
                  </a:tcPr>
                </a:tc>
                <a:tc>
                  <a:txBody>
                    <a:bodyPr/>
                    <a:lstStyle/>
                    <a:p>
                      <a:pPr algn="ctr">
                        <a:spcAft>
                          <a:spcPts val="600"/>
                        </a:spcAft>
                      </a:pPr>
                      <a:r>
                        <a:rPr lang="en-GB" sz="2400" b="1" i="0" kern="100" dirty="0">
                          <a:solidFill>
                            <a:srgbClr val="000000"/>
                          </a:solidFill>
                          <a:effectLst/>
                          <a:latin typeface="+mj-lt"/>
                          <a:ea typeface="Calibri" panose="020F0502020204030204" pitchFamily="34" charset="0"/>
                          <a:cs typeface="Times New Roman" panose="02020603050405020304" pitchFamily="18" charset="0"/>
                        </a:rPr>
                        <a:t>12</a:t>
                      </a:r>
                      <a:endParaRPr lang="pl-PL" sz="2400" b="1" i="0" kern="100" dirty="0">
                        <a:solidFill>
                          <a:srgbClr val="000000"/>
                        </a:solidFill>
                        <a:effectLst/>
                        <a:latin typeface="+mj-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3">
                        <a:lumMod val="60000"/>
                        <a:lumOff val="40000"/>
                      </a:schemeClr>
                    </a:solidFill>
                  </a:tcPr>
                </a:tc>
                <a:extLst>
                  <a:ext uri="{0D108BD9-81ED-4DB2-BD59-A6C34878D82A}">
                    <a16:rowId xmlns:a16="http://schemas.microsoft.com/office/drawing/2014/main" val="212613106"/>
                  </a:ext>
                </a:extLst>
              </a:tr>
              <a:tr h="394682">
                <a:tc>
                  <a:txBody>
                    <a:bodyPr/>
                    <a:lstStyle/>
                    <a:p>
                      <a:pPr algn="r">
                        <a:spcAft>
                          <a:spcPts val="600"/>
                        </a:spcAft>
                      </a:pPr>
                      <a:r>
                        <a:rPr lang="pl-PL" sz="16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DRUK UV</a:t>
                      </a:r>
                    </a:p>
                  </a:txBody>
                  <a:tcPr marL="68580" marR="68580" marT="0" marB="0" anchor="ctr">
                    <a:lnR w="12700" cap="flat" cmpd="sng" algn="ctr">
                      <a:solidFill>
                        <a:schemeClr val="tx1"/>
                      </a:solidFill>
                      <a:prstDash val="solid"/>
                      <a:round/>
                      <a:headEnd type="none" w="med" len="med"/>
                      <a:tailEnd type="none" w="med" len="med"/>
                    </a:lnR>
                    <a:solidFill>
                      <a:schemeClr val="bg1"/>
                    </a:solidFill>
                  </a:tcPr>
                </a:tc>
                <a:tc>
                  <a:txBody>
                    <a:bodyPr/>
                    <a:lstStyle/>
                    <a:p>
                      <a:pPr algn="ctr">
                        <a:spcAft>
                          <a:spcPts val="600"/>
                        </a:spcAft>
                      </a:pPr>
                      <a:r>
                        <a:rPr lang="pl-PL" sz="2000" b="0" i="0" kern="100" dirty="0">
                          <a:solidFill>
                            <a:srgbClr val="000000"/>
                          </a:solidFill>
                          <a:effectLst/>
                          <a:latin typeface="+mj-lt"/>
                          <a:ea typeface="Calibri" panose="020F0502020204030204" pitchFamily="34" charset="0"/>
                          <a:cs typeface="Times New Roman" panose="02020603050405020304" pitchFamily="18" charset="0"/>
                        </a:rPr>
                        <a:t>3</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1">
                        <a:lumMod val="60000"/>
                        <a:lumOff val="40000"/>
                      </a:schemeClr>
                    </a:solidFill>
                  </a:tcPr>
                </a:tc>
                <a:tc>
                  <a:txBody>
                    <a:bodyPr/>
                    <a:lstStyle/>
                    <a:p>
                      <a:pPr algn="ctr">
                        <a:spcAft>
                          <a:spcPts val="600"/>
                        </a:spcAft>
                      </a:pPr>
                      <a:r>
                        <a:rPr lang="pl-PL" sz="2000" b="0" i="0" kern="100" dirty="0">
                          <a:solidFill>
                            <a:srgbClr val="000000"/>
                          </a:solidFill>
                          <a:effectLst/>
                          <a:latin typeface="+mj-lt"/>
                          <a:ea typeface="Calibri" panose="020F0502020204030204" pitchFamily="34" charset="0"/>
                          <a:cs typeface="Times New Roman" panose="02020603050405020304" pitchFamily="18" charset="0"/>
                        </a:rPr>
                        <a:t>2</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1">
                        <a:lumMod val="40000"/>
                        <a:lumOff val="60000"/>
                      </a:schemeClr>
                    </a:solidFill>
                  </a:tcPr>
                </a:tc>
                <a:tc>
                  <a:txBody>
                    <a:bodyPr/>
                    <a:lstStyle/>
                    <a:p>
                      <a:pPr algn="ctr">
                        <a:spcAft>
                          <a:spcPts val="600"/>
                        </a:spcAft>
                      </a:pPr>
                      <a:r>
                        <a:rPr lang="pl-PL" sz="2000" b="0" i="0" kern="100" dirty="0">
                          <a:solidFill>
                            <a:srgbClr val="000000"/>
                          </a:solidFill>
                          <a:effectLst/>
                          <a:latin typeface="+mj-lt"/>
                          <a:ea typeface="Calibri" panose="020F0502020204030204" pitchFamily="34" charset="0"/>
                          <a:cs typeface="Times New Roman" panose="02020603050405020304" pitchFamily="18" charset="0"/>
                        </a:rPr>
                        <a:t>2</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1">
                        <a:lumMod val="40000"/>
                        <a:lumOff val="60000"/>
                      </a:schemeClr>
                    </a:solidFill>
                  </a:tcPr>
                </a:tc>
                <a:tc>
                  <a:txBody>
                    <a:bodyPr/>
                    <a:lstStyle/>
                    <a:p>
                      <a:pPr algn="ctr">
                        <a:spcAft>
                          <a:spcPts val="600"/>
                        </a:spcAft>
                      </a:pPr>
                      <a:r>
                        <a:rPr lang="pl-PL" sz="2000" b="0" i="0" kern="100" dirty="0">
                          <a:solidFill>
                            <a:srgbClr val="000000"/>
                          </a:solidFill>
                          <a:effectLst/>
                          <a:latin typeface="+mj-lt"/>
                          <a:ea typeface="Calibri" panose="020F0502020204030204" pitchFamily="34" charset="0"/>
                          <a:cs typeface="Times New Roman" panose="02020603050405020304" pitchFamily="18" charset="0"/>
                        </a:rPr>
                        <a:t>2</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1">
                        <a:lumMod val="40000"/>
                        <a:lumOff val="60000"/>
                      </a:schemeClr>
                    </a:solidFill>
                  </a:tcPr>
                </a:tc>
                <a:tc>
                  <a:txBody>
                    <a:bodyPr/>
                    <a:lstStyle/>
                    <a:p>
                      <a:pPr algn="ctr">
                        <a:spcAft>
                          <a:spcPts val="600"/>
                        </a:spcAft>
                      </a:pPr>
                      <a:r>
                        <a:rPr lang="pl-PL" sz="2000" b="0" i="0" kern="100" dirty="0">
                          <a:solidFill>
                            <a:srgbClr val="000000"/>
                          </a:solidFill>
                          <a:effectLst/>
                          <a:latin typeface="+mj-lt"/>
                          <a:ea typeface="Calibri" panose="020F0502020204030204" pitchFamily="34" charset="0"/>
                          <a:cs typeface="Times New Roman" panose="02020603050405020304" pitchFamily="18" charset="0"/>
                        </a:rPr>
                        <a:t>3</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1">
                        <a:lumMod val="60000"/>
                        <a:lumOff val="40000"/>
                      </a:schemeClr>
                    </a:solidFill>
                  </a:tcPr>
                </a:tc>
                <a:tc>
                  <a:txBody>
                    <a:bodyPr/>
                    <a:lstStyle/>
                    <a:p>
                      <a:pPr algn="ctr">
                        <a:spcAft>
                          <a:spcPts val="600"/>
                        </a:spcAft>
                      </a:pPr>
                      <a:r>
                        <a:rPr lang="en-GB" sz="2400" b="1" i="0" kern="100" dirty="0">
                          <a:solidFill>
                            <a:srgbClr val="000000"/>
                          </a:solidFill>
                          <a:effectLst/>
                          <a:latin typeface="+mj-lt"/>
                          <a:ea typeface="Calibri" panose="020F0502020204030204" pitchFamily="34" charset="0"/>
                          <a:cs typeface="Times New Roman" panose="02020603050405020304" pitchFamily="18" charset="0"/>
                        </a:rPr>
                        <a:t>12</a:t>
                      </a:r>
                      <a:endParaRPr lang="pl-PL" sz="2400" b="1" i="0" kern="100" dirty="0">
                        <a:solidFill>
                          <a:srgbClr val="000000"/>
                        </a:solidFill>
                        <a:effectLst/>
                        <a:latin typeface="+mj-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3">
                        <a:lumMod val="60000"/>
                        <a:lumOff val="40000"/>
                      </a:schemeClr>
                    </a:solidFill>
                  </a:tcPr>
                </a:tc>
                <a:extLst>
                  <a:ext uri="{0D108BD9-81ED-4DB2-BD59-A6C34878D82A}">
                    <a16:rowId xmlns:a16="http://schemas.microsoft.com/office/drawing/2014/main" val="2566429721"/>
                  </a:ext>
                </a:extLst>
              </a:tr>
            </a:tbl>
          </a:graphicData>
        </a:graphic>
      </p:graphicFrame>
    </p:spTree>
    <p:extLst>
      <p:ext uri="{BB962C8B-B14F-4D97-AF65-F5344CB8AC3E}">
        <p14:creationId xmlns:p14="http://schemas.microsoft.com/office/powerpoint/2010/main" val="17389042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Obraz 36"/>
          <p:cNvPicPr>
            <a:picLocks noChangeAspect="1"/>
          </p:cNvPicPr>
          <p:nvPr/>
        </p:nvPicPr>
        <p:blipFill rotWithShape="1">
          <a:blip r:embed="rId3" cstate="print">
            <a:extLst>
              <a:ext uri="{28A0092B-C50C-407E-A947-70E740481C1C}">
                <a14:useLocalDpi xmlns:a14="http://schemas.microsoft.com/office/drawing/2010/main" val="0"/>
              </a:ext>
            </a:extLst>
          </a:blip>
          <a:srcRect b="84473"/>
          <a:stretch/>
        </p:blipFill>
        <p:spPr>
          <a:xfrm>
            <a:off x="0" y="3071"/>
            <a:ext cx="12192000" cy="1049665"/>
          </a:xfrm>
          <a:prstGeom prst="rect">
            <a:avLst/>
          </a:prstGeom>
        </p:spPr>
      </p:pic>
      <p:pic>
        <p:nvPicPr>
          <p:cNvPr id="3" name="Obraz 2">
            <a:extLst>
              <a:ext uri="{FF2B5EF4-FFF2-40B4-BE49-F238E27FC236}">
                <a16:creationId xmlns:a16="http://schemas.microsoft.com/office/drawing/2014/main" id="{2C223C1A-61FF-91AC-89F7-D3063118952C}"/>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11439687" y="116632"/>
            <a:ext cx="502353" cy="616174"/>
          </a:xfrm>
          <a:prstGeom prst="rect">
            <a:avLst/>
          </a:prstGeom>
        </p:spPr>
      </p:pic>
      <p:pic>
        <p:nvPicPr>
          <p:cNvPr id="9" name="Grafika 8">
            <a:extLst>
              <a:ext uri="{FF2B5EF4-FFF2-40B4-BE49-F238E27FC236}">
                <a16:creationId xmlns:a16="http://schemas.microsoft.com/office/drawing/2014/main" id="{DD46FF16-FFFE-3ABC-30BA-93C2A64BA5B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840416" y="259755"/>
            <a:ext cx="1296144" cy="329927"/>
          </a:xfrm>
          <a:prstGeom prst="rect">
            <a:avLst/>
          </a:prstGeom>
        </p:spPr>
      </p:pic>
      <p:sp>
        <p:nvSpPr>
          <p:cNvPr id="10" name="AutoShape 2" descr="Rzeczy są dla ludzi - Narodowe Centrum Badań i Rozwoju - Portal Gov.pl">
            <a:extLst>
              <a:ext uri="{FF2B5EF4-FFF2-40B4-BE49-F238E27FC236}">
                <a16:creationId xmlns:a16="http://schemas.microsoft.com/office/drawing/2014/main" id="{F7689B2B-6998-23A7-FC94-2B10A1452B7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pic>
        <p:nvPicPr>
          <p:cNvPr id="12" name="Obraz 11" descr="Obraz zawierający Czcionka, Grafika, tekst, logo&#10;&#10;Opis wygenerowany automatycznie">
            <a:extLst>
              <a:ext uri="{FF2B5EF4-FFF2-40B4-BE49-F238E27FC236}">
                <a16:creationId xmlns:a16="http://schemas.microsoft.com/office/drawing/2014/main" id="{E31474A4-F57D-10D9-81EE-AD81A4EDB5C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677033" y="162100"/>
            <a:ext cx="864096" cy="525235"/>
          </a:xfrm>
          <a:prstGeom prst="rect">
            <a:avLst/>
          </a:prstGeom>
        </p:spPr>
      </p:pic>
      <p:graphicFrame>
        <p:nvGraphicFramePr>
          <p:cNvPr id="4" name="Chart 3">
            <a:extLst>
              <a:ext uri="{FF2B5EF4-FFF2-40B4-BE49-F238E27FC236}">
                <a16:creationId xmlns:a16="http://schemas.microsoft.com/office/drawing/2014/main" id="{AAAEE216-7727-4337-BFE7-E7209E482FE0}"/>
              </a:ext>
            </a:extLst>
          </p:cNvPr>
          <p:cNvGraphicFramePr>
            <a:graphicFrameLocks/>
          </p:cNvGraphicFramePr>
          <p:nvPr>
            <p:extLst>
              <p:ext uri="{D42A27DB-BD31-4B8C-83A1-F6EECF244321}">
                <p14:modId xmlns:p14="http://schemas.microsoft.com/office/powerpoint/2010/main" val="2027254716"/>
              </p:ext>
            </p:extLst>
          </p:nvPr>
        </p:nvGraphicFramePr>
        <p:xfrm>
          <a:off x="80024" y="1190382"/>
          <a:ext cx="11992639" cy="5478978"/>
        </p:xfrm>
        <a:graphic>
          <a:graphicData uri="http://schemas.openxmlformats.org/drawingml/2006/chart">
            <c:chart xmlns:c="http://schemas.openxmlformats.org/drawingml/2006/chart" xmlns:r="http://schemas.openxmlformats.org/officeDocument/2006/relationships" r:id="rId8"/>
          </a:graphicData>
        </a:graphic>
      </p:graphicFrame>
      <p:sp>
        <p:nvSpPr>
          <p:cNvPr id="2" name="Prostokąt: zaokrąglone rogi 1">
            <a:extLst>
              <a:ext uri="{FF2B5EF4-FFF2-40B4-BE49-F238E27FC236}">
                <a16:creationId xmlns:a16="http://schemas.microsoft.com/office/drawing/2014/main" id="{DCB4D800-3C21-B77D-FB55-F18E47AB82B4}"/>
              </a:ext>
            </a:extLst>
          </p:cNvPr>
          <p:cNvSpPr/>
          <p:nvPr/>
        </p:nvSpPr>
        <p:spPr>
          <a:xfrm>
            <a:off x="7414722" y="1052736"/>
            <a:ext cx="758222" cy="3190930"/>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5" name="pole tekstowe 12">
            <a:extLst>
              <a:ext uri="{FF2B5EF4-FFF2-40B4-BE49-F238E27FC236}">
                <a16:creationId xmlns:a16="http://schemas.microsoft.com/office/drawing/2014/main" id="{12D5A1DB-F4A4-EAE6-DD83-FDB76C2BB10D}"/>
              </a:ext>
            </a:extLst>
          </p:cNvPr>
          <p:cNvSpPr txBox="1"/>
          <p:nvPr/>
        </p:nvSpPr>
        <p:spPr>
          <a:xfrm>
            <a:off x="1786775" y="164115"/>
            <a:ext cx="6640297" cy="523220"/>
          </a:xfrm>
          <a:prstGeom prst="rect">
            <a:avLst/>
          </a:prstGeom>
          <a:noFill/>
        </p:spPr>
        <p:txBody>
          <a:bodyPr wrap="square" rtlCol="0">
            <a:spAutoFit/>
          </a:bodyPr>
          <a:lstStyle/>
          <a:p>
            <a:pPr algn="ctr"/>
            <a:r>
              <a:rPr lang="pl-PL" sz="2800" b="1" dirty="0"/>
              <a:t>PODSUMOWANIE WYNIKÓW</a:t>
            </a:r>
          </a:p>
        </p:txBody>
      </p:sp>
    </p:spTree>
    <p:extLst>
      <p:ext uri="{BB962C8B-B14F-4D97-AF65-F5344CB8AC3E}">
        <p14:creationId xmlns:p14="http://schemas.microsoft.com/office/powerpoint/2010/main" val="34846553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Obraz 36"/>
          <p:cNvPicPr>
            <a:picLocks noChangeAspect="1"/>
          </p:cNvPicPr>
          <p:nvPr/>
        </p:nvPicPr>
        <p:blipFill rotWithShape="1">
          <a:blip r:embed="rId3" cstate="print">
            <a:extLst>
              <a:ext uri="{28A0092B-C50C-407E-A947-70E740481C1C}">
                <a14:useLocalDpi xmlns:a14="http://schemas.microsoft.com/office/drawing/2010/main" val="0"/>
              </a:ext>
            </a:extLst>
          </a:blip>
          <a:srcRect b="84473"/>
          <a:stretch/>
        </p:blipFill>
        <p:spPr>
          <a:xfrm>
            <a:off x="0" y="3070"/>
            <a:ext cx="12192000" cy="1049665"/>
          </a:xfrm>
          <a:prstGeom prst="rect">
            <a:avLst/>
          </a:prstGeom>
        </p:spPr>
      </p:pic>
      <p:pic>
        <p:nvPicPr>
          <p:cNvPr id="3" name="Obraz 2">
            <a:extLst>
              <a:ext uri="{FF2B5EF4-FFF2-40B4-BE49-F238E27FC236}">
                <a16:creationId xmlns:a16="http://schemas.microsoft.com/office/drawing/2014/main" id="{2C223C1A-61FF-91AC-89F7-D3063118952C}"/>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11439687" y="116632"/>
            <a:ext cx="502353" cy="616174"/>
          </a:xfrm>
          <a:prstGeom prst="rect">
            <a:avLst/>
          </a:prstGeom>
        </p:spPr>
      </p:pic>
      <p:pic>
        <p:nvPicPr>
          <p:cNvPr id="9" name="Grafika 8">
            <a:extLst>
              <a:ext uri="{FF2B5EF4-FFF2-40B4-BE49-F238E27FC236}">
                <a16:creationId xmlns:a16="http://schemas.microsoft.com/office/drawing/2014/main" id="{DD46FF16-FFFE-3ABC-30BA-93C2A64BA5B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840416" y="259755"/>
            <a:ext cx="1296144" cy="329927"/>
          </a:xfrm>
          <a:prstGeom prst="rect">
            <a:avLst/>
          </a:prstGeom>
        </p:spPr>
      </p:pic>
      <p:sp>
        <p:nvSpPr>
          <p:cNvPr id="10" name="AutoShape 2" descr="Rzeczy są dla ludzi - Narodowe Centrum Badań i Rozwoju - Portal Gov.pl">
            <a:extLst>
              <a:ext uri="{FF2B5EF4-FFF2-40B4-BE49-F238E27FC236}">
                <a16:creationId xmlns:a16="http://schemas.microsoft.com/office/drawing/2014/main" id="{F7689B2B-6998-23A7-FC94-2B10A1452B7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pic>
        <p:nvPicPr>
          <p:cNvPr id="12" name="Obraz 11" descr="Obraz zawierający Czcionka, Grafika, tekst, logo&#10;&#10;Opis wygenerowany automatycznie">
            <a:extLst>
              <a:ext uri="{FF2B5EF4-FFF2-40B4-BE49-F238E27FC236}">
                <a16:creationId xmlns:a16="http://schemas.microsoft.com/office/drawing/2014/main" id="{E31474A4-F57D-10D9-81EE-AD81A4EDB5C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677033" y="162100"/>
            <a:ext cx="864096" cy="525235"/>
          </a:xfrm>
          <a:prstGeom prst="rect">
            <a:avLst/>
          </a:prstGeom>
        </p:spPr>
      </p:pic>
      <p:graphicFrame>
        <p:nvGraphicFramePr>
          <p:cNvPr id="2" name="Chart 1">
            <a:extLst>
              <a:ext uri="{FF2B5EF4-FFF2-40B4-BE49-F238E27FC236}">
                <a16:creationId xmlns:a16="http://schemas.microsoft.com/office/drawing/2014/main" id="{AAAEE216-7727-4337-BFE7-E7209E482FE0}"/>
              </a:ext>
            </a:extLst>
          </p:cNvPr>
          <p:cNvGraphicFramePr>
            <a:graphicFrameLocks/>
          </p:cNvGraphicFramePr>
          <p:nvPr>
            <p:extLst>
              <p:ext uri="{D42A27DB-BD31-4B8C-83A1-F6EECF244321}">
                <p14:modId xmlns:p14="http://schemas.microsoft.com/office/powerpoint/2010/main" val="4280463455"/>
              </p:ext>
            </p:extLst>
          </p:nvPr>
        </p:nvGraphicFramePr>
        <p:xfrm>
          <a:off x="80024" y="1166297"/>
          <a:ext cx="11992639" cy="5478978"/>
        </p:xfrm>
        <a:graphic>
          <a:graphicData uri="http://schemas.openxmlformats.org/drawingml/2006/chart">
            <c:chart xmlns:c="http://schemas.openxmlformats.org/drawingml/2006/chart" xmlns:r="http://schemas.openxmlformats.org/officeDocument/2006/relationships" r:id="rId8"/>
          </a:graphicData>
        </a:graphic>
      </p:graphicFrame>
      <p:sp>
        <p:nvSpPr>
          <p:cNvPr id="4" name="Prostokąt: zaokrąglone rogi 3">
            <a:extLst>
              <a:ext uri="{FF2B5EF4-FFF2-40B4-BE49-F238E27FC236}">
                <a16:creationId xmlns:a16="http://schemas.microsoft.com/office/drawing/2014/main" id="{14F4DDCC-DA5D-3D60-18C0-4F3F2B6C69B6}"/>
              </a:ext>
            </a:extLst>
          </p:cNvPr>
          <p:cNvSpPr/>
          <p:nvPr/>
        </p:nvSpPr>
        <p:spPr>
          <a:xfrm>
            <a:off x="11159138" y="1340768"/>
            <a:ext cx="758222" cy="2902898"/>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5" name="pole tekstowe 12">
            <a:extLst>
              <a:ext uri="{FF2B5EF4-FFF2-40B4-BE49-F238E27FC236}">
                <a16:creationId xmlns:a16="http://schemas.microsoft.com/office/drawing/2014/main" id="{9493D902-042A-075C-A268-C0BE17D909C5}"/>
              </a:ext>
            </a:extLst>
          </p:cNvPr>
          <p:cNvSpPr txBox="1"/>
          <p:nvPr/>
        </p:nvSpPr>
        <p:spPr>
          <a:xfrm>
            <a:off x="1786775" y="164115"/>
            <a:ext cx="6640297" cy="523220"/>
          </a:xfrm>
          <a:prstGeom prst="rect">
            <a:avLst/>
          </a:prstGeom>
          <a:noFill/>
        </p:spPr>
        <p:txBody>
          <a:bodyPr wrap="square" rtlCol="0">
            <a:spAutoFit/>
          </a:bodyPr>
          <a:lstStyle/>
          <a:p>
            <a:pPr algn="ctr"/>
            <a:r>
              <a:rPr lang="pl-PL" sz="2800" b="1" dirty="0"/>
              <a:t>PODSUMOWANIE WYNIKÓW</a:t>
            </a:r>
          </a:p>
        </p:txBody>
      </p:sp>
    </p:spTree>
    <p:extLst>
      <p:ext uri="{BB962C8B-B14F-4D97-AF65-F5344CB8AC3E}">
        <p14:creationId xmlns:p14="http://schemas.microsoft.com/office/powerpoint/2010/main" val="1819496074"/>
      </p:ext>
    </p:extLst>
  </p:cSld>
  <p:clrMapOvr>
    <a:masterClrMapping/>
  </p:clrMapOvr>
  <mc:AlternateContent xmlns:mc="http://schemas.openxmlformats.org/markup-compatibility/2006" xmlns:p14="http://schemas.microsoft.com/office/powerpoint/2010/main">
    <mc:Choice Requires="p14">
      <p:transition spd="slow" p14:dur="1500" advClick="0">
        <p:fade/>
      </p:transition>
    </mc:Choice>
    <mc:Fallback xmlns="">
      <p:transition spd="slow" advClick="0">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Obraz 36"/>
          <p:cNvPicPr>
            <a:picLocks noChangeAspect="1"/>
          </p:cNvPicPr>
          <p:nvPr/>
        </p:nvPicPr>
        <p:blipFill rotWithShape="1">
          <a:blip r:embed="rId3" cstate="print">
            <a:extLst>
              <a:ext uri="{28A0092B-C50C-407E-A947-70E740481C1C}">
                <a14:useLocalDpi xmlns:a14="http://schemas.microsoft.com/office/drawing/2010/main" val="0"/>
              </a:ext>
            </a:extLst>
          </a:blip>
          <a:srcRect b="84473"/>
          <a:stretch/>
        </p:blipFill>
        <p:spPr>
          <a:xfrm>
            <a:off x="0" y="3070"/>
            <a:ext cx="12192000" cy="1049665"/>
          </a:xfrm>
          <a:prstGeom prst="rect">
            <a:avLst/>
          </a:prstGeom>
        </p:spPr>
      </p:pic>
      <p:pic>
        <p:nvPicPr>
          <p:cNvPr id="3" name="Obraz 2">
            <a:extLst>
              <a:ext uri="{FF2B5EF4-FFF2-40B4-BE49-F238E27FC236}">
                <a16:creationId xmlns:a16="http://schemas.microsoft.com/office/drawing/2014/main" id="{2C223C1A-61FF-91AC-89F7-D3063118952C}"/>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11439687" y="116632"/>
            <a:ext cx="502353" cy="616174"/>
          </a:xfrm>
          <a:prstGeom prst="rect">
            <a:avLst/>
          </a:prstGeom>
        </p:spPr>
      </p:pic>
      <p:pic>
        <p:nvPicPr>
          <p:cNvPr id="9" name="Grafika 8">
            <a:extLst>
              <a:ext uri="{FF2B5EF4-FFF2-40B4-BE49-F238E27FC236}">
                <a16:creationId xmlns:a16="http://schemas.microsoft.com/office/drawing/2014/main" id="{DD46FF16-FFFE-3ABC-30BA-93C2A64BA5B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840416" y="259755"/>
            <a:ext cx="1296144" cy="329927"/>
          </a:xfrm>
          <a:prstGeom prst="rect">
            <a:avLst/>
          </a:prstGeom>
        </p:spPr>
      </p:pic>
      <p:sp>
        <p:nvSpPr>
          <p:cNvPr id="10" name="AutoShape 2" descr="Rzeczy są dla ludzi - Narodowe Centrum Badań i Rozwoju - Portal Gov.pl">
            <a:extLst>
              <a:ext uri="{FF2B5EF4-FFF2-40B4-BE49-F238E27FC236}">
                <a16:creationId xmlns:a16="http://schemas.microsoft.com/office/drawing/2014/main" id="{F7689B2B-6998-23A7-FC94-2B10A1452B7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pic>
        <p:nvPicPr>
          <p:cNvPr id="12" name="Obraz 11" descr="Obraz zawierający Czcionka, Grafika, tekst, logo&#10;&#10;Opis wygenerowany automatycznie">
            <a:extLst>
              <a:ext uri="{FF2B5EF4-FFF2-40B4-BE49-F238E27FC236}">
                <a16:creationId xmlns:a16="http://schemas.microsoft.com/office/drawing/2014/main" id="{E31474A4-F57D-10D9-81EE-AD81A4EDB5C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677033" y="162100"/>
            <a:ext cx="864096" cy="525235"/>
          </a:xfrm>
          <a:prstGeom prst="rect">
            <a:avLst/>
          </a:prstGeom>
        </p:spPr>
      </p:pic>
      <p:sp>
        <p:nvSpPr>
          <p:cNvPr id="2" name="TextBox 1">
            <a:extLst>
              <a:ext uri="{FF2B5EF4-FFF2-40B4-BE49-F238E27FC236}">
                <a16:creationId xmlns:a16="http://schemas.microsoft.com/office/drawing/2014/main" id="{D354BB79-40B8-5D9E-6004-9A13F44748F3}"/>
              </a:ext>
            </a:extLst>
          </p:cNvPr>
          <p:cNvSpPr txBox="1"/>
          <p:nvPr/>
        </p:nvSpPr>
        <p:spPr>
          <a:xfrm>
            <a:off x="5943600" y="1613118"/>
            <a:ext cx="5998440" cy="2246769"/>
          </a:xfrm>
          <a:prstGeom prst="rect">
            <a:avLst/>
          </a:prstGeom>
          <a:noFill/>
        </p:spPr>
        <p:txBody>
          <a:bodyPr wrap="square" rtlCol="0">
            <a:spAutoFit/>
          </a:bodyPr>
          <a:lstStyle/>
          <a:p>
            <a:r>
              <a:rPr lang="pl-PL" sz="3200" b="1" dirty="0"/>
              <a:t>THERE ARE NO SOLUTIONS;</a:t>
            </a:r>
          </a:p>
          <a:p>
            <a:r>
              <a:rPr lang="pl-PL" sz="3200" b="1" dirty="0"/>
              <a:t>THERE ARE ONLY TRADE-OFFS.</a:t>
            </a:r>
          </a:p>
          <a:p>
            <a:pPr algn="ctr"/>
            <a:endParaRPr lang="pl-PL" sz="2800" b="1" dirty="0"/>
          </a:p>
          <a:p>
            <a:pPr algn="r"/>
            <a:r>
              <a:rPr lang="pl-PL" sz="2400" b="1" dirty="0"/>
              <a:t>Thomas </a:t>
            </a:r>
            <a:r>
              <a:rPr lang="pl-PL" sz="2400" b="1" dirty="0" err="1"/>
              <a:t>Sowell</a:t>
            </a:r>
            <a:r>
              <a:rPr lang="pl-PL" sz="2400" b="1" dirty="0"/>
              <a:t>, </a:t>
            </a:r>
          </a:p>
          <a:p>
            <a:pPr algn="r"/>
            <a:r>
              <a:rPr lang="pl-PL" sz="2400" b="1" dirty="0"/>
              <a:t>amerykański ekonomista</a:t>
            </a:r>
          </a:p>
        </p:txBody>
      </p:sp>
      <p:pic>
        <p:nvPicPr>
          <p:cNvPr id="1026" name="Picture 2" descr="economist and author Thomas Sowell in 2018 | Mikkel Aaland">
            <a:extLst>
              <a:ext uri="{FF2B5EF4-FFF2-40B4-BE49-F238E27FC236}">
                <a16:creationId xmlns:a16="http://schemas.microsoft.com/office/drawing/2014/main" id="{6E3E6E91-6144-975D-DB66-492A59925C02}"/>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16611" r="18386"/>
          <a:stretch/>
        </p:blipFill>
        <p:spPr bwMode="auto">
          <a:xfrm>
            <a:off x="373308" y="1412776"/>
            <a:ext cx="5378096" cy="465393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95901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Pakiet 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file>

<file path=customXml/item2.xml><?xml version="1.0" encoding="utf-8"?>
<ct:contentTypeSchema xmlns:ct="http://schemas.microsoft.com/office/2006/metadata/contentType" xmlns:ma="http://schemas.microsoft.com/office/2006/metadata/properties/metaAttributes" ct:_="" ma:_="" ma:contentTypeName="Dokument" ma:contentTypeID="0x01010042D2D533F1DB1D42BFC8C5264386F4EA" ma:contentTypeVersion="13" ma:contentTypeDescription="Utwórz nowy dokument." ma:contentTypeScope="" ma:versionID="8c0f4856ed9b7936f7b3b6de3432e917">
  <xsd:schema xmlns:xsd="http://www.w3.org/2001/XMLSchema" xmlns:xs="http://www.w3.org/2001/XMLSchema" xmlns:p="http://schemas.microsoft.com/office/2006/metadata/properties" xmlns:ns2="eb29f647-c546-4d8a-93d6-fb199734f151" xmlns:ns3="8b3af181-5707-4341-84d2-4c3fb442cf54" targetNamespace="http://schemas.microsoft.com/office/2006/metadata/properties" ma:root="true" ma:fieldsID="ebaee96284ed3d1f790a8b36be5f3b68" ns2:_="" ns3:_="">
    <xsd:import namespace="eb29f647-c546-4d8a-93d6-fb199734f151"/>
    <xsd:import namespace="8b3af181-5707-4341-84d2-4c3fb442cf54"/>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b29f647-c546-4d8a-93d6-fb199734f15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Tagi obrazów" ma:readOnly="false" ma:fieldId="{5cf76f15-5ced-4ddc-b409-7134ff3c332f}" ma:taxonomyMulti="true" ma:sspId="fb4859f3-8bf9-4577-ab03-fd2eede2567e"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b3af181-5707-4341-84d2-4c3fb442cf54"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455d7c6f-7d12-4c79-83f5-1976c4515c73}" ma:internalName="TaxCatchAll" ma:showField="CatchAllData" ma:web="8b3af181-5707-4341-84d2-4c3fb442cf5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4" ma:displayName="Typ zawartości"/>
        <xsd:element ref="dc:title" minOccurs="0" maxOccurs="1" ma:index="3" ma:displayName="Tytuł"/>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eb29f647-c546-4d8a-93d6-fb199734f151">
      <Terms xmlns="http://schemas.microsoft.com/office/infopath/2007/PartnerControls"/>
    </lcf76f155ced4ddcb4097134ff3c332f>
    <TaxCatchAll xmlns="8b3af181-5707-4341-84d2-4c3fb442cf54" xsi:nil="true"/>
  </documentManagement>
</p:properties>
</file>

<file path=customXml/itemProps1.xml><?xml version="1.0" encoding="utf-8"?>
<ds:datastoreItem xmlns:ds="http://schemas.openxmlformats.org/officeDocument/2006/customXml" ds:itemID="{0BDE00CE-11A0-4E54-92B3-17C218AE91AB}">
  <ds:schemaRefs>
    <ds:schemaRef ds:uri="http://schemas.microsoft.com/sharepoint/v3/contenttype/forms"/>
  </ds:schemaRefs>
</ds:datastoreItem>
</file>

<file path=customXml/itemProps2.xml><?xml version="1.0" encoding="utf-8"?>
<ds:datastoreItem xmlns:ds="http://schemas.openxmlformats.org/officeDocument/2006/customXml" ds:itemID="{A7062972-1E9A-4A8E-B9DB-5BA4607BEEE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b29f647-c546-4d8a-93d6-fb199734f151"/>
    <ds:schemaRef ds:uri="8b3af181-5707-4341-84d2-4c3fb442cf5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F206966-F94D-4A35-829D-B58B2C52B426}">
  <ds:schemaRefs>
    <ds:schemaRef ds:uri="http://schemas.openxmlformats.org/package/2006/metadata/core-properties"/>
    <ds:schemaRef ds:uri="http://purl.org/dc/dcmitype/"/>
    <ds:schemaRef ds:uri="http://purl.org/dc/elements/1.1/"/>
    <ds:schemaRef ds:uri="eb29f647-c546-4d8a-93d6-fb199734f151"/>
    <ds:schemaRef ds:uri="http://schemas.microsoft.com/office/2006/metadata/properties"/>
    <ds:schemaRef ds:uri="http://schemas.microsoft.com/office/2006/documentManagement/types"/>
    <ds:schemaRef ds:uri="http://schemas.microsoft.com/office/infopath/2007/PartnerControls"/>
    <ds:schemaRef ds:uri="8b3af181-5707-4341-84d2-4c3fb442cf54"/>
    <ds:schemaRef ds:uri="http://www.w3.org/XML/1998/namespace"/>
    <ds:schemaRef ds:uri="http://purl.org/dc/terms/"/>
  </ds:schemaRefs>
</ds:datastoreItem>
</file>

<file path=docProps/app.xml><?xml version="1.0" encoding="utf-8"?>
<Properties xmlns="http://schemas.openxmlformats.org/officeDocument/2006/extended-properties" xmlns:vt="http://schemas.openxmlformats.org/officeDocument/2006/docPropsVTypes">
  <TotalTime>3117</TotalTime>
  <Words>1704</Words>
  <Application>Microsoft Office PowerPoint</Application>
  <PresentationFormat>Widescreen</PresentationFormat>
  <Paragraphs>360</Paragraphs>
  <Slides>26</Slides>
  <Notes>26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26</vt:i4>
      </vt:variant>
    </vt:vector>
  </HeadingPairs>
  <TitlesOfParts>
    <vt:vector size="30" baseType="lpstr">
      <vt:lpstr>Aptos</vt:lpstr>
      <vt:lpstr>Arial</vt:lpstr>
      <vt:lpstr>Calibri</vt:lpstr>
      <vt:lpstr>Motyw pakietu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Prezentacja programu PowerPoint</dc:title>
  <dc:creator>Mariusz DPM</dc:creator>
  <cp:lastModifiedBy>Wabiński Jakub</cp:lastModifiedBy>
  <cp:revision>411</cp:revision>
  <cp:lastPrinted>2016-02-23T10:03:06Z</cp:lastPrinted>
  <dcterms:created xsi:type="dcterms:W3CDTF">2013-10-17T08:03:19Z</dcterms:created>
  <dcterms:modified xsi:type="dcterms:W3CDTF">2024-05-22T20:58:45Z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0x01010042D2D533F1DB1D42BFC8C5264386F4EA</vt:lpwstr>
  </property>
</Properties>
</file>