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82"/>
  </p:normalViewPr>
  <p:slideViewPr>
    <p:cSldViewPr snapToGrid="0">
      <p:cViewPr>
        <p:scale>
          <a:sx n="62" d="100"/>
          <a:sy n="62" d="100"/>
        </p:scale>
        <p:origin x="3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і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і дата</a:t>
            </a:r>
          </a:p>
        </p:txBody>
      </p:sp>
      <p:sp>
        <p:nvSpPr>
          <p:cNvPr id="12" name="Назва презентації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Назва презентації</a:t>
            </a:r>
          </a:p>
        </p:txBody>
      </p:sp>
      <p:sp>
        <p:nvSpPr>
          <p:cNvPr id="13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Підзаголовок презентації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і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й лайми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Назва презентації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Назва презентації</a:t>
            </a:r>
          </a:p>
        </p:txBody>
      </p:sp>
      <p:sp>
        <p:nvSpPr>
          <p:cNvPr id="23" name="Автор і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і дата</a:t>
            </a:r>
          </a:p>
        </p:txBody>
      </p:sp>
      <p:sp>
        <p:nvSpPr>
          <p:cNvPr id="24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Підзаголовок презентації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і фото (варі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Миска з пиріжками з лососем, салатом і 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Підзаголовок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і маркер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44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Маркер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маркери і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61" name="Основний текст, рівень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Миска макаронів паппарделле з маслом із петрушкою, смаженим лісовим горіхом і тоненькими скибками пармезану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озділу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розділу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рядок ден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до порядку денного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до порядку денного</a:t>
            </a:r>
          </a:p>
        </p:txBody>
      </p:sp>
      <p:sp>
        <p:nvSpPr>
          <p:cNvPr id="89" name="Підзаголовок до порядку денног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до порядку денного</a:t>
            </a:r>
          </a:p>
        </p:txBody>
      </p:sp>
      <p:sp>
        <p:nvSpPr>
          <p:cNvPr id="90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Теми порядку денного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я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Основний текст, рівень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Заява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ідоми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Інформація про факт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Інформація про факт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трибуці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Атрибуція</a:t>
            </a:r>
          </a:p>
        </p:txBody>
      </p:sp>
      <p:sp>
        <p:nvSpPr>
          <p:cNvPr id="116" name="Основний текст, рівень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«Відома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у зі смаженим рисом, вареними яйцями та паличками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Миска з пиріжками з лососем, салатом і 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Миска макаронів паппарделле з маслом із петрушкою, смаженим лісовим горіхом і тоненькими скибками пармезану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у зі смаженим рисом, вареними яйцями та паличками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рожні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LOGO.png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-1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363 0.405867" pathEditMode="relative">
                                      <p:cBhvr>
                                        <p:cTn id="1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51"/>
                                        </p:tgtEl>
                                      </p:cBhvr>
                                      <p:by x="41753" y="4175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1" animBg="1" advAuto="0"/>
      <p:bldP spid="151" grpId="3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LOGO.png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444" y="9396748"/>
            <a:ext cx="10409112" cy="5855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G_1527 2.jpg" descr="IMG_1527 2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240000">
            <a:off x="603652" y="2734027"/>
            <a:ext cx="10984887" cy="7484125"/>
          </a:xfrm>
          <a:prstGeom prst="rect">
            <a:avLst/>
          </a:prstGeom>
          <a:effectLst>
            <a:outerShdw blurRad="520700" dist="89261" dir="5514410" rotWithShape="0">
              <a:srgbClr val="000000">
                <a:alpha val="51590"/>
              </a:srgbClr>
            </a:outerShdw>
          </a:effectLst>
        </p:spPr>
      </p:pic>
      <p:pic>
        <p:nvPicPr>
          <p:cNvPr id="155" name="ZarzadDruki.jpg" descr="ZarzadDruki.jp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1042404" y="540164"/>
            <a:ext cx="9403704" cy="6430003"/>
          </a:xfrm>
          <a:prstGeom prst="rect">
            <a:avLst/>
          </a:prstGeom>
          <a:effectLst>
            <a:outerShdw blurRad="520700" dist="89261" dir="5514410" rotWithShape="0">
              <a:srgbClr val="000000">
                <a:alpha val="51590"/>
              </a:srgbClr>
            </a:outerShdw>
          </a:effectLst>
        </p:spPr>
      </p:pic>
      <p:pic>
        <p:nvPicPr>
          <p:cNvPr id="156" name="Dawid drukarka.JPG" descr="Dawid drukarka.JPG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21360000">
            <a:off x="12978118" y="6650945"/>
            <a:ext cx="9224355" cy="6310437"/>
          </a:xfrm>
          <a:prstGeom prst="rect">
            <a:avLst/>
          </a:prstGeom>
          <a:effectLst>
            <a:outerShdw blurRad="520700" dist="89261" dir="5514410" rotWithShape="0">
              <a:srgbClr val="000000">
                <a:alpha val="5159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WŁA.jpg" descr="WŁ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1131" y="25777"/>
            <a:ext cx="25108306" cy="141234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ilk, Fundacja Prowadnica.jpg" descr="Silk, Fundacja Prowadnic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51018" y="1205824"/>
            <a:ext cx="6679040" cy="3747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3" extrusionOk="0">
                <a:moveTo>
                  <a:pt x="20913" y="6"/>
                </a:moveTo>
                <a:cubicBezTo>
                  <a:pt x="20534" y="23"/>
                  <a:pt x="18433" y="60"/>
                  <a:pt x="17950" y="58"/>
                </a:cubicBezTo>
                <a:cubicBezTo>
                  <a:pt x="17812" y="58"/>
                  <a:pt x="17500" y="61"/>
                  <a:pt x="17419" y="63"/>
                </a:cubicBezTo>
                <a:cubicBezTo>
                  <a:pt x="17390" y="64"/>
                  <a:pt x="17250" y="63"/>
                  <a:pt x="17107" y="63"/>
                </a:cubicBezTo>
                <a:cubicBezTo>
                  <a:pt x="16964" y="63"/>
                  <a:pt x="16667" y="72"/>
                  <a:pt x="16450" y="81"/>
                </a:cubicBezTo>
                <a:cubicBezTo>
                  <a:pt x="16232" y="91"/>
                  <a:pt x="15731" y="107"/>
                  <a:pt x="15336" y="118"/>
                </a:cubicBezTo>
                <a:cubicBezTo>
                  <a:pt x="14941" y="129"/>
                  <a:pt x="14557" y="145"/>
                  <a:pt x="14483" y="154"/>
                </a:cubicBezTo>
                <a:cubicBezTo>
                  <a:pt x="14408" y="163"/>
                  <a:pt x="14029" y="178"/>
                  <a:pt x="13640" y="186"/>
                </a:cubicBezTo>
                <a:cubicBezTo>
                  <a:pt x="12973" y="200"/>
                  <a:pt x="12605" y="213"/>
                  <a:pt x="11557" y="262"/>
                </a:cubicBezTo>
                <a:cubicBezTo>
                  <a:pt x="11036" y="286"/>
                  <a:pt x="9678" y="321"/>
                  <a:pt x="6947" y="376"/>
                </a:cubicBezTo>
                <a:cubicBezTo>
                  <a:pt x="5601" y="404"/>
                  <a:pt x="5138" y="416"/>
                  <a:pt x="4292" y="447"/>
                </a:cubicBezTo>
                <a:cubicBezTo>
                  <a:pt x="3195" y="487"/>
                  <a:pt x="2557" y="505"/>
                  <a:pt x="1336" y="527"/>
                </a:cubicBezTo>
                <a:lnTo>
                  <a:pt x="128" y="548"/>
                </a:lnTo>
                <a:lnTo>
                  <a:pt x="124" y="2260"/>
                </a:lnTo>
                <a:cubicBezTo>
                  <a:pt x="122" y="3202"/>
                  <a:pt x="115" y="4592"/>
                  <a:pt x="109" y="5347"/>
                </a:cubicBezTo>
                <a:cubicBezTo>
                  <a:pt x="102" y="6102"/>
                  <a:pt x="92" y="7620"/>
                  <a:pt x="86" y="8722"/>
                </a:cubicBezTo>
                <a:cubicBezTo>
                  <a:pt x="80" y="9824"/>
                  <a:pt x="71" y="11184"/>
                  <a:pt x="65" y="11745"/>
                </a:cubicBezTo>
                <a:cubicBezTo>
                  <a:pt x="60" y="12306"/>
                  <a:pt x="50" y="13609"/>
                  <a:pt x="45" y="14640"/>
                </a:cubicBezTo>
                <a:cubicBezTo>
                  <a:pt x="32" y="17137"/>
                  <a:pt x="14" y="19450"/>
                  <a:pt x="2" y="20427"/>
                </a:cubicBezTo>
                <a:cubicBezTo>
                  <a:pt x="-3" y="20866"/>
                  <a:pt x="0" y="21244"/>
                  <a:pt x="9" y="21266"/>
                </a:cubicBezTo>
                <a:cubicBezTo>
                  <a:pt x="41" y="21353"/>
                  <a:pt x="198" y="21503"/>
                  <a:pt x="213" y="21461"/>
                </a:cubicBezTo>
                <a:cubicBezTo>
                  <a:pt x="223" y="21433"/>
                  <a:pt x="284" y="21427"/>
                  <a:pt x="407" y="21443"/>
                </a:cubicBezTo>
                <a:cubicBezTo>
                  <a:pt x="505" y="21455"/>
                  <a:pt x="979" y="21475"/>
                  <a:pt x="1460" y="21486"/>
                </a:cubicBezTo>
                <a:cubicBezTo>
                  <a:pt x="1941" y="21497"/>
                  <a:pt x="2597" y="21513"/>
                  <a:pt x="2918" y="21523"/>
                </a:cubicBezTo>
                <a:cubicBezTo>
                  <a:pt x="3238" y="21532"/>
                  <a:pt x="4175" y="21550"/>
                  <a:pt x="4999" y="21564"/>
                </a:cubicBezTo>
                <a:cubicBezTo>
                  <a:pt x="5823" y="21577"/>
                  <a:pt x="6500" y="21589"/>
                  <a:pt x="6502" y="21591"/>
                </a:cubicBezTo>
                <a:cubicBezTo>
                  <a:pt x="6503" y="21594"/>
                  <a:pt x="6603" y="21594"/>
                  <a:pt x="6721" y="21591"/>
                </a:cubicBezTo>
                <a:cubicBezTo>
                  <a:pt x="6839" y="21588"/>
                  <a:pt x="8121" y="21575"/>
                  <a:pt x="9570" y="21561"/>
                </a:cubicBezTo>
                <a:cubicBezTo>
                  <a:pt x="11018" y="21548"/>
                  <a:pt x="12508" y="21530"/>
                  <a:pt x="12880" y="21523"/>
                </a:cubicBezTo>
                <a:cubicBezTo>
                  <a:pt x="13252" y="21515"/>
                  <a:pt x="14100" y="21500"/>
                  <a:pt x="14764" y="21488"/>
                </a:cubicBezTo>
                <a:cubicBezTo>
                  <a:pt x="16180" y="21464"/>
                  <a:pt x="17595" y="21429"/>
                  <a:pt x="18022" y="21411"/>
                </a:cubicBezTo>
                <a:cubicBezTo>
                  <a:pt x="18188" y="21403"/>
                  <a:pt x="18591" y="21388"/>
                  <a:pt x="18917" y="21376"/>
                </a:cubicBezTo>
                <a:cubicBezTo>
                  <a:pt x="20415" y="21324"/>
                  <a:pt x="20777" y="21312"/>
                  <a:pt x="21000" y="21298"/>
                </a:cubicBezTo>
                <a:cubicBezTo>
                  <a:pt x="21132" y="21291"/>
                  <a:pt x="21278" y="21283"/>
                  <a:pt x="21326" y="21282"/>
                </a:cubicBezTo>
                <a:cubicBezTo>
                  <a:pt x="21488" y="21281"/>
                  <a:pt x="21541" y="21132"/>
                  <a:pt x="21574" y="20576"/>
                </a:cubicBezTo>
                <a:cubicBezTo>
                  <a:pt x="21580" y="20464"/>
                  <a:pt x="21589" y="20354"/>
                  <a:pt x="21593" y="20331"/>
                </a:cubicBezTo>
                <a:cubicBezTo>
                  <a:pt x="21597" y="20308"/>
                  <a:pt x="21591" y="20219"/>
                  <a:pt x="21580" y="20132"/>
                </a:cubicBezTo>
                <a:cubicBezTo>
                  <a:pt x="21560" y="19976"/>
                  <a:pt x="21537" y="18792"/>
                  <a:pt x="21543" y="18294"/>
                </a:cubicBezTo>
                <a:cubicBezTo>
                  <a:pt x="21549" y="17779"/>
                  <a:pt x="21546" y="17472"/>
                  <a:pt x="21532" y="17052"/>
                </a:cubicBezTo>
                <a:cubicBezTo>
                  <a:pt x="21519" y="16644"/>
                  <a:pt x="21517" y="16196"/>
                  <a:pt x="21494" y="12173"/>
                </a:cubicBezTo>
                <a:cubicBezTo>
                  <a:pt x="21488" y="11193"/>
                  <a:pt x="21478" y="10083"/>
                  <a:pt x="21471" y="9705"/>
                </a:cubicBezTo>
                <a:cubicBezTo>
                  <a:pt x="21457" y="8981"/>
                  <a:pt x="21450" y="7504"/>
                  <a:pt x="21458" y="6756"/>
                </a:cubicBezTo>
                <a:cubicBezTo>
                  <a:pt x="21461" y="6511"/>
                  <a:pt x="21456" y="6227"/>
                  <a:pt x="21448" y="6125"/>
                </a:cubicBezTo>
                <a:cubicBezTo>
                  <a:pt x="21440" y="6023"/>
                  <a:pt x="21436" y="5856"/>
                  <a:pt x="21438" y="5754"/>
                </a:cubicBezTo>
                <a:cubicBezTo>
                  <a:pt x="21440" y="5614"/>
                  <a:pt x="21440" y="2088"/>
                  <a:pt x="21438" y="802"/>
                </a:cubicBezTo>
                <a:cubicBezTo>
                  <a:pt x="21437" y="710"/>
                  <a:pt x="21440" y="504"/>
                  <a:pt x="21443" y="344"/>
                </a:cubicBezTo>
                <a:cubicBezTo>
                  <a:pt x="21447" y="101"/>
                  <a:pt x="21443" y="48"/>
                  <a:pt x="21413" y="20"/>
                </a:cubicBezTo>
                <a:cubicBezTo>
                  <a:pt x="21392" y="0"/>
                  <a:pt x="21181" y="-6"/>
                  <a:pt x="20913" y="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1" name="Drewno, Fundacja Prowadnica.jpg" descr="Drewno, Fundacja Prowadnic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40000">
            <a:off x="18175152" y="11378216"/>
            <a:ext cx="5688482" cy="156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92" extrusionOk="0">
                <a:moveTo>
                  <a:pt x="18561" y="4"/>
                </a:moveTo>
                <a:cubicBezTo>
                  <a:pt x="18403" y="12"/>
                  <a:pt x="17972" y="17"/>
                  <a:pt x="17603" y="15"/>
                </a:cubicBezTo>
                <a:cubicBezTo>
                  <a:pt x="17235" y="13"/>
                  <a:pt x="15254" y="34"/>
                  <a:pt x="13202" y="64"/>
                </a:cubicBezTo>
                <a:cubicBezTo>
                  <a:pt x="11150" y="95"/>
                  <a:pt x="9210" y="120"/>
                  <a:pt x="8892" y="119"/>
                </a:cubicBezTo>
                <a:cubicBezTo>
                  <a:pt x="6247" y="105"/>
                  <a:pt x="1246" y="128"/>
                  <a:pt x="918" y="157"/>
                </a:cubicBezTo>
                <a:cubicBezTo>
                  <a:pt x="694" y="177"/>
                  <a:pt x="444" y="201"/>
                  <a:pt x="362" y="206"/>
                </a:cubicBezTo>
                <a:cubicBezTo>
                  <a:pt x="233" y="215"/>
                  <a:pt x="212" y="243"/>
                  <a:pt x="195" y="430"/>
                </a:cubicBezTo>
                <a:cubicBezTo>
                  <a:pt x="159" y="819"/>
                  <a:pt x="153" y="1014"/>
                  <a:pt x="145" y="2014"/>
                </a:cubicBezTo>
                <a:cubicBezTo>
                  <a:pt x="139" y="2807"/>
                  <a:pt x="129" y="3030"/>
                  <a:pt x="94" y="3123"/>
                </a:cubicBezTo>
                <a:cubicBezTo>
                  <a:pt x="40" y="3267"/>
                  <a:pt x="38" y="3399"/>
                  <a:pt x="91" y="3325"/>
                </a:cubicBezTo>
                <a:cubicBezTo>
                  <a:pt x="153" y="3239"/>
                  <a:pt x="216" y="3884"/>
                  <a:pt x="192" y="4357"/>
                </a:cubicBezTo>
                <a:cubicBezTo>
                  <a:pt x="182" y="4568"/>
                  <a:pt x="172" y="4826"/>
                  <a:pt x="169" y="4931"/>
                </a:cubicBezTo>
                <a:cubicBezTo>
                  <a:pt x="163" y="5283"/>
                  <a:pt x="109" y="5537"/>
                  <a:pt x="52" y="5483"/>
                </a:cubicBezTo>
                <a:cubicBezTo>
                  <a:pt x="15" y="5448"/>
                  <a:pt x="-2" y="5478"/>
                  <a:pt x="1" y="5548"/>
                </a:cubicBezTo>
                <a:cubicBezTo>
                  <a:pt x="3" y="5618"/>
                  <a:pt x="25" y="5729"/>
                  <a:pt x="65" y="5865"/>
                </a:cubicBezTo>
                <a:cubicBezTo>
                  <a:pt x="157" y="6174"/>
                  <a:pt x="185" y="6661"/>
                  <a:pt x="138" y="7165"/>
                </a:cubicBezTo>
                <a:cubicBezTo>
                  <a:pt x="110" y="7463"/>
                  <a:pt x="107" y="7644"/>
                  <a:pt x="127" y="7870"/>
                </a:cubicBezTo>
                <a:cubicBezTo>
                  <a:pt x="144" y="8061"/>
                  <a:pt x="151" y="9455"/>
                  <a:pt x="145" y="11633"/>
                </a:cubicBezTo>
                <a:cubicBezTo>
                  <a:pt x="137" y="14729"/>
                  <a:pt x="131" y="15110"/>
                  <a:pt x="91" y="15271"/>
                </a:cubicBezTo>
                <a:cubicBezTo>
                  <a:pt x="66" y="15369"/>
                  <a:pt x="54" y="15500"/>
                  <a:pt x="64" y="15560"/>
                </a:cubicBezTo>
                <a:cubicBezTo>
                  <a:pt x="80" y="15654"/>
                  <a:pt x="103" y="16538"/>
                  <a:pt x="111" y="17368"/>
                </a:cubicBezTo>
                <a:cubicBezTo>
                  <a:pt x="112" y="17499"/>
                  <a:pt x="104" y="17908"/>
                  <a:pt x="93" y="18275"/>
                </a:cubicBezTo>
                <a:cubicBezTo>
                  <a:pt x="81" y="18642"/>
                  <a:pt x="72" y="19366"/>
                  <a:pt x="70" y="19886"/>
                </a:cubicBezTo>
                <a:cubicBezTo>
                  <a:pt x="66" y="21205"/>
                  <a:pt x="49" y="21169"/>
                  <a:pt x="695" y="21235"/>
                </a:cubicBezTo>
                <a:cubicBezTo>
                  <a:pt x="1563" y="21324"/>
                  <a:pt x="4035" y="21401"/>
                  <a:pt x="4886" y="21366"/>
                </a:cubicBezTo>
                <a:cubicBezTo>
                  <a:pt x="4907" y="21366"/>
                  <a:pt x="5244" y="21390"/>
                  <a:pt x="5635" y="21416"/>
                </a:cubicBezTo>
                <a:cubicBezTo>
                  <a:pt x="6025" y="21442"/>
                  <a:pt x="8010" y="21479"/>
                  <a:pt x="10045" y="21503"/>
                </a:cubicBezTo>
                <a:cubicBezTo>
                  <a:pt x="12081" y="21527"/>
                  <a:pt x="13749" y="21563"/>
                  <a:pt x="13753" y="21580"/>
                </a:cubicBezTo>
                <a:cubicBezTo>
                  <a:pt x="13758" y="21596"/>
                  <a:pt x="13825" y="21595"/>
                  <a:pt x="13902" y="21580"/>
                </a:cubicBezTo>
                <a:cubicBezTo>
                  <a:pt x="14036" y="21552"/>
                  <a:pt x="15063" y="21533"/>
                  <a:pt x="15369" y="21552"/>
                </a:cubicBezTo>
                <a:cubicBezTo>
                  <a:pt x="15448" y="21557"/>
                  <a:pt x="16022" y="21540"/>
                  <a:pt x="16643" y="21514"/>
                </a:cubicBezTo>
                <a:cubicBezTo>
                  <a:pt x="17265" y="21488"/>
                  <a:pt x="18323" y="21447"/>
                  <a:pt x="18995" y="21421"/>
                </a:cubicBezTo>
                <a:cubicBezTo>
                  <a:pt x="19667" y="21396"/>
                  <a:pt x="20217" y="21369"/>
                  <a:pt x="20217" y="21361"/>
                </a:cubicBezTo>
                <a:cubicBezTo>
                  <a:pt x="20217" y="21353"/>
                  <a:pt x="20411" y="21328"/>
                  <a:pt x="20650" y="21306"/>
                </a:cubicBezTo>
                <a:cubicBezTo>
                  <a:pt x="21425" y="21237"/>
                  <a:pt x="21418" y="21241"/>
                  <a:pt x="21438" y="21088"/>
                </a:cubicBezTo>
                <a:cubicBezTo>
                  <a:pt x="21506" y="20579"/>
                  <a:pt x="21543" y="19943"/>
                  <a:pt x="21518" y="19706"/>
                </a:cubicBezTo>
                <a:cubicBezTo>
                  <a:pt x="21477" y="19320"/>
                  <a:pt x="21486" y="19039"/>
                  <a:pt x="21543" y="18848"/>
                </a:cubicBezTo>
                <a:cubicBezTo>
                  <a:pt x="21579" y="18733"/>
                  <a:pt x="21597" y="18508"/>
                  <a:pt x="21598" y="18275"/>
                </a:cubicBezTo>
                <a:cubicBezTo>
                  <a:pt x="21598" y="18042"/>
                  <a:pt x="21580" y="17797"/>
                  <a:pt x="21545" y="17636"/>
                </a:cubicBezTo>
                <a:cubicBezTo>
                  <a:pt x="21470" y="17292"/>
                  <a:pt x="21455" y="16946"/>
                  <a:pt x="21500" y="16685"/>
                </a:cubicBezTo>
                <a:cubicBezTo>
                  <a:pt x="21521" y="16563"/>
                  <a:pt x="21532" y="16335"/>
                  <a:pt x="21527" y="16177"/>
                </a:cubicBezTo>
                <a:cubicBezTo>
                  <a:pt x="21504" y="15530"/>
                  <a:pt x="21484" y="14520"/>
                  <a:pt x="21482" y="13938"/>
                </a:cubicBezTo>
                <a:cubicBezTo>
                  <a:pt x="21480" y="13478"/>
                  <a:pt x="21487" y="13324"/>
                  <a:pt x="21512" y="13343"/>
                </a:cubicBezTo>
                <a:cubicBezTo>
                  <a:pt x="21538" y="13362"/>
                  <a:pt x="21540" y="13325"/>
                  <a:pt x="21518" y="13173"/>
                </a:cubicBezTo>
                <a:cubicBezTo>
                  <a:pt x="21480" y="12916"/>
                  <a:pt x="21464" y="12333"/>
                  <a:pt x="21494" y="12267"/>
                </a:cubicBezTo>
                <a:cubicBezTo>
                  <a:pt x="21530" y="12184"/>
                  <a:pt x="21522" y="11684"/>
                  <a:pt x="21482" y="11562"/>
                </a:cubicBezTo>
                <a:cubicBezTo>
                  <a:pt x="21431" y="11410"/>
                  <a:pt x="21415" y="10916"/>
                  <a:pt x="21455" y="10721"/>
                </a:cubicBezTo>
                <a:cubicBezTo>
                  <a:pt x="21473" y="10629"/>
                  <a:pt x="21478" y="10497"/>
                  <a:pt x="21467" y="10415"/>
                </a:cubicBezTo>
                <a:cubicBezTo>
                  <a:pt x="21455" y="10336"/>
                  <a:pt x="21447" y="10014"/>
                  <a:pt x="21449" y="9699"/>
                </a:cubicBezTo>
                <a:cubicBezTo>
                  <a:pt x="21451" y="9171"/>
                  <a:pt x="21456" y="9124"/>
                  <a:pt x="21510" y="9131"/>
                </a:cubicBezTo>
                <a:cubicBezTo>
                  <a:pt x="21579" y="9140"/>
                  <a:pt x="21584" y="9098"/>
                  <a:pt x="21533" y="8891"/>
                </a:cubicBezTo>
                <a:cubicBezTo>
                  <a:pt x="21448" y="8551"/>
                  <a:pt x="21411" y="7423"/>
                  <a:pt x="21491" y="7602"/>
                </a:cubicBezTo>
                <a:cubicBezTo>
                  <a:pt x="21533" y="7697"/>
                  <a:pt x="21522" y="7565"/>
                  <a:pt x="21461" y="7263"/>
                </a:cubicBezTo>
                <a:cubicBezTo>
                  <a:pt x="21411" y="7018"/>
                  <a:pt x="21408" y="6957"/>
                  <a:pt x="21438" y="6755"/>
                </a:cubicBezTo>
                <a:cubicBezTo>
                  <a:pt x="21457" y="6629"/>
                  <a:pt x="21464" y="6481"/>
                  <a:pt x="21455" y="6428"/>
                </a:cubicBezTo>
                <a:cubicBezTo>
                  <a:pt x="21445" y="6375"/>
                  <a:pt x="21458" y="6060"/>
                  <a:pt x="21482" y="5728"/>
                </a:cubicBezTo>
                <a:cubicBezTo>
                  <a:pt x="21561" y="4606"/>
                  <a:pt x="21559" y="4316"/>
                  <a:pt x="21464" y="3762"/>
                </a:cubicBezTo>
                <a:cubicBezTo>
                  <a:pt x="21394" y="3353"/>
                  <a:pt x="21385" y="3243"/>
                  <a:pt x="21412" y="3123"/>
                </a:cubicBezTo>
                <a:cubicBezTo>
                  <a:pt x="21431" y="3043"/>
                  <a:pt x="21460" y="2981"/>
                  <a:pt x="21479" y="2981"/>
                </a:cubicBezTo>
                <a:cubicBezTo>
                  <a:pt x="21543" y="2981"/>
                  <a:pt x="21537" y="2607"/>
                  <a:pt x="21465" y="2058"/>
                </a:cubicBezTo>
                <a:cubicBezTo>
                  <a:pt x="21372" y="1346"/>
                  <a:pt x="21348" y="947"/>
                  <a:pt x="21385" y="698"/>
                </a:cubicBezTo>
                <a:cubicBezTo>
                  <a:pt x="21401" y="589"/>
                  <a:pt x="21406" y="508"/>
                  <a:pt x="21394" y="518"/>
                </a:cubicBezTo>
                <a:cubicBezTo>
                  <a:pt x="21383" y="527"/>
                  <a:pt x="21338" y="479"/>
                  <a:pt x="21295" y="414"/>
                </a:cubicBezTo>
                <a:cubicBezTo>
                  <a:pt x="21135" y="175"/>
                  <a:pt x="20753" y="105"/>
                  <a:pt x="19166" y="10"/>
                </a:cubicBezTo>
                <a:cubicBezTo>
                  <a:pt x="18992" y="-1"/>
                  <a:pt x="18720" y="-4"/>
                  <a:pt x="18561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2" name="PLA żółte, Wejście PCPR-PPP, winda dla osób niepełnosprawnych.jpg" descr="PLA żółte, Wejście PCPR-PPP, winda dla osób niepełnosprawnych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633142" y="5244725"/>
            <a:ext cx="7918090" cy="1651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579" extrusionOk="0">
                <a:moveTo>
                  <a:pt x="21193" y="11"/>
                </a:moveTo>
                <a:cubicBezTo>
                  <a:pt x="21098" y="36"/>
                  <a:pt x="20536" y="83"/>
                  <a:pt x="19945" y="109"/>
                </a:cubicBezTo>
                <a:cubicBezTo>
                  <a:pt x="19353" y="136"/>
                  <a:pt x="18587" y="176"/>
                  <a:pt x="18243" y="203"/>
                </a:cubicBezTo>
                <a:cubicBezTo>
                  <a:pt x="17900" y="229"/>
                  <a:pt x="16844" y="289"/>
                  <a:pt x="15898" y="337"/>
                </a:cubicBezTo>
                <a:cubicBezTo>
                  <a:pt x="13265" y="472"/>
                  <a:pt x="12458" y="522"/>
                  <a:pt x="11873" y="571"/>
                </a:cubicBezTo>
                <a:cubicBezTo>
                  <a:pt x="11577" y="595"/>
                  <a:pt x="10854" y="638"/>
                  <a:pt x="10268" y="664"/>
                </a:cubicBezTo>
                <a:cubicBezTo>
                  <a:pt x="9681" y="690"/>
                  <a:pt x="9020" y="728"/>
                  <a:pt x="8798" y="752"/>
                </a:cubicBezTo>
                <a:cubicBezTo>
                  <a:pt x="8576" y="776"/>
                  <a:pt x="7810" y="819"/>
                  <a:pt x="7097" y="845"/>
                </a:cubicBezTo>
                <a:cubicBezTo>
                  <a:pt x="6383" y="872"/>
                  <a:pt x="5670" y="915"/>
                  <a:pt x="5512" y="939"/>
                </a:cubicBezTo>
                <a:cubicBezTo>
                  <a:pt x="5353" y="962"/>
                  <a:pt x="4549" y="1005"/>
                  <a:pt x="3725" y="1037"/>
                </a:cubicBezTo>
                <a:cubicBezTo>
                  <a:pt x="2900" y="1070"/>
                  <a:pt x="2221" y="1113"/>
                  <a:pt x="2214" y="1131"/>
                </a:cubicBezTo>
                <a:cubicBezTo>
                  <a:pt x="2208" y="1149"/>
                  <a:pt x="1744" y="1169"/>
                  <a:pt x="1185" y="1172"/>
                </a:cubicBezTo>
                <a:cubicBezTo>
                  <a:pt x="626" y="1176"/>
                  <a:pt x="157" y="1208"/>
                  <a:pt x="143" y="1250"/>
                </a:cubicBezTo>
                <a:cubicBezTo>
                  <a:pt x="113" y="1339"/>
                  <a:pt x="108" y="1768"/>
                  <a:pt x="92" y="5403"/>
                </a:cubicBezTo>
                <a:cubicBezTo>
                  <a:pt x="86" y="6846"/>
                  <a:pt x="77" y="8256"/>
                  <a:pt x="74" y="8535"/>
                </a:cubicBezTo>
                <a:cubicBezTo>
                  <a:pt x="70" y="8813"/>
                  <a:pt x="62" y="10367"/>
                  <a:pt x="55" y="11988"/>
                </a:cubicBezTo>
                <a:cubicBezTo>
                  <a:pt x="48" y="13608"/>
                  <a:pt x="39" y="15056"/>
                  <a:pt x="35" y="15208"/>
                </a:cubicBezTo>
                <a:cubicBezTo>
                  <a:pt x="30" y="15360"/>
                  <a:pt x="22" y="16780"/>
                  <a:pt x="14" y="18360"/>
                </a:cubicBezTo>
                <a:lnTo>
                  <a:pt x="0" y="21233"/>
                </a:lnTo>
                <a:lnTo>
                  <a:pt x="52" y="21326"/>
                </a:lnTo>
                <a:cubicBezTo>
                  <a:pt x="86" y="21388"/>
                  <a:pt x="994" y="21443"/>
                  <a:pt x="2692" y="21482"/>
                </a:cubicBezTo>
                <a:cubicBezTo>
                  <a:pt x="4116" y="21514"/>
                  <a:pt x="5285" y="21554"/>
                  <a:pt x="5289" y="21570"/>
                </a:cubicBezTo>
                <a:cubicBezTo>
                  <a:pt x="5292" y="21585"/>
                  <a:pt x="5335" y="21580"/>
                  <a:pt x="5384" y="21559"/>
                </a:cubicBezTo>
                <a:cubicBezTo>
                  <a:pt x="5433" y="21539"/>
                  <a:pt x="7739" y="21493"/>
                  <a:pt x="10508" y="21461"/>
                </a:cubicBezTo>
                <a:cubicBezTo>
                  <a:pt x="13277" y="21429"/>
                  <a:pt x="15673" y="21394"/>
                  <a:pt x="15831" y="21378"/>
                </a:cubicBezTo>
                <a:cubicBezTo>
                  <a:pt x="15990" y="21362"/>
                  <a:pt x="16755" y="21324"/>
                  <a:pt x="17532" y="21295"/>
                </a:cubicBezTo>
                <a:cubicBezTo>
                  <a:pt x="21600" y="21142"/>
                  <a:pt x="21538" y="21147"/>
                  <a:pt x="21574" y="20973"/>
                </a:cubicBezTo>
                <a:cubicBezTo>
                  <a:pt x="21585" y="20922"/>
                  <a:pt x="21590" y="20877"/>
                  <a:pt x="21591" y="20647"/>
                </a:cubicBezTo>
                <a:cubicBezTo>
                  <a:pt x="21591" y="20417"/>
                  <a:pt x="21588" y="20004"/>
                  <a:pt x="21580" y="19216"/>
                </a:cubicBezTo>
                <a:cubicBezTo>
                  <a:pt x="21573" y="18583"/>
                  <a:pt x="21563" y="17050"/>
                  <a:pt x="21556" y="15809"/>
                </a:cubicBezTo>
                <a:cubicBezTo>
                  <a:pt x="21546" y="13924"/>
                  <a:pt x="21537" y="12813"/>
                  <a:pt x="21531" y="12703"/>
                </a:cubicBezTo>
                <a:cubicBezTo>
                  <a:pt x="21530" y="12692"/>
                  <a:pt x="21525" y="12190"/>
                  <a:pt x="21519" y="11594"/>
                </a:cubicBezTo>
                <a:cubicBezTo>
                  <a:pt x="21513" y="10998"/>
                  <a:pt x="21503" y="10250"/>
                  <a:pt x="21494" y="9930"/>
                </a:cubicBezTo>
                <a:cubicBezTo>
                  <a:pt x="21486" y="9609"/>
                  <a:pt x="21477" y="8327"/>
                  <a:pt x="21475" y="7078"/>
                </a:cubicBezTo>
                <a:cubicBezTo>
                  <a:pt x="21473" y="5828"/>
                  <a:pt x="21468" y="4599"/>
                  <a:pt x="21464" y="4345"/>
                </a:cubicBezTo>
                <a:cubicBezTo>
                  <a:pt x="21441" y="2775"/>
                  <a:pt x="21432" y="1932"/>
                  <a:pt x="21426" y="1089"/>
                </a:cubicBezTo>
                <a:cubicBezTo>
                  <a:pt x="21421" y="406"/>
                  <a:pt x="21412" y="113"/>
                  <a:pt x="21392" y="52"/>
                </a:cubicBezTo>
                <a:cubicBezTo>
                  <a:pt x="21378" y="6"/>
                  <a:pt x="21288" y="-15"/>
                  <a:pt x="21193" y="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3" name="Prostopadle.jpg" descr="Prostopadle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3966" y="1244979"/>
            <a:ext cx="6496438" cy="3644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94" extrusionOk="0">
                <a:moveTo>
                  <a:pt x="21568" y="0"/>
                </a:moveTo>
                <a:lnTo>
                  <a:pt x="21336" y="26"/>
                </a:lnTo>
                <a:cubicBezTo>
                  <a:pt x="21208" y="41"/>
                  <a:pt x="19756" y="62"/>
                  <a:pt x="18110" y="73"/>
                </a:cubicBezTo>
                <a:cubicBezTo>
                  <a:pt x="16464" y="84"/>
                  <a:pt x="14306" y="100"/>
                  <a:pt x="13316" y="108"/>
                </a:cubicBezTo>
                <a:cubicBezTo>
                  <a:pt x="12325" y="117"/>
                  <a:pt x="10101" y="137"/>
                  <a:pt x="8373" y="151"/>
                </a:cubicBezTo>
                <a:cubicBezTo>
                  <a:pt x="6646" y="164"/>
                  <a:pt x="4778" y="182"/>
                  <a:pt x="4220" y="190"/>
                </a:cubicBezTo>
                <a:cubicBezTo>
                  <a:pt x="3663" y="199"/>
                  <a:pt x="2498" y="209"/>
                  <a:pt x="1630" y="212"/>
                </a:cubicBezTo>
                <a:cubicBezTo>
                  <a:pt x="763" y="214"/>
                  <a:pt x="44" y="229"/>
                  <a:pt x="31" y="245"/>
                </a:cubicBezTo>
                <a:cubicBezTo>
                  <a:pt x="17" y="262"/>
                  <a:pt x="9" y="2058"/>
                  <a:pt x="8" y="5209"/>
                </a:cubicBezTo>
                <a:cubicBezTo>
                  <a:pt x="7" y="7924"/>
                  <a:pt x="4" y="12609"/>
                  <a:pt x="1" y="15618"/>
                </a:cubicBezTo>
                <a:cubicBezTo>
                  <a:pt x="-3" y="19542"/>
                  <a:pt x="3" y="21125"/>
                  <a:pt x="21" y="21222"/>
                </a:cubicBezTo>
                <a:cubicBezTo>
                  <a:pt x="69" y="21482"/>
                  <a:pt x="13" y="21476"/>
                  <a:pt x="2554" y="21511"/>
                </a:cubicBezTo>
                <a:cubicBezTo>
                  <a:pt x="3607" y="21525"/>
                  <a:pt x="5192" y="21548"/>
                  <a:pt x="6078" y="21563"/>
                </a:cubicBezTo>
                <a:cubicBezTo>
                  <a:pt x="7211" y="21581"/>
                  <a:pt x="8705" y="21591"/>
                  <a:pt x="10317" y="21593"/>
                </a:cubicBezTo>
                <a:cubicBezTo>
                  <a:pt x="15151" y="21600"/>
                  <a:pt x="21041" y="21541"/>
                  <a:pt x="21402" y="21461"/>
                </a:cubicBezTo>
                <a:cubicBezTo>
                  <a:pt x="21453" y="21450"/>
                  <a:pt x="21511" y="21411"/>
                  <a:pt x="21531" y="21372"/>
                </a:cubicBezTo>
                <a:cubicBezTo>
                  <a:pt x="21566" y="21303"/>
                  <a:pt x="21597" y="20891"/>
                  <a:pt x="21596" y="20641"/>
                </a:cubicBezTo>
                <a:cubicBezTo>
                  <a:pt x="21595" y="20557"/>
                  <a:pt x="21591" y="20491"/>
                  <a:pt x="21582" y="20462"/>
                </a:cubicBezTo>
                <a:cubicBezTo>
                  <a:pt x="21563" y="20396"/>
                  <a:pt x="21546" y="12999"/>
                  <a:pt x="21559" y="10246"/>
                </a:cubicBezTo>
                <a:cubicBezTo>
                  <a:pt x="21560" y="9992"/>
                  <a:pt x="21563" y="8096"/>
                  <a:pt x="21565" y="6032"/>
                </a:cubicBezTo>
                <a:cubicBezTo>
                  <a:pt x="21567" y="3968"/>
                  <a:pt x="21569" y="2153"/>
                  <a:pt x="21571" y="1999"/>
                </a:cubicBezTo>
                <a:cubicBezTo>
                  <a:pt x="21572" y="1844"/>
                  <a:pt x="21573" y="1510"/>
                  <a:pt x="21573" y="1256"/>
                </a:cubicBezTo>
                <a:cubicBezTo>
                  <a:pt x="21573" y="1002"/>
                  <a:pt x="21573" y="667"/>
                  <a:pt x="21573" y="513"/>
                </a:cubicBezTo>
                <a:cubicBezTo>
                  <a:pt x="21573" y="358"/>
                  <a:pt x="21572" y="179"/>
                  <a:pt x="21571" y="115"/>
                </a:cubicBezTo>
                <a:lnTo>
                  <a:pt x="21568" y="0"/>
                </a:lnTo>
                <a:close/>
                <a:moveTo>
                  <a:pt x="66" y="16970"/>
                </a:moveTo>
                <a:cubicBezTo>
                  <a:pt x="96" y="16937"/>
                  <a:pt x="138" y="16985"/>
                  <a:pt x="121" y="17033"/>
                </a:cubicBezTo>
                <a:cubicBezTo>
                  <a:pt x="114" y="17054"/>
                  <a:pt x="99" y="17071"/>
                  <a:pt x="88" y="17071"/>
                </a:cubicBezTo>
                <a:cubicBezTo>
                  <a:pt x="57" y="17071"/>
                  <a:pt x="41" y="16998"/>
                  <a:pt x="66" y="1697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4" name="IMG_0664.HEIC" descr="IMG_0664.HEIC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878155" y="7396342"/>
            <a:ext cx="7256862" cy="1474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9" extrusionOk="0">
                <a:moveTo>
                  <a:pt x="1677" y="0"/>
                </a:moveTo>
                <a:lnTo>
                  <a:pt x="1386" y="703"/>
                </a:lnTo>
                <a:cubicBezTo>
                  <a:pt x="971" y="1708"/>
                  <a:pt x="556" y="3618"/>
                  <a:pt x="396" y="5249"/>
                </a:cubicBezTo>
                <a:cubicBezTo>
                  <a:pt x="320" y="6020"/>
                  <a:pt x="217" y="6724"/>
                  <a:pt x="167" y="6818"/>
                </a:cubicBezTo>
                <a:cubicBezTo>
                  <a:pt x="153" y="6844"/>
                  <a:pt x="143" y="6875"/>
                  <a:pt x="135" y="6899"/>
                </a:cubicBezTo>
                <a:cubicBezTo>
                  <a:pt x="130" y="6973"/>
                  <a:pt x="126" y="7038"/>
                  <a:pt x="122" y="7108"/>
                </a:cubicBezTo>
                <a:cubicBezTo>
                  <a:pt x="128" y="7144"/>
                  <a:pt x="138" y="7182"/>
                  <a:pt x="152" y="7225"/>
                </a:cubicBezTo>
                <a:cubicBezTo>
                  <a:pt x="201" y="7373"/>
                  <a:pt x="210" y="7666"/>
                  <a:pt x="178" y="8027"/>
                </a:cubicBezTo>
                <a:cubicBezTo>
                  <a:pt x="151" y="8339"/>
                  <a:pt x="126" y="8663"/>
                  <a:pt x="123" y="8748"/>
                </a:cubicBezTo>
                <a:cubicBezTo>
                  <a:pt x="121" y="8799"/>
                  <a:pt x="90" y="9049"/>
                  <a:pt x="50" y="9352"/>
                </a:cubicBezTo>
                <a:cubicBezTo>
                  <a:pt x="48" y="9579"/>
                  <a:pt x="46" y="9823"/>
                  <a:pt x="45" y="10102"/>
                </a:cubicBezTo>
                <a:cubicBezTo>
                  <a:pt x="67" y="10026"/>
                  <a:pt x="85" y="9974"/>
                  <a:pt x="91" y="9974"/>
                </a:cubicBezTo>
                <a:cubicBezTo>
                  <a:pt x="153" y="9974"/>
                  <a:pt x="113" y="11579"/>
                  <a:pt x="43" y="12142"/>
                </a:cubicBezTo>
                <a:cubicBezTo>
                  <a:pt x="42" y="12296"/>
                  <a:pt x="41" y="12371"/>
                  <a:pt x="41" y="12537"/>
                </a:cubicBezTo>
                <a:cubicBezTo>
                  <a:pt x="41" y="12547"/>
                  <a:pt x="41" y="12556"/>
                  <a:pt x="41" y="12566"/>
                </a:cubicBezTo>
                <a:cubicBezTo>
                  <a:pt x="43" y="12563"/>
                  <a:pt x="44" y="12564"/>
                  <a:pt x="46" y="12560"/>
                </a:cubicBezTo>
                <a:cubicBezTo>
                  <a:pt x="184" y="12299"/>
                  <a:pt x="175" y="12925"/>
                  <a:pt x="40" y="13711"/>
                </a:cubicBezTo>
                <a:cubicBezTo>
                  <a:pt x="40" y="13998"/>
                  <a:pt x="39" y="14268"/>
                  <a:pt x="38" y="14542"/>
                </a:cubicBezTo>
                <a:cubicBezTo>
                  <a:pt x="71" y="14590"/>
                  <a:pt x="70" y="14733"/>
                  <a:pt x="35" y="14961"/>
                </a:cubicBezTo>
                <a:cubicBezTo>
                  <a:pt x="35" y="15152"/>
                  <a:pt x="34" y="15357"/>
                  <a:pt x="33" y="15536"/>
                </a:cubicBezTo>
                <a:cubicBezTo>
                  <a:pt x="81" y="15688"/>
                  <a:pt x="72" y="16391"/>
                  <a:pt x="19" y="17082"/>
                </a:cubicBezTo>
                <a:cubicBezTo>
                  <a:pt x="16" y="17296"/>
                  <a:pt x="13" y="17519"/>
                  <a:pt x="9" y="17629"/>
                </a:cubicBezTo>
                <a:cubicBezTo>
                  <a:pt x="5" y="17776"/>
                  <a:pt x="2" y="17920"/>
                  <a:pt x="0" y="18065"/>
                </a:cubicBezTo>
                <a:cubicBezTo>
                  <a:pt x="50" y="18005"/>
                  <a:pt x="60" y="18175"/>
                  <a:pt x="40" y="18692"/>
                </a:cubicBezTo>
                <a:cubicBezTo>
                  <a:pt x="2" y="19671"/>
                  <a:pt x="131" y="20323"/>
                  <a:pt x="405" y="20535"/>
                </a:cubicBezTo>
                <a:cubicBezTo>
                  <a:pt x="522" y="20625"/>
                  <a:pt x="2554" y="20769"/>
                  <a:pt x="4921" y="20860"/>
                </a:cubicBezTo>
                <a:cubicBezTo>
                  <a:pt x="10712" y="21084"/>
                  <a:pt x="17458" y="21400"/>
                  <a:pt x="17471" y="21447"/>
                </a:cubicBezTo>
                <a:cubicBezTo>
                  <a:pt x="17500" y="21556"/>
                  <a:pt x="18472" y="21600"/>
                  <a:pt x="19439" y="21587"/>
                </a:cubicBezTo>
                <a:cubicBezTo>
                  <a:pt x="20407" y="21574"/>
                  <a:pt x="21370" y="21504"/>
                  <a:pt x="21384" y="21395"/>
                </a:cubicBezTo>
                <a:cubicBezTo>
                  <a:pt x="21404" y="21238"/>
                  <a:pt x="21422" y="18432"/>
                  <a:pt x="21426" y="15159"/>
                </a:cubicBezTo>
                <a:cubicBezTo>
                  <a:pt x="21433" y="9835"/>
                  <a:pt x="21420" y="9032"/>
                  <a:pt x="21305" y="7539"/>
                </a:cubicBezTo>
                <a:cubicBezTo>
                  <a:pt x="21234" y="6620"/>
                  <a:pt x="21182" y="5848"/>
                  <a:pt x="21190" y="5824"/>
                </a:cubicBezTo>
                <a:cubicBezTo>
                  <a:pt x="21232" y="5696"/>
                  <a:pt x="21268" y="5582"/>
                  <a:pt x="21301" y="5469"/>
                </a:cubicBezTo>
                <a:cubicBezTo>
                  <a:pt x="21289" y="5373"/>
                  <a:pt x="21277" y="5271"/>
                  <a:pt x="21266" y="5179"/>
                </a:cubicBezTo>
                <a:cubicBezTo>
                  <a:pt x="21169" y="5519"/>
                  <a:pt x="21120" y="5390"/>
                  <a:pt x="20869" y="4156"/>
                </a:cubicBezTo>
                <a:cubicBezTo>
                  <a:pt x="20538" y="2533"/>
                  <a:pt x="20106" y="1439"/>
                  <a:pt x="19650" y="1069"/>
                </a:cubicBezTo>
                <a:cubicBezTo>
                  <a:pt x="19476" y="929"/>
                  <a:pt x="18266" y="801"/>
                  <a:pt x="16962" y="785"/>
                </a:cubicBezTo>
                <a:cubicBezTo>
                  <a:pt x="15658" y="768"/>
                  <a:pt x="14156" y="693"/>
                  <a:pt x="13624" y="616"/>
                </a:cubicBezTo>
                <a:cubicBezTo>
                  <a:pt x="12194" y="409"/>
                  <a:pt x="7552" y="126"/>
                  <a:pt x="4422" y="58"/>
                </a:cubicBezTo>
                <a:lnTo>
                  <a:pt x="1677" y="0"/>
                </a:lnTo>
                <a:close/>
                <a:moveTo>
                  <a:pt x="21600" y="17507"/>
                </a:moveTo>
                <a:cubicBezTo>
                  <a:pt x="21594" y="17515"/>
                  <a:pt x="21589" y="17523"/>
                  <a:pt x="21582" y="17536"/>
                </a:cubicBezTo>
                <a:cubicBezTo>
                  <a:pt x="21529" y="17636"/>
                  <a:pt x="21485" y="17772"/>
                  <a:pt x="21485" y="17838"/>
                </a:cubicBezTo>
                <a:cubicBezTo>
                  <a:pt x="21485" y="18023"/>
                  <a:pt x="21551" y="17992"/>
                  <a:pt x="21600" y="17844"/>
                </a:cubicBezTo>
                <a:cubicBezTo>
                  <a:pt x="21599" y="17725"/>
                  <a:pt x="21600" y="17620"/>
                  <a:pt x="21600" y="1750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5" name="IMG_1425 2.HEIC" descr="IMG_1425 2.HEIC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00000">
            <a:off x="9021393" y="5533234"/>
            <a:ext cx="5003386" cy="1651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97" extrusionOk="0">
                <a:moveTo>
                  <a:pt x="20429" y="0"/>
                </a:moveTo>
                <a:cubicBezTo>
                  <a:pt x="19985" y="0"/>
                  <a:pt x="19836" y="30"/>
                  <a:pt x="19763" y="145"/>
                </a:cubicBezTo>
                <a:cubicBezTo>
                  <a:pt x="19686" y="266"/>
                  <a:pt x="19505" y="295"/>
                  <a:pt x="18780" y="296"/>
                </a:cubicBezTo>
                <a:cubicBezTo>
                  <a:pt x="18222" y="296"/>
                  <a:pt x="17883" y="332"/>
                  <a:pt x="17870" y="394"/>
                </a:cubicBezTo>
                <a:cubicBezTo>
                  <a:pt x="17842" y="533"/>
                  <a:pt x="17473" y="522"/>
                  <a:pt x="17397" y="379"/>
                </a:cubicBezTo>
                <a:cubicBezTo>
                  <a:pt x="17349" y="287"/>
                  <a:pt x="17315" y="287"/>
                  <a:pt x="17248" y="379"/>
                </a:cubicBezTo>
                <a:cubicBezTo>
                  <a:pt x="17190" y="460"/>
                  <a:pt x="16921" y="493"/>
                  <a:pt x="16397" y="493"/>
                </a:cubicBezTo>
                <a:cubicBezTo>
                  <a:pt x="15922" y="493"/>
                  <a:pt x="15623" y="535"/>
                  <a:pt x="15611" y="597"/>
                </a:cubicBezTo>
                <a:cubicBezTo>
                  <a:pt x="15598" y="659"/>
                  <a:pt x="15252" y="695"/>
                  <a:pt x="14679" y="695"/>
                </a:cubicBezTo>
                <a:cubicBezTo>
                  <a:pt x="14106" y="695"/>
                  <a:pt x="13758" y="732"/>
                  <a:pt x="13745" y="794"/>
                </a:cubicBezTo>
                <a:cubicBezTo>
                  <a:pt x="13732" y="857"/>
                  <a:pt x="13260" y="893"/>
                  <a:pt x="12436" y="893"/>
                </a:cubicBezTo>
                <a:cubicBezTo>
                  <a:pt x="11612" y="893"/>
                  <a:pt x="11141" y="928"/>
                  <a:pt x="11128" y="991"/>
                </a:cubicBezTo>
                <a:cubicBezTo>
                  <a:pt x="11115" y="1054"/>
                  <a:pt x="10688" y="1090"/>
                  <a:pt x="9954" y="1090"/>
                </a:cubicBezTo>
                <a:cubicBezTo>
                  <a:pt x="8991" y="1090"/>
                  <a:pt x="8789" y="1113"/>
                  <a:pt x="8736" y="1235"/>
                </a:cubicBezTo>
                <a:cubicBezTo>
                  <a:pt x="8683" y="1357"/>
                  <a:pt x="8473" y="1383"/>
                  <a:pt x="7455" y="1385"/>
                </a:cubicBezTo>
                <a:cubicBezTo>
                  <a:pt x="6680" y="1388"/>
                  <a:pt x="6231" y="1421"/>
                  <a:pt x="6218" y="1484"/>
                </a:cubicBezTo>
                <a:cubicBezTo>
                  <a:pt x="6205" y="1548"/>
                  <a:pt x="5695" y="1583"/>
                  <a:pt x="4793" y="1583"/>
                </a:cubicBezTo>
                <a:cubicBezTo>
                  <a:pt x="3878" y="1583"/>
                  <a:pt x="3387" y="1622"/>
                  <a:pt x="3387" y="1686"/>
                </a:cubicBezTo>
                <a:cubicBezTo>
                  <a:pt x="3387" y="1750"/>
                  <a:pt x="3096" y="1785"/>
                  <a:pt x="2576" y="1785"/>
                </a:cubicBezTo>
                <a:cubicBezTo>
                  <a:pt x="1971" y="1785"/>
                  <a:pt x="1754" y="1817"/>
                  <a:pt x="1723" y="1910"/>
                </a:cubicBezTo>
                <a:cubicBezTo>
                  <a:pt x="1694" y="1998"/>
                  <a:pt x="1471" y="2045"/>
                  <a:pt x="940" y="2081"/>
                </a:cubicBezTo>
                <a:lnTo>
                  <a:pt x="199" y="2133"/>
                </a:lnTo>
                <a:lnTo>
                  <a:pt x="99" y="2558"/>
                </a:lnTo>
                <a:lnTo>
                  <a:pt x="0" y="2989"/>
                </a:lnTo>
                <a:lnTo>
                  <a:pt x="0" y="11727"/>
                </a:lnTo>
                <a:lnTo>
                  <a:pt x="0" y="20461"/>
                </a:lnTo>
                <a:lnTo>
                  <a:pt x="93" y="20891"/>
                </a:lnTo>
                <a:cubicBezTo>
                  <a:pt x="144" y="21129"/>
                  <a:pt x="214" y="21347"/>
                  <a:pt x="248" y="21374"/>
                </a:cubicBezTo>
                <a:cubicBezTo>
                  <a:pt x="283" y="21401"/>
                  <a:pt x="310" y="21466"/>
                  <a:pt x="310" y="21514"/>
                </a:cubicBezTo>
                <a:cubicBezTo>
                  <a:pt x="310" y="21575"/>
                  <a:pt x="431" y="21600"/>
                  <a:pt x="555" y="21597"/>
                </a:cubicBezTo>
                <a:cubicBezTo>
                  <a:pt x="679" y="21594"/>
                  <a:pt x="806" y="21565"/>
                  <a:pt x="819" y="21504"/>
                </a:cubicBezTo>
                <a:cubicBezTo>
                  <a:pt x="831" y="21442"/>
                  <a:pt x="1118" y="21400"/>
                  <a:pt x="1573" y="21400"/>
                </a:cubicBezTo>
                <a:cubicBezTo>
                  <a:pt x="2040" y="21400"/>
                  <a:pt x="2307" y="21365"/>
                  <a:pt x="2307" y="21301"/>
                </a:cubicBezTo>
                <a:cubicBezTo>
                  <a:pt x="2307" y="21237"/>
                  <a:pt x="2698" y="21203"/>
                  <a:pt x="3414" y="21203"/>
                </a:cubicBezTo>
                <a:cubicBezTo>
                  <a:pt x="4336" y="21203"/>
                  <a:pt x="4531" y="21179"/>
                  <a:pt x="4584" y="21058"/>
                </a:cubicBezTo>
                <a:cubicBezTo>
                  <a:pt x="4636" y="20937"/>
                  <a:pt x="4816" y="20915"/>
                  <a:pt x="5619" y="20912"/>
                </a:cubicBezTo>
                <a:cubicBezTo>
                  <a:pt x="6230" y="20910"/>
                  <a:pt x="6598" y="20871"/>
                  <a:pt x="6610" y="20808"/>
                </a:cubicBezTo>
                <a:cubicBezTo>
                  <a:pt x="6623" y="20745"/>
                  <a:pt x="7097" y="20710"/>
                  <a:pt x="7921" y="20710"/>
                </a:cubicBezTo>
                <a:cubicBezTo>
                  <a:pt x="8745" y="20710"/>
                  <a:pt x="9217" y="20675"/>
                  <a:pt x="9230" y="20611"/>
                </a:cubicBezTo>
                <a:cubicBezTo>
                  <a:pt x="9242" y="20549"/>
                  <a:pt x="9588" y="20513"/>
                  <a:pt x="10162" y="20513"/>
                </a:cubicBezTo>
                <a:cubicBezTo>
                  <a:pt x="10735" y="20513"/>
                  <a:pt x="11082" y="20471"/>
                  <a:pt x="11095" y="20409"/>
                </a:cubicBezTo>
                <a:cubicBezTo>
                  <a:pt x="11108" y="20347"/>
                  <a:pt x="11457" y="20310"/>
                  <a:pt x="12034" y="20310"/>
                </a:cubicBezTo>
                <a:cubicBezTo>
                  <a:pt x="12818" y="20310"/>
                  <a:pt x="12975" y="20289"/>
                  <a:pt x="13110" y="20144"/>
                </a:cubicBezTo>
                <a:cubicBezTo>
                  <a:pt x="13259" y="19984"/>
                  <a:pt x="13274" y="19984"/>
                  <a:pt x="13385" y="20144"/>
                </a:cubicBezTo>
                <a:cubicBezTo>
                  <a:pt x="13530" y="20353"/>
                  <a:pt x="13755" y="20362"/>
                  <a:pt x="13880" y="20165"/>
                </a:cubicBezTo>
                <a:cubicBezTo>
                  <a:pt x="13951" y="20054"/>
                  <a:pt x="14091" y="20015"/>
                  <a:pt x="14439" y="20015"/>
                </a:cubicBezTo>
                <a:cubicBezTo>
                  <a:pt x="14713" y="20014"/>
                  <a:pt x="14912" y="19974"/>
                  <a:pt x="14924" y="19916"/>
                </a:cubicBezTo>
                <a:cubicBezTo>
                  <a:pt x="14936" y="19856"/>
                  <a:pt x="15175" y="19817"/>
                  <a:pt x="15530" y="19817"/>
                </a:cubicBezTo>
                <a:cubicBezTo>
                  <a:pt x="15885" y="19817"/>
                  <a:pt x="16123" y="19779"/>
                  <a:pt x="16135" y="19719"/>
                </a:cubicBezTo>
                <a:cubicBezTo>
                  <a:pt x="16148" y="19656"/>
                  <a:pt x="16566" y="19620"/>
                  <a:pt x="17281" y="19620"/>
                </a:cubicBezTo>
                <a:cubicBezTo>
                  <a:pt x="17996" y="19620"/>
                  <a:pt x="18414" y="19584"/>
                  <a:pt x="18427" y="19522"/>
                </a:cubicBezTo>
                <a:cubicBezTo>
                  <a:pt x="18440" y="19458"/>
                  <a:pt x="18894" y="19423"/>
                  <a:pt x="19682" y="19423"/>
                </a:cubicBezTo>
                <a:cubicBezTo>
                  <a:pt x="20718" y="19423"/>
                  <a:pt x="20928" y="19400"/>
                  <a:pt x="20981" y="19278"/>
                </a:cubicBezTo>
                <a:cubicBezTo>
                  <a:pt x="21016" y="19198"/>
                  <a:pt x="21088" y="19129"/>
                  <a:pt x="21142" y="19127"/>
                </a:cubicBezTo>
                <a:cubicBezTo>
                  <a:pt x="21265" y="19123"/>
                  <a:pt x="21382" y="18819"/>
                  <a:pt x="21505" y="18183"/>
                </a:cubicBezTo>
                <a:cubicBezTo>
                  <a:pt x="21594" y="17720"/>
                  <a:pt x="21600" y="17624"/>
                  <a:pt x="21594" y="16745"/>
                </a:cubicBezTo>
                <a:cubicBezTo>
                  <a:pt x="21591" y="16228"/>
                  <a:pt x="21573" y="15536"/>
                  <a:pt x="21553" y="15209"/>
                </a:cubicBezTo>
                <a:cubicBezTo>
                  <a:pt x="21490" y="14156"/>
                  <a:pt x="21446" y="11637"/>
                  <a:pt x="21421" y="7680"/>
                </a:cubicBezTo>
                <a:cubicBezTo>
                  <a:pt x="21396" y="3558"/>
                  <a:pt x="21350" y="1544"/>
                  <a:pt x="21270" y="1038"/>
                </a:cubicBezTo>
                <a:cubicBezTo>
                  <a:pt x="21243" y="865"/>
                  <a:pt x="21173" y="562"/>
                  <a:pt x="21113" y="363"/>
                </a:cubicBezTo>
                <a:lnTo>
                  <a:pt x="21003" y="0"/>
                </a:lnTo>
                <a:lnTo>
                  <a:pt x="20429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6" name="IMG_1424 2.HEIC" descr="IMG_1424 2.HEIC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3260" y="7428243"/>
            <a:ext cx="4624532" cy="1442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55" extrusionOk="0">
                <a:moveTo>
                  <a:pt x="18657" y="0"/>
                </a:moveTo>
                <a:cubicBezTo>
                  <a:pt x="18601" y="0"/>
                  <a:pt x="18546" y="51"/>
                  <a:pt x="18534" y="113"/>
                </a:cubicBezTo>
                <a:cubicBezTo>
                  <a:pt x="18520" y="184"/>
                  <a:pt x="17953" y="225"/>
                  <a:pt x="16947" y="225"/>
                </a:cubicBezTo>
                <a:cubicBezTo>
                  <a:pt x="15941" y="225"/>
                  <a:pt x="15374" y="266"/>
                  <a:pt x="15360" y="338"/>
                </a:cubicBezTo>
                <a:cubicBezTo>
                  <a:pt x="15347" y="406"/>
                  <a:pt x="15094" y="445"/>
                  <a:pt x="14716" y="445"/>
                </a:cubicBezTo>
                <a:cubicBezTo>
                  <a:pt x="14338" y="445"/>
                  <a:pt x="14083" y="406"/>
                  <a:pt x="14070" y="338"/>
                </a:cubicBezTo>
                <a:cubicBezTo>
                  <a:pt x="14058" y="277"/>
                  <a:pt x="13986" y="225"/>
                  <a:pt x="13910" y="225"/>
                </a:cubicBezTo>
                <a:cubicBezTo>
                  <a:pt x="13835" y="225"/>
                  <a:pt x="13773" y="277"/>
                  <a:pt x="13773" y="338"/>
                </a:cubicBezTo>
                <a:cubicBezTo>
                  <a:pt x="13773" y="400"/>
                  <a:pt x="13687" y="445"/>
                  <a:pt x="13583" y="445"/>
                </a:cubicBezTo>
                <a:cubicBezTo>
                  <a:pt x="13478" y="445"/>
                  <a:pt x="13383" y="400"/>
                  <a:pt x="13372" y="338"/>
                </a:cubicBezTo>
                <a:cubicBezTo>
                  <a:pt x="13359" y="271"/>
                  <a:pt x="13122" y="225"/>
                  <a:pt x="12777" y="225"/>
                </a:cubicBezTo>
                <a:cubicBezTo>
                  <a:pt x="12418" y="225"/>
                  <a:pt x="12203" y="268"/>
                  <a:pt x="12203" y="338"/>
                </a:cubicBezTo>
                <a:cubicBezTo>
                  <a:pt x="12203" y="410"/>
                  <a:pt x="11863" y="445"/>
                  <a:pt x="11251" y="445"/>
                </a:cubicBezTo>
                <a:cubicBezTo>
                  <a:pt x="10675" y="445"/>
                  <a:pt x="10285" y="491"/>
                  <a:pt x="10264" y="558"/>
                </a:cubicBezTo>
                <a:cubicBezTo>
                  <a:pt x="10243" y="627"/>
                  <a:pt x="9354" y="666"/>
                  <a:pt x="7844" y="670"/>
                </a:cubicBezTo>
                <a:cubicBezTo>
                  <a:pt x="6379" y="675"/>
                  <a:pt x="5441" y="723"/>
                  <a:pt x="5416" y="789"/>
                </a:cubicBezTo>
                <a:cubicBezTo>
                  <a:pt x="5393" y="852"/>
                  <a:pt x="4823" y="903"/>
                  <a:pt x="4033" y="919"/>
                </a:cubicBezTo>
                <a:cubicBezTo>
                  <a:pt x="3029" y="940"/>
                  <a:pt x="2677" y="982"/>
                  <a:pt x="2639" y="1085"/>
                </a:cubicBezTo>
                <a:cubicBezTo>
                  <a:pt x="2600" y="1188"/>
                  <a:pt x="2281" y="1236"/>
                  <a:pt x="1407" y="1257"/>
                </a:cubicBezTo>
                <a:lnTo>
                  <a:pt x="228" y="1287"/>
                </a:lnTo>
                <a:lnTo>
                  <a:pt x="155" y="1601"/>
                </a:lnTo>
                <a:cubicBezTo>
                  <a:pt x="83" y="1911"/>
                  <a:pt x="80" y="2038"/>
                  <a:pt x="55" y="8749"/>
                </a:cubicBezTo>
                <a:cubicBezTo>
                  <a:pt x="42" y="12506"/>
                  <a:pt x="22" y="16572"/>
                  <a:pt x="11" y="17788"/>
                </a:cubicBezTo>
                <a:cubicBezTo>
                  <a:pt x="-9" y="19906"/>
                  <a:pt x="-6" y="20023"/>
                  <a:pt x="66" y="20505"/>
                </a:cubicBezTo>
                <a:cubicBezTo>
                  <a:pt x="124" y="20886"/>
                  <a:pt x="181" y="21073"/>
                  <a:pt x="303" y="21270"/>
                </a:cubicBezTo>
                <a:cubicBezTo>
                  <a:pt x="488" y="21567"/>
                  <a:pt x="540" y="21600"/>
                  <a:pt x="570" y="21442"/>
                </a:cubicBezTo>
                <a:cubicBezTo>
                  <a:pt x="583" y="21373"/>
                  <a:pt x="872" y="21329"/>
                  <a:pt x="1320" y="21329"/>
                </a:cubicBezTo>
                <a:cubicBezTo>
                  <a:pt x="1768" y="21329"/>
                  <a:pt x="2057" y="21373"/>
                  <a:pt x="2070" y="21442"/>
                </a:cubicBezTo>
                <a:cubicBezTo>
                  <a:pt x="2084" y="21514"/>
                  <a:pt x="2644" y="21555"/>
                  <a:pt x="3639" y="21555"/>
                </a:cubicBezTo>
                <a:cubicBezTo>
                  <a:pt x="4633" y="21555"/>
                  <a:pt x="5195" y="21514"/>
                  <a:pt x="5209" y="21442"/>
                </a:cubicBezTo>
                <a:cubicBezTo>
                  <a:pt x="5223" y="21369"/>
                  <a:pt x="6615" y="21326"/>
                  <a:pt x="9266" y="21323"/>
                </a:cubicBezTo>
                <a:cubicBezTo>
                  <a:pt x="12699" y="21320"/>
                  <a:pt x="13316" y="21299"/>
                  <a:pt x="13390" y="21163"/>
                </a:cubicBezTo>
                <a:cubicBezTo>
                  <a:pt x="13463" y="21029"/>
                  <a:pt x="13863" y="21001"/>
                  <a:pt x="15892" y="20997"/>
                </a:cubicBezTo>
                <a:cubicBezTo>
                  <a:pt x="17478" y="20995"/>
                  <a:pt x="18308" y="20958"/>
                  <a:pt x="18308" y="20885"/>
                </a:cubicBezTo>
                <a:cubicBezTo>
                  <a:pt x="18308" y="20812"/>
                  <a:pt x="18852" y="20772"/>
                  <a:pt x="19868" y="20772"/>
                </a:cubicBezTo>
                <a:cubicBezTo>
                  <a:pt x="19951" y="20648"/>
                  <a:pt x="20020" y="20635"/>
                  <a:pt x="20018" y="20772"/>
                </a:cubicBezTo>
                <a:lnTo>
                  <a:pt x="20153" y="20772"/>
                </a:lnTo>
                <a:cubicBezTo>
                  <a:pt x="20130" y="20601"/>
                  <a:pt x="19908" y="20469"/>
                  <a:pt x="19569" y="20463"/>
                </a:cubicBezTo>
                <a:cubicBezTo>
                  <a:pt x="19326" y="20460"/>
                  <a:pt x="19109" y="20393"/>
                  <a:pt x="19086" y="20321"/>
                </a:cubicBezTo>
                <a:cubicBezTo>
                  <a:pt x="19064" y="20249"/>
                  <a:pt x="19588" y="20191"/>
                  <a:pt x="20253" y="20191"/>
                </a:cubicBezTo>
                <a:lnTo>
                  <a:pt x="21460" y="20191"/>
                </a:lnTo>
                <a:lnTo>
                  <a:pt x="21449" y="14597"/>
                </a:lnTo>
                <a:cubicBezTo>
                  <a:pt x="21443" y="11521"/>
                  <a:pt x="21459" y="8897"/>
                  <a:pt x="21484" y="8767"/>
                </a:cubicBezTo>
                <a:cubicBezTo>
                  <a:pt x="21509" y="8636"/>
                  <a:pt x="21496" y="8464"/>
                  <a:pt x="21455" y="8381"/>
                </a:cubicBezTo>
                <a:cubicBezTo>
                  <a:pt x="21413" y="8299"/>
                  <a:pt x="21379" y="7909"/>
                  <a:pt x="21379" y="7515"/>
                </a:cubicBezTo>
                <a:cubicBezTo>
                  <a:pt x="21379" y="7006"/>
                  <a:pt x="21407" y="6854"/>
                  <a:pt x="21473" y="6981"/>
                </a:cubicBezTo>
                <a:cubicBezTo>
                  <a:pt x="21545" y="7119"/>
                  <a:pt x="21546" y="7080"/>
                  <a:pt x="21480" y="6815"/>
                </a:cubicBezTo>
                <a:cubicBezTo>
                  <a:pt x="21400" y="6487"/>
                  <a:pt x="21330" y="1341"/>
                  <a:pt x="21406" y="1341"/>
                </a:cubicBezTo>
                <a:cubicBezTo>
                  <a:pt x="21422" y="1341"/>
                  <a:pt x="21476" y="1286"/>
                  <a:pt x="21532" y="1222"/>
                </a:cubicBezTo>
                <a:cubicBezTo>
                  <a:pt x="21529" y="1107"/>
                  <a:pt x="21526" y="969"/>
                  <a:pt x="21523" y="937"/>
                </a:cubicBezTo>
                <a:cubicBezTo>
                  <a:pt x="21514" y="829"/>
                  <a:pt x="21498" y="711"/>
                  <a:pt x="21482" y="599"/>
                </a:cubicBezTo>
                <a:cubicBezTo>
                  <a:pt x="21397" y="576"/>
                  <a:pt x="21398" y="540"/>
                  <a:pt x="21462" y="469"/>
                </a:cubicBezTo>
                <a:cubicBezTo>
                  <a:pt x="21447" y="375"/>
                  <a:pt x="21432" y="295"/>
                  <a:pt x="21418" y="243"/>
                </a:cubicBezTo>
                <a:cubicBezTo>
                  <a:pt x="21353" y="7"/>
                  <a:pt x="21333" y="0"/>
                  <a:pt x="20338" y="0"/>
                </a:cubicBezTo>
                <a:cubicBezTo>
                  <a:pt x="19699" y="0"/>
                  <a:pt x="19316" y="42"/>
                  <a:pt x="19303" y="113"/>
                </a:cubicBezTo>
                <a:cubicBezTo>
                  <a:pt x="19291" y="174"/>
                  <a:pt x="19174" y="225"/>
                  <a:pt x="19042" y="225"/>
                </a:cubicBezTo>
                <a:cubicBezTo>
                  <a:pt x="18910" y="225"/>
                  <a:pt x="18791" y="174"/>
                  <a:pt x="18779" y="113"/>
                </a:cubicBezTo>
                <a:cubicBezTo>
                  <a:pt x="18767" y="51"/>
                  <a:pt x="18712" y="0"/>
                  <a:pt x="18657" y="0"/>
                </a:cubicBezTo>
                <a:close/>
                <a:moveTo>
                  <a:pt x="21545" y="1886"/>
                </a:moveTo>
                <a:cubicBezTo>
                  <a:pt x="21547" y="1989"/>
                  <a:pt x="21549" y="2067"/>
                  <a:pt x="21551" y="2183"/>
                </a:cubicBezTo>
                <a:cubicBezTo>
                  <a:pt x="21534" y="2034"/>
                  <a:pt x="21531" y="1940"/>
                  <a:pt x="21545" y="1886"/>
                </a:cubicBezTo>
                <a:close/>
                <a:moveTo>
                  <a:pt x="21527" y="3250"/>
                </a:moveTo>
                <a:cubicBezTo>
                  <a:pt x="21487" y="3250"/>
                  <a:pt x="21455" y="3409"/>
                  <a:pt x="21455" y="3606"/>
                </a:cubicBezTo>
                <a:cubicBezTo>
                  <a:pt x="21455" y="3803"/>
                  <a:pt x="21466" y="3962"/>
                  <a:pt x="21482" y="3962"/>
                </a:cubicBezTo>
                <a:cubicBezTo>
                  <a:pt x="21498" y="3962"/>
                  <a:pt x="21533" y="3803"/>
                  <a:pt x="21556" y="3606"/>
                </a:cubicBezTo>
                <a:cubicBezTo>
                  <a:pt x="21580" y="3409"/>
                  <a:pt x="21566" y="3250"/>
                  <a:pt x="21527" y="3250"/>
                </a:cubicBezTo>
                <a:close/>
                <a:moveTo>
                  <a:pt x="21532" y="4205"/>
                </a:moveTo>
                <a:cubicBezTo>
                  <a:pt x="21489" y="4205"/>
                  <a:pt x="21455" y="4311"/>
                  <a:pt x="21455" y="4443"/>
                </a:cubicBezTo>
                <a:cubicBezTo>
                  <a:pt x="21455" y="4574"/>
                  <a:pt x="21468" y="4680"/>
                  <a:pt x="21486" y="4680"/>
                </a:cubicBezTo>
                <a:cubicBezTo>
                  <a:pt x="21504" y="4680"/>
                  <a:pt x="21540" y="4574"/>
                  <a:pt x="21566" y="4443"/>
                </a:cubicBezTo>
                <a:cubicBezTo>
                  <a:pt x="21591" y="4311"/>
                  <a:pt x="21576" y="4205"/>
                  <a:pt x="21532" y="4205"/>
                </a:cubicBezTo>
                <a:close/>
                <a:moveTo>
                  <a:pt x="20493" y="20434"/>
                </a:moveTo>
                <a:cubicBezTo>
                  <a:pt x="20453" y="20434"/>
                  <a:pt x="20398" y="20540"/>
                  <a:pt x="20373" y="20671"/>
                </a:cubicBezTo>
                <a:cubicBezTo>
                  <a:pt x="20366" y="20708"/>
                  <a:pt x="20363" y="20741"/>
                  <a:pt x="20362" y="20772"/>
                </a:cubicBezTo>
                <a:lnTo>
                  <a:pt x="20495" y="20772"/>
                </a:lnTo>
                <a:cubicBezTo>
                  <a:pt x="20506" y="20741"/>
                  <a:pt x="20516" y="20708"/>
                  <a:pt x="20523" y="20671"/>
                </a:cubicBezTo>
                <a:cubicBezTo>
                  <a:pt x="20548" y="20540"/>
                  <a:pt x="20534" y="20434"/>
                  <a:pt x="20493" y="20434"/>
                </a:cubicBezTo>
                <a:close/>
                <a:moveTo>
                  <a:pt x="21234" y="20434"/>
                </a:moveTo>
                <a:cubicBezTo>
                  <a:pt x="21191" y="20434"/>
                  <a:pt x="21156" y="20540"/>
                  <a:pt x="21156" y="20671"/>
                </a:cubicBezTo>
                <a:cubicBezTo>
                  <a:pt x="21156" y="20708"/>
                  <a:pt x="21158" y="20741"/>
                  <a:pt x="21160" y="20772"/>
                </a:cubicBezTo>
                <a:lnTo>
                  <a:pt x="21242" y="20772"/>
                </a:lnTo>
                <a:cubicBezTo>
                  <a:pt x="21250" y="20739"/>
                  <a:pt x="21260" y="20711"/>
                  <a:pt x="21268" y="20671"/>
                </a:cubicBezTo>
                <a:cubicBezTo>
                  <a:pt x="21293" y="20540"/>
                  <a:pt x="21278" y="20434"/>
                  <a:pt x="21234" y="2043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7" name="biuro kierownika.jpg" descr="biuro kierownika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0673" y="1129368"/>
            <a:ext cx="7887511" cy="3747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95" extrusionOk="0">
                <a:moveTo>
                  <a:pt x="20237" y="0"/>
                </a:moveTo>
                <a:cubicBezTo>
                  <a:pt x="17977" y="10"/>
                  <a:pt x="15990" y="69"/>
                  <a:pt x="15954" y="126"/>
                </a:cubicBezTo>
                <a:cubicBezTo>
                  <a:pt x="15932" y="161"/>
                  <a:pt x="13617" y="215"/>
                  <a:pt x="10810" y="247"/>
                </a:cubicBezTo>
                <a:cubicBezTo>
                  <a:pt x="8002" y="279"/>
                  <a:pt x="5695" y="319"/>
                  <a:pt x="5683" y="334"/>
                </a:cubicBezTo>
                <a:cubicBezTo>
                  <a:pt x="5671" y="349"/>
                  <a:pt x="4564" y="386"/>
                  <a:pt x="3222" y="414"/>
                </a:cubicBezTo>
                <a:cubicBezTo>
                  <a:pt x="1879" y="442"/>
                  <a:pt x="708" y="487"/>
                  <a:pt x="620" y="515"/>
                </a:cubicBezTo>
                <a:cubicBezTo>
                  <a:pt x="424" y="576"/>
                  <a:pt x="286" y="719"/>
                  <a:pt x="174" y="979"/>
                </a:cubicBezTo>
                <a:cubicBezTo>
                  <a:pt x="37" y="1297"/>
                  <a:pt x="-1" y="1487"/>
                  <a:pt x="1" y="3284"/>
                </a:cubicBezTo>
                <a:cubicBezTo>
                  <a:pt x="1" y="3883"/>
                  <a:pt x="6" y="4660"/>
                  <a:pt x="14" y="5681"/>
                </a:cubicBezTo>
                <a:cubicBezTo>
                  <a:pt x="28" y="7788"/>
                  <a:pt x="50" y="11692"/>
                  <a:pt x="61" y="14355"/>
                </a:cubicBezTo>
                <a:cubicBezTo>
                  <a:pt x="73" y="17018"/>
                  <a:pt x="92" y="19504"/>
                  <a:pt x="104" y="19878"/>
                </a:cubicBezTo>
                <a:cubicBezTo>
                  <a:pt x="131" y="20729"/>
                  <a:pt x="228" y="21128"/>
                  <a:pt x="475" y="21403"/>
                </a:cubicBezTo>
                <a:cubicBezTo>
                  <a:pt x="646" y="21592"/>
                  <a:pt x="683" y="21597"/>
                  <a:pt x="1617" y="21595"/>
                </a:cubicBezTo>
                <a:cubicBezTo>
                  <a:pt x="2147" y="21594"/>
                  <a:pt x="4059" y="21558"/>
                  <a:pt x="5865" y="21515"/>
                </a:cubicBezTo>
                <a:cubicBezTo>
                  <a:pt x="7670" y="21472"/>
                  <a:pt x="11850" y="21413"/>
                  <a:pt x="15153" y="21382"/>
                </a:cubicBezTo>
                <a:lnTo>
                  <a:pt x="21159" y="21327"/>
                </a:lnTo>
                <a:lnTo>
                  <a:pt x="21286" y="21126"/>
                </a:lnTo>
                <a:cubicBezTo>
                  <a:pt x="21356" y="21016"/>
                  <a:pt x="21454" y="20801"/>
                  <a:pt x="21506" y="20651"/>
                </a:cubicBezTo>
                <a:lnTo>
                  <a:pt x="21599" y="20376"/>
                </a:lnTo>
                <a:lnTo>
                  <a:pt x="21597" y="10904"/>
                </a:lnTo>
                <a:cubicBezTo>
                  <a:pt x="21596" y="5693"/>
                  <a:pt x="21582" y="1286"/>
                  <a:pt x="21565" y="1114"/>
                </a:cubicBezTo>
                <a:cubicBezTo>
                  <a:pt x="21530" y="747"/>
                  <a:pt x="21380" y="346"/>
                  <a:pt x="21203" y="142"/>
                </a:cubicBezTo>
                <a:cubicBezTo>
                  <a:pt x="21096" y="18"/>
                  <a:pt x="20958" y="-3"/>
                  <a:pt x="202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8" name="IMG_1616.HEIC" descr="IMG_1616.HEIC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11369500" y="7079124"/>
            <a:ext cx="3964782" cy="7973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6" extrusionOk="0">
                <a:moveTo>
                  <a:pt x="10720" y="0"/>
                </a:moveTo>
                <a:cubicBezTo>
                  <a:pt x="10686" y="0"/>
                  <a:pt x="10642" y="1"/>
                  <a:pt x="10601" y="1"/>
                </a:cubicBezTo>
                <a:cubicBezTo>
                  <a:pt x="10601" y="2"/>
                  <a:pt x="10601" y="2"/>
                  <a:pt x="10601" y="3"/>
                </a:cubicBezTo>
                <a:cubicBezTo>
                  <a:pt x="10601" y="12"/>
                  <a:pt x="10605" y="21"/>
                  <a:pt x="10610" y="30"/>
                </a:cubicBezTo>
                <a:cubicBezTo>
                  <a:pt x="10630" y="42"/>
                  <a:pt x="10649" y="55"/>
                  <a:pt x="10659" y="69"/>
                </a:cubicBezTo>
                <a:cubicBezTo>
                  <a:pt x="10661" y="71"/>
                  <a:pt x="10660" y="73"/>
                  <a:pt x="10662" y="75"/>
                </a:cubicBezTo>
                <a:cubicBezTo>
                  <a:pt x="10668" y="79"/>
                  <a:pt x="10674" y="83"/>
                  <a:pt x="10681" y="85"/>
                </a:cubicBezTo>
                <a:cubicBezTo>
                  <a:pt x="10876" y="145"/>
                  <a:pt x="10497" y="171"/>
                  <a:pt x="9431" y="172"/>
                </a:cubicBezTo>
                <a:cubicBezTo>
                  <a:pt x="8495" y="172"/>
                  <a:pt x="8275" y="162"/>
                  <a:pt x="8182" y="115"/>
                </a:cubicBezTo>
                <a:cubicBezTo>
                  <a:pt x="8179" y="114"/>
                  <a:pt x="8176" y="113"/>
                  <a:pt x="8173" y="112"/>
                </a:cubicBezTo>
                <a:cubicBezTo>
                  <a:pt x="8137" y="110"/>
                  <a:pt x="8096" y="108"/>
                  <a:pt x="8065" y="105"/>
                </a:cubicBezTo>
                <a:cubicBezTo>
                  <a:pt x="8059" y="124"/>
                  <a:pt x="8024" y="134"/>
                  <a:pt x="7978" y="126"/>
                </a:cubicBezTo>
                <a:cubicBezTo>
                  <a:pt x="7946" y="120"/>
                  <a:pt x="7922" y="107"/>
                  <a:pt x="7911" y="92"/>
                </a:cubicBezTo>
                <a:cubicBezTo>
                  <a:pt x="7880" y="88"/>
                  <a:pt x="7855" y="84"/>
                  <a:pt x="7844" y="80"/>
                </a:cubicBezTo>
                <a:cubicBezTo>
                  <a:pt x="7741" y="38"/>
                  <a:pt x="7724" y="47"/>
                  <a:pt x="7775" y="113"/>
                </a:cubicBezTo>
                <a:cubicBezTo>
                  <a:pt x="7866" y="231"/>
                  <a:pt x="7757" y="223"/>
                  <a:pt x="7496" y="94"/>
                </a:cubicBezTo>
                <a:cubicBezTo>
                  <a:pt x="7447" y="69"/>
                  <a:pt x="7384" y="47"/>
                  <a:pt x="7319" y="29"/>
                </a:cubicBezTo>
                <a:cubicBezTo>
                  <a:pt x="7096" y="31"/>
                  <a:pt x="6899" y="32"/>
                  <a:pt x="6677" y="33"/>
                </a:cubicBezTo>
                <a:cubicBezTo>
                  <a:pt x="6702" y="54"/>
                  <a:pt x="6703" y="82"/>
                  <a:pt x="6675" y="105"/>
                </a:cubicBezTo>
                <a:cubicBezTo>
                  <a:pt x="6635" y="137"/>
                  <a:pt x="6647" y="150"/>
                  <a:pt x="6701" y="134"/>
                </a:cubicBezTo>
                <a:cubicBezTo>
                  <a:pt x="6754" y="119"/>
                  <a:pt x="6896" y="127"/>
                  <a:pt x="7014" y="152"/>
                </a:cubicBezTo>
                <a:cubicBezTo>
                  <a:pt x="7150" y="180"/>
                  <a:pt x="7067" y="190"/>
                  <a:pt x="6768" y="186"/>
                </a:cubicBezTo>
                <a:cubicBezTo>
                  <a:pt x="6767" y="193"/>
                  <a:pt x="6464" y="201"/>
                  <a:pt x="6026" y="203"/>
                </a:cubicBezTo>
                <a:cubicBezTo>
                  <a:pt x="5479" y="206"/>
                  <a:pt x="5090" y="193"/>
                  <a:pt x="5064" y="172"/>
                </a:cubicBezTo>
                <a:cubicBezTo>
                  <a:pt x="5042" y="155"/>
                  <a:pt x="4999" y="141"/>
                  <a:pt x="4962" y="138"/>
                </a:cubicBezTo>
                <a:cubicBezTo>
                  <a:pt x="4949" y="138"/>
                  <a:pt x="4932" y="140"/>
                  <a:pt x="4919" y="141"/>
                </a:cubicBezTo>
                <a:cubicBezTo>
                  <a:pt x="4904" y="147"/>
                  <a:pt x="4902" y="158"/>
                  <a:pt x="4919" y="172"/>
                </a:cubicBezTo>
                <a:cubicBezTo>
                  <a:pt x="4944" y="192"/>
                  <a:pt x="4912" y="209"/>
                  <a:pt x="4850" y="209"/>
                </a:cubicBezTo>
                <a:cubicBezTo>
                  <a:pt x="4788" y="209"/>
                  <a:pt x="4737" y="192"/>
                  <a:pt x="4737" y="172"/>
                </a:cubicBezTo>
                <a:cubicBezTo>
                  <a:pt x="4737" y="166"/>
                  <a:pt x="4733" y="160"/>
                  <a:pt x="4726" y="155"/>
                </a:cubicBezTo>
                <a:cubicBezTo>
                  <a:pt x="4662" y="160"/>
                  <a:pt x="4585" y="166"/>
                  <a:pt x="4486" y="171"/>
                </a:cubicBezTo>
                <a:cubicBezTo>
                  <a:pt x="4419" y="187"/>
                  <a:pt x="4233" y="194"/>
                  <a:pt x="3905" y="192"/>
                </a:cubicBezTo>
                <a:cubicBezTo>
                  <a:pt x="3869" y="192"/>
                  <a:pt x="3838" y="192"/>
                  <a:pt x="3803" y="192"/>
                </a:cubicBezTo>
                <a:cubicBezTo>
                  <a:pt x="3707" y="194"/>
                  <a:pt x="3613" y="196"/>
                  <a:pt x="3516" y="198"/>
                </a:cubicBezTo>
                <a:cubicBezTo>
                  <a:pt x="3381" y="202"/>
                  <a:pt x="3291" y="209"/>
                  <a:pt x="3291" y="217"/>
                </a:cubicBezTo>
                <a:cubicBezTo>
                  <a:pt x="3291" y="232"/>
                  <a:pt x="2791" y="244"/>
                  <a:pt x="2182" y="244"/>
                </a:cubicBezTo>
                <a:cubicBezTo>
                  <a:pt x="1790" y="244"/>
                  <a:pt x="1533" y="245"/>
                  <a:pt x="1347" y="250"/>
                </a:cubicBezTo>
                <a:cubicBezTo>
                  <a:pt x="1347" y="250"/>
                  <a:pt x="1345" y="250"/>
                  <a:pt x="1345" y="250"/>
                </a:cubicBezTo>
                <a:cubicBezTo>
                  <a:pt x="1281" y="254"/>
                  <a:pt x="1222" y="256"/>
                  <a:pt x="1170" y="258"/>
                </a:cubicBezTo>
                <a:cubicBezTo>
                  <a:pt x="981" y="270"/>
                  <a:pt x="873" y="294"/>
                  <a:pt x="698" y="338"/>
                </a:cubicBezTo>
                <a:cubicBezTo>
                  <a:pt x="491" y="389"/>
                  <a:pt x="338" y="444"/>
                  <a:pt x="359" y="461"/>
                </a:cubicBezTo>
                <a:cubicBezTo>
                  <a:pt x="380" y="478"/>
                  <a:pt x="331" y="510"/>
                  <a:pt x="249" y="532"/>
                </a:cubicBezTo>
                <a:cubicBezTo>
                  <a:pt x="216" y="541"/>
                  <a:pt x="191" y="551"/>
                  <a:pt x="171" y="561"/>
                </a:cubicBezTo>
                <a:cubicBezTo>
                  <a:pt x="162" y="576"/>
                  <a:pt x="152" y="591"/>
                  <a:pt x="141" y="605"/>
                </a:cubicBezTo>
                <a:cubicBezTo>
                  <a:pt x="159" y="622"/>
                  <a:pt x="142" y="646"/>
                  <a:pt x="99" y="659"/>
                </a:cubicBezTo>
                <a:cubicBezTo>
                  <a:pt x="93" y="661"/>
                  <a:pt x="89" y="668"/>
                  <a:pt x="84" y="676"/>
                </a:cubicBezTo>
                <a:cubicBezTo>
                  <a:pt x="82" y="679"/>
                  <a:pt x="80" y="683"/>
                  <a:pt x="78" y="687"/>
                </a:cubicBezTo>
                <a:cubicBezTo>
                  <a:pt x="41" y="774"/>
                  <a:pt x="37" y="1075"/>
                  <a:pt x="63" y="1669"/>
                </a:cubicBezTo>
                <a:cubicBezTo>
                  <a:pt x="81" y="2103"/>
                  <a:pt x="88" y="2352"/>
                  <a:pt x="78" y="2494"/>
                </a:cubicBezTo>
                <a:cubicBezTo>
                  <a:pt x="87" y="2604"/>
                  <a:pt x="97" y="2730"/>
                  <a:pt x="108" y="2853"/>
                </a:cubicBezTo>
                <a:cubicBezTo>
                  <a:pt x="176" y="2924"/>
                  <a:pt x="182" y="3022"/>
                  <a:pt x="164" y="3333"/>
                </a:cubicBezTo>
                <a:cubicBezTo>
                  <a:pt x="161" y="3386"/>
                  <a:pt x="160" y="3434"/>
                  <a:pt x="160" y="3481"/>
                </a:cubicBezTo>
                <a:cubicBezTo>
                  <a:pt x="163" y="3539"/>
                  <a:pt x="165" y="3593"/>
                  <a:pt x="164" y="3642"/>
                </a:cubicBezTo>
                <a:cubicBezTo>
                  <a:pt x="170" y="3720"/>
                  <a:pt x="183" y="3770"/>
                  <a:pt x="199" y="3770"/>
                </a:cubicBezTo>
                <a:cubicBezTo>
                  <a:pt x="231" y="3770"/>
                  <a:pt x="257" y="3927"/>
                  <a:pt x="257" y="4120"/>
                </a:cubicBezTo>
                <a:cubicBezTo>
                  <a:pt x="257" y="4256"/>
                  <a:pt x="268" y="4483"/>
                  <a:pt x="281" y="4704"/>
                </a:cubicBezTo>
                <a:cubicBezTo>
                  <a:pt x="293" y="4805"/>
                  <a:pt x="301" y="4914"/>
                  <a:pt x="307" y="5033"/>
                </a:cubicBezTo>
                <a:cubicBezTo>
                  <a:pt x="311" y="5109"/>
                  <a:pt x="311" y="5154"/>
                  <a:pt x="314" y="5222"/>
                </a:cubicBezTo>
                <a:cubicBezTo>
                  <a:pt x="314" y="5222"/>
                  <a:pt x="313" y="5223"/>
                  <a:pt x="314" y="5223"/>
                </a:cubicBezTo>
                <a:cubicBezTo>
                  <a:pt x="314" y="5223"/>
                  <a:pt x="313" y="5224"/>
                  <a:pt x="314" y="5224"/>
                </a:cubicBezTo>
                <a:cubicBezTo>
                  <a:pt x="317" y="5326"/>
                  <a:pt x="324" y="5437"/>
                  <a:pt x="324" y="5510"/>
                </a:cubicBezTo>
                <a:cubicBezTo>
                  <a:pt x="407" y="5589"/>
                  <a:pt x="427" y="5757"/>
                  <a:pt x="409" y="6139"/>
                </a:cubicBezTo>
                <a:cubicBezTo>
                  <a:pt x="403" y="6259"/>
                  <a:pt x="395" y="6328"/>
                  <a:pt x="381" y="6367"/>
                </a:cubicBezTo>
                <a:cubicBezTo>
                  <a:pt x="380" y="6372"/>
                  <a:pt x="381" y="6375"/>
                  <a:pt x="381" y="6381"/>
                </a:cubicBezTo>
                <a:cubicBezTo>
                  <a:pt x="380" y="6433"/>
                  <a:pt x="375" y="6484"/>
                  <a:pt x="372" y="6534"/>
                </a:cubicBezTo>
                <a:cubicBezTo>
                  <a:pt x="380" y="6548"/>
                  <a:pt x="386" y="6561"/>
                  <a:pt x="383" y="6572"/>
                </a:cubicBezTo>
                <a:cubicBezTo>
                  <a:pt x="374" y="6604"/>
                  <a:pt x="389" y="6711"/>
                  <a:pt x="415" y="6809"/>
                </a:cubicBezTo>
                <a:cubicBezTo>
                  <a:pt x="441" y="6908"/>
                  <a:pt x="482" y="7418"/>
                  <a:pt x="508" y="7941"/>
                </a:cubicBezTo>
                <a:lnTo>
                  <a:pt x="556" y="8893"/>
                </a:lnTo>
                <a:lnTo>
                  <a:pt x="428" y="8851"/>
                </a:lnTo>
                <a:cubicBezTo>
                  <a:pt x="410" y="8861"/>
                  <a:pt x="390" y="8868"/>
                  <a:pt x="368" y="8868"/>
                </a:cubicBezTo>
                <a:cubicBezTo>
                  <a:pt x="352" y="8868"/>
                  <a:pt x="345" y="8869"/>
                  <a:pt x="335" y="8870"/>
                </a:cubicBezTo>
                <a:cubicBezTo>
                  <a:pt x="336" y="8881"/>
                  <a:pt x="337" y="8892"/>
                  <a:pt x="337" y="8902"/>
                </a:cubicBezTo>
                <a:cubicBezTo>
                  <a:pt x="351" y="8909"/>
                  <a:pt x="369" y="8916"/>
                  <a:pt x="391" y="8924"/>
                </a:cubicBezTo>
                <a:cubicBezTo>
                  <a:pt x="435" y="8921"/>
                  <a:pt x="467" y="8930"/>
                  <a:pt x="467" y="8949"/>
                </a:cubicBezTo>
                <a:cubicBezTo>
                  <a:pt x="467" y="8954"/>
                  <a:pt x="468" y="8958"/>
                  <a:pt x="471" y="8961"/>
                </a:cubicBezTo>
                <a:cubicBezTo>
                  <a:pt x="473" y="8962"/>
                  <a:pt x="475" y="8964"/>
                  <a:pt x="476" y="8965"/>
                </a:cubicBezTo>
                <a:cubicBezTo>
                  <a:pt x="488" y="8974"/>
                  <a:pt x="511" y="8976"/>
                  <a:pt x="538" y="8968"/>
                </a:cubicBezTo>
                <a:cubicBezTo>
                  <a:pt x="585" y="8954"/>
                  <a:pt x="614" y="9091"/>
                  <a:pt x="616" y="9353"/>
                </a:cubicBezTo>
                <a:cubicBezTo>
                  <a:pt x="619" y="9576"/>
                  <a:pt x="635" y="10046"/>
                  <a:pt x="655" y="10398"/>
                </a:cubicBezTo>
                <a:cubicBezTo>
                  <a:pt x="668" y="10623"/>
                  <a:pt x="668" y="10790"/>
                  <a:pt x="659" y="10898"/>
                </a:cubicBezTo>
                <a:cubicBezTo>
                  <a:pt x="670" y="10968"/>
                  <a:pt x="681" y="11053"/>
                  <a:pt x="692" y="11163"/>
                </a:cubicBezTo>
                <a:cubicBezTo>
                  <a:pt x="749" y="11227"/>
                  <a:pt x="757" y="11325"/>
                  <a:pt x="757" y="11595"/>
                </a:cubicBezTo>
                <a:cubicBezTo>
                  <a:pt x="757" y="11698"/>
                  <a:pt x="752" y="11771"/>
                  <a:pt x="746" y="11833"/>
                </a:cubicBezTo>
                <a:cubicBezTo>
                  <a:pt x="751" y="11914"/>
                  <a:pt x="756" y="11991"/>
                  <a:pt x="761" y="12077"/>
                </a:cubicBezTo>
                <a:cubicBezTo>
                  <a:pt x="762" y="12087"/>
                  <a:pt x="763" y="12093"/>
                  <a:pt x="763" y="12103"/>
                </a:cubicBezTo>
                <a:cubicBezTo>
                  <a:pt x="819" y="12182"/>
                  <a:pt x="832" y="12315"/>
                  <a:pt x="826" y="12643"/>
                </a:cubicBezTo>
                <a:cubicBezTo>
                  <a:pt x="821" y="12917"/>
                  <a:pt x="835" y="13206"/>
                  <a:pt x="856" y="13285"/>
                </a:cubicBezTo>
                <a:cubicBezTo>
                  <a:pt x="878" y="13364"/>
                  <a:pt x="934" y="13988"/>
                  <a:pt x="979" y="14670"/>
                </a:cubicBezTo>
                <a:cubicBezTo>
                  <a:pt x="1040" y="15575"/>
                  <a:pt x="1087" y="15932"/>
                  <a:pt x="1157" y="15987"/>
                </a:cubicBezTo>
                <a:cubicBezTo>
                  <a:pt x="1209" y="16029"/>
                  <a:pt x="1226" y="16078"/>
                  <a:pt x="1194" y="16096"/>
                </a:cubicBezTo>
                <a:cubicBezTo>
                  <a:pt x="1161" y="16113"/>
                  <a:pt x="1171" y="16536"/>
                  <a:pt x="1213" y="17035"/>
                </a:cubicBezTo>
                <a:cubicBezTo>
                  <a:pt x="1248" y="17452"/>
                  <a:pt x="1260" y="17707"/>
                  <a:pt x="1248" y="17846"/>
                </a:cubicBezTo>
                <a:cubicBezTo>
                  <a:pt x="1251" y="17905"/>
                  <a:pt x="1256" y="17961"/>
                  <a:pt x="1261" y="18022"/>
                </a:cubicBezTo>
                <a:cubicBezTo>
                  <a:pt x="1269" y="18023"/>
                  <a:pt x="1277" y="18025"/>
                  <a:pt x="1282" y="18024"/>
                </a:cubicBezTo>
                <a:cubicBezTo>
                  <a:pt x="1317" y="18018"/>
                  <a:pt x="1336" y="18240"/>
                  <a:pt x="1323" y="18515"/>
                </a:cubicBezTo>
                <a:cubicBezTo>
                  <a:pt x="1318" y="18633"/>
                  <a:pt x="1317" y="18731"/>
                  <a:pt x="1319" y="18815"/>
                </a:cubicBezTo>
                <a:cubicBezTo>
                  <a:pt x="1324" y="18876"/>
                  <a:pt x="1327" y="18936"/>
                  <a:pt x="1332" y="18997"/>
                </a:cubicBezTo>
                <a:cubicBezTo>
                  <a:pt x="1334" y="19001"/>
                  <a:pt x="1336" y="19005"/>
                  <a:pt x="1338" y="19004"/>
                </a:cubicBezTo>
                <a:cubicBezTo>
                  <a:pt x="1361" y="18997"/>
                  <a:pt x="1416" y="19457"/>
                  <a:pt x="1459" y="20026"/>
                </a:cubicBezTo>
                <a:cubicBezTo>
                  <a:pt x="1541" y="21105"/>
                  <a:pt x="1566" y="21183"/>
                  <a:pt x="1905" y="21374"/>
                </a:cubicBezTo>
                <a:cubicBezTo>
                  <a:pt x="2060" y="21462"/>
                  <a:pt x="2397" y="21548"/>
                  <a:pt x="2711" y="21581"/>
                </a:cubicBezTo>
                <a:cubicBezTo>
                  <a:pt x="2851" y="21595"/>
                  <a:pt x="3126" y="21600"/>
                  <a:pt x="3325" y="21593"/>
                </a:cubicBezTo>
                <a:cubicBezTo>
                  <a:pt x="3524" y="21585"/>
                  <a:pt x="4063" y="21569"/>
                  <a:pt x="4521" y="21557"/>
                </a:cubicBezTo>
                <a:cubicBezTo>
                  <a:pt x="4979" y="21545"/>
                  <a:pt x="5484" y="21529"/>
                  <a:pt x="5643" y="21522"/>
                </a:cubicBezTo>
                <a:cubicBezTo>
                  <a:pt x="5803" y="21514"/>
                  <a:pt x="6486" y="21492"/>
                  <a:pt x="7163" y="21471"/>
                </a:cubicBezTo>
                <a:cubicBezTo>
                  <a:pt x="7840" y="21450"/>
                  <a:pt x="8638" y="21425"/>
                  <a:pt x="8936" y="21415"/>
                </a:cubicBezTo>
                <a:cubicBezTo>
                  <a:pt x="10238" y="21371"/>
                  <a:pt x="11713" y="21326"/>
                  <a:pt x="12484" y="21308"/>
                </a:cubicBezTo>
                <a:cubicBezTo>
                  <a:pt x="12942" y="21297"/>
                  <a:pt x="13440" y="21278"/>
                  <a:pt x="13591" y="21267"/>
                </a:cubicBezTo>
                <a:cubicBezTo>
                  <a:pt x="13798" y="21251"/>
                  <a:pt x="13904" y="21263"/>
                  <a:pt x="14011" y="21311"/>
                </a:cubicBezTo>
                <a:cubicBezTo>
                  <a:pt x="14128" y="21364"/>
                  <a:pt x="14146" y="21365"/>
                  <a:pt x="14110" y="21319"/>
                </a:cubicBezTo>
                <a:cubicBezTo>
                  <a:pt x="14046" y="21235"/>
                  <a:pt x="14453" y="21254"/>
                  <a:pt x="14668" y="21344"/>
                </a:cubicBezTo>
                <a:lnTo>
                  <a:pt x="14696" y="21356"/>
                </a:lnTo>
                <a:cubicBezTo>
                  <a:pt x="14710" y="21356"/>
                  <a:pt x="14721" y="21356"/>
                  <a:pt x="14735" y="21356"/>
                </a:cubicBezTo>
                <a:lnTo>
                  <a:pt x="14698" y="21335"/>
                </a:lnTo>
                <a:cubicBezTo>
                  <a:pt x="14622" y="21290"/>
                  <a:pt x="14576" y="21245"/>
                  <a:pt x="14597" y="21235"/>
                </a:cubicBezTo>
                <a:cubicBezTo>
                  <a:pt x="14617" y="21224"/>
                  <a:pt x="14676" y="21241"/>
                  <a:pt x="14726" y="21271"/>
                </a:cubicBezTo>
                <a:cubicBezTo>
                  <a:pt x="14777" y="21301"/>
                  <a:pt x="14851" y="21326"/>
                  <a:pt x="14891" y="21326"/>
                </a:cubicBezTo>
                <a:cubicBezTo>
                  <a:pt x="14931" y="21326"/>
                  <a:pt x="14924" y="21302"/>
                  <a:pt x="14874" y="21272"/>
                </a:cubicBezTo>
                <a:cubicBezTo>
                  <a:pt x="14796" y="21226"/>
                  <a:pt x="14845" y="21218"/>
                  <a:pt x="15245" y="21219"/>
                </a:cubicBezTo>
                <a:cubicBezTo>
                  <a:pt x="15499" y="21219"/>
                  <a:pt x="15851" y="21211"/>
                  <a:pt x="16030" y="21202"/>
                </a:cubicBezTo>
                <a:cubicBezTo>
                  <a:pt x="16443" y="21182"/>
                  <a:pt x="18294" y="21119"/>
                  <a:pt x="19289" y="21091"/>
                </a:cubicBezTo>
                <a:cubicBezTo>
                  <a:pt x="20371" y="21060"/>
                  <a:pt x="20732" y="21002"/>
                  <a:pt x="21083" y="20804"/>
                </a:cubicBezTo>
                <a:cubicBezTo>
                  <a:pt x="21369" y="20642"/>
                  <a:pt x="21458" y="20512"/>
                  <a:pt x="21462" y="20246"/>
                </a:cubicBezTo>
                <a:cubicBezTo>
                  <a:pt x="21463" y="20163"/>
                  <a:pt x="21484" y="20137"/>
                  <a:pt x="21524" y="20168"/>
                </a:cubicBezTo>
                <a:cubicBezTo>
                  <a:pt x="21556" y="20193"/>
                  <a:pt x="21580" y="20197"/>
                  <a:pt x="21600" y="20188"/>
                </a:cubicBezTo>
                <a:cubicBezTo>
                  <a:pt x="21589" y="19776"/>
                  <a:pt x="21527" y="18972"/>
                  <a:pt x="21462" y="18502"/>
                </a:cubicBezTo>
                <a:cubicBezTo>
                  <a:pt x="21434" y="18303"/>
                  <a:pt x="21392" y="17898"/>
                  <a:pt x="21369" y="17602"/>
                </a:cubicBezTo>
                <a:cubicBezTo>
                  <a:pt x="21345" y="17305"/>
                  <a:pt x="21301" y="16754"/>
                  <a:pt x="21271" y="16375"/>
                </a:cubicBezTo>
                <a:cubicBezTo>
                  <a:pt x="21242" y="15996"/>
                  <a:pt x="21203" y="15601"/>
                  <a:pt x="21187" y="15498"/>
                </a:cubicBezTo>
                <a:cubicBezTo>
                  <a:pt x="21147" y="15242"/>
                  <a:pt x="21080" y="14585"/>
                  <a:pt x="21018" y="13834"/>
                </a:cubicBezTo>
                <a:cubicBezTo>
                  <a:pt x="20926" y="12711"/>
                  <a:pt x="20909" y="12537"/>
                  <a:pt x="20863" y="12131"/>
                </a:cubicBezTo>
                <a:cubicBezTo>
                  <a:pt x="20838" y="11911"/>
                  <a:pt x="20802" y="11692"/>
                  <a:pt x="20785" y="11643"/>
                </a:cubicBezTo>
                <a:cubicBezTo>
                  <a:pt x="20767" y="11595"/>
                  <a:pt x="20732" y="11167"/>
                  <a:pt x="20705" y="10692"/>
                </a:cubicBezTo>
                <a:cubicBezTo>
                  <a:pt x="20677" y="10217"/>
                  <a:pt x="20635" y="9603"/>
                  <a:pt x="20610" y="9328"/>
                </a:cubicBezTo>
                <a:cubicBezTo>
                  <a:pt x="20585" y="9053"/>
                  <a:pt x="20541" y="8382"/>
                  <a:pt x="20512" y="7838"/>
                </a:cubicBezTo>
                <a:cubicBezTo>
                  <a:pt x="20483" y="7294"/>
                  <a:pt x="20437" y="6809"/>
                  <a:pt x="20409" y="6759"/>
                </a:cubicBezTo>
                <a:cubicBezTo>
                  <a:pt x="20380" y="6709"/>
                  <a:pt x="20357" y="6382"/>
                  <a:pt x="20357" y="6024"/>
                </a:cubicBezTo>
                <a:cubicBezTo>
                  <a:pt x="20357" y="5661"/>
                  <a:pt x="20334" y="5338"/>
                  <a:pt x="20305" y="5287"/>
                </a:cubicBezTo>
                <a:cubicBezTo>
                  <a:pt x="20277" y="5238"/>
                  <a:pt x="20231" y="4741"/>
                  <a:pt x="20203" y="4184"/>
                </a:cubicBezTo>
                <a:cubicBezTo>
                  <a:pt x="20175" y="3626"/>
                  <a:pt x="20130" y="2966"/>
                  <a:pt x="20104" y="2718"/>
                </a:cubicBezTo>
                <a:cubicBezTo>
                  <a:pt x="20077" y="2471"/>
                  <a:pt x="20037" y="1908"/>
                  <a:pt x="20015" y="1467"/>
                </a:cubicBezTo>
                <a:lnTo>
                  <a:pt x="19996" y="1063"/>
                </a:lnTo>
                <a:cubicBezTo>
                  <a:pt x="19893" y="954"/>
                  <a:pt x="19773" y="792"/>
                  <a:pt x="19728" y="698"/>
                </a:cubicBezTo>
                <a:cubicBezTo>
                  <a:pt x="19689" y="618"/>
                  <a:pt x="19647" y="552"/>
                  <a:pt x="19600" y="494"/>
                </a:cubicBezTo>
                <a:cubicBezTo>
                  <a:pt x="19549" y="445"/>
                  <a:pt x="19503" y="398"/>
                  <a:pt x="19457" y="360"/>
                </a:cubicBezTo>
                <a:cubicBezTo>
                  <a:pt x="19457" y="360"/>
                  <a:pt x="19456" y="360"/>
                  <a:pt x="19455" y="360"/>
                </a:cubicBezTo>
                <a:cubicBezTo>
                  <a:pt x="19385" y="311"/>
                  <a:pt x="19301" y="270"/>
                  <a:pt x="19198" y="231"/>
                </a:cubicBezTo>
                <a:cubicBezTo>
                  <a:pt x="19103" y="196"/>
                  <a:pt x="19021" y="169"/>
                  <a:pt x="18915" y="147"/>
                </a:cubicBezTo>
                <a:cubicBezTo>
                  <a:pt x="18580" y="99"/>
                  <a:pt x="18033" y="88"/>
                  <a:pt x="17029" y="88"/>
                </a:cubicBezTo>
                <a:cubicBezTo>
                  <a:pt x="16524" y="91"/>
                  <a:pt x="15910" y="99"/>
                  <a:pt x="15079" y="109"/>
                </a:cubicBezTo>
                <a:cubicBezTo>
                  <a:pt x="13113" y="132"/>
                  <a:pt x="12300" y="140"/>
                  <a:pt x="11950" y="128"/>
                </a:cubicBezTo>
                <a:cubicBezTo>
                  <a:pt x="11637" y="137"/>
                  <a:pt x="11419" y="140"/>
                  <a:pt x="11263" y="135"/>
                </a:cubicBezTo>
                <a:cubicBezTo>
                  <a:pt x="11260" y="135"/>
                  <a:pt x="11257" y="135"/>
                  <a:pt x="11254" y="135"/>
                </a:cubicBezTo>
                <a:cubicBezTo>
                  <a:pt x="11103" y="135"/>
                  <a:pt x="11021" y="130"/>
                  <a:pt x="10966" y="109"/>
                </a:cubicBezTo>
                <a:cubicBezTo>
                  <a:pt x="10912" y="97"/>
                  <a:pt x="10868" y="81"/>
                  <a:pt x="10824" y="61"/>
                </a:cubicBezTo>
                <a:cubicBezTo>
                  <a:pt x="10784" y="43"/>
                  <a:pt x="10749" y="22"/>
                  <a:pt x="10720" y="0"/>
                </a:cubicBezTo>
                <a:close/>
                <a:moveTo>
                  <a:pt x="5745" y="40"/>
                </a:moveTo>
                <a:cubicBezTo>
                  <a:pt x="5653" y="40"/>
                  <a:pt x="5554" y="41"/>
                  <a:pt x="5464" y="42"/>
                </a:cubicBezTo>
                <a:cubicBezTo>
                  <a:pt x="5508" y="57"/>
                  <a:pt x="5550" y="67"/>
                  <a:pt x="5581" y="67"/>
                </a:cubicBezTo>
                <a:cubicBezTo>
                  <a:pt x="5629" y="67"/>
                  <a:pt x="5680" y="90"/>
                  <a:pt x="5695" y="119"/>
                </a:cubicBezTo>
                <a:cubicBezTo>
                  <a:pt x="5702" y="133"/>
                  <a:pt x="5677" y="147"/>
                  <a:pt x="5635" y="159"/>
                </a:cubicBezTo>
                <a:cubicBezTo>
                  <a:pt x="5704" y="166"/>
                  <a:pt x="5829" y="168"/>
                  <a:pt x="6017" y="167"/>
                </a:cubicBezTo>
                <a:cubicBezTo>
                  <a:pt x="6139" y="165"/>
                  <a:pt x="6231" y="163"/>
                  <a:pt x="6290" y="160"/>
                </a:cubicBezTo>
                <a:cubicBezTo>
                  <a:pt x="6231" y="151"/>
                  <a:pt x="6198" y="139"/>
                  <a:pt x="6186" y="125"/>
                </a:cubicBezTo>
                <a:cubicBezTo>
                  <a:pt x="6138" y="115"/>
                  <a:pt x="6098" y="102"/>
                  <a:pt x="6078" y="91"/>
                </a:cubicBezTo>
                <a:cubicBezTo>
                  <a:pt x="6028" y="65"/>
                  <a:pt x="6044" y="60"/>
                  <a:pt x="6132" y="75"/>
                </a:cubicBezTo>
                <a:cubicBezTo>
                  <a:pt x="6152" y="79"/>
                  <a:pt x="6168" y="81"/>
                  <a:pt x="6184" y="82"/>
                </a:cubicBezTo>
                <a:cubicBezTo>
                  <a:pt x="6178" y="52"/>
                  <a:pt x="6117" y="46"/>
                  <a:pt x="5994" y="66"/>
                </a:cubicBezTo>
                <a:cubicBezTo>
                  <a:pt x="5954" y="72"/>
                  <a:pt x="5921" y="74"/>
                  <a:pt x="5890" y="74"/>
                </a:cubicBezTo>
                <a:cubicBezTo>
                  <a:pt x="5847" y="84"/>
                  <a:pt x="5811" y="78"/>
                  <a:pt x="5766" y="49"/>
                </a:cubicBezTo>
                <a:cubicBezTo>
                  <a:pt x="5759" y="46"/>
                  <a:pt x="5752" y="44"/>
                  <a:pt x="5745" y="40"/>
                </a:cubicBezTo>
                <a:close/>
                <a:moveTo>
                  <a:pt x="0" y="3904"/>
                </a:moveTo>
                <a:cubicBezTo>
                  <a:pt x="1" y="3916"/>
                  <a:pt x="1" y="3930"/>
                  <a:pt x="2" y="3943"/>
                </a:cubicBezTo>
                <a:cubicBezTo>
                  <a:pt x="41" y="3939"/>
                  <a:pt x="40" y="3928"/>
                  <a:pt x="0" y="3904"/>
                </a:cubicBezTo>
                <a:close/>
                <a:moveTo>
                  <a:pt x="123" y="3926"/>
                </a:moveTo>
                <a:cubicBezTo>
                  <a:pt x="116" y="3939"/>
                  <a:pt x="107" y="3949"/>
                  <a:pt x="97" y="3953"/>
                </a:cubicBezTo>
                <a:cubicBezTo>
                  <a:pt x="43" y="3980"/>
                  <a:pt x="37" y="4024"/>
                  <a:pt x="76" y="4085"/>
                </a:cubicBezTo>
                <a:cubicBezTo>
                  <a:pt x="93" y="4090"/>
                  <a:pt x="108" y="4093"/>
                  <a:pt x="117" y="4093"/>
                </a:cubicBezTo>
                <a:cubicBezTo>
                  <a:pt x="205" y="4093"/>
                  <a:pt x="193" y="4000"/>
                  <a:pt x="123" y="3926"/>
                </a:cubicBezTo>
                <a:close/>
                <a:moveTo>
                  <a:pt x="134" y="5659"/>
                </a:moveTo>
                <a:cubicBezTo>
                  <a:pt x="128" y="5661"/>
                  <a:pt x="125" y="5664"/>
                  <a:pt x="123" y="5667"/>
                </a:cubicBezTo>
                <a:cubicBezTo>
                  <a:pt x="124" y="5672"/>
                  <a:pt x="123" y="5677"/>
                  <a:pt x="123" y="5682"/>
                </a:cubicBezTo>
                <a:cubicBezTo>
                  <a:pt x="132" y="5699"/>
                  <a:pt x="163" y="5725"/>
                  <a:pt x="214" y="5753"/>
                </a:cubicBezTo>
                <a:cubicBezTo>
                  <a:pt x="233" y="5763"/>
                  <a:pt x="249" y="5775"/>
                  <a:pt x="264" y="5788"/>
                </a:cubicBezTo>
                <a:cubicBezTo>
                  <a:pt x="391" y="5837"/>
                  <a:pt x="395" y="5818"/>
                  <a:pt x="279" y="5730"/>
                </a:cubicBezTo>
                <a:cubicBezTo>
                  <a:pt x="240" y="5701"/>
                  <a:pt x="185" y="5675"/>
                  <a:pt x="134" y="5659"/>
                </a:cubicBezTo>
                <a:close/>
                <a:moveTo>
                  <a:pt x="318" y="6935"/>
                </a:moveTo>
                <a:cubicBezTo>
                  <a:pt x="309" y="6935"/>
                  <a:pt x="302" y="6936"/>
                  <a:pt x="296" y="6937"/>
                </a:cubicBezTo>
                <a:cubicBezTo>
                  <a:pt x="291" y="6948"/>
                  <a:pt x="285" y="6957"/>
                  <a:pt x="279" y="6964"/>
                </a:cubicBezTo>
                <a:cubicBezTo>
                  <a:pt x="281" y="6967"/>
                  <a:pt x="282" y="6968"/>
                  <a:pt x="285" y="6971"/>
                </a:cubicBezTo>
                <a:cubicBezTo>
                  <a:pt x="310" y="6991"/>
                  <a:pt x="344" y="7007"/>
                  <a:pt x="361" y="7007"/>
                </a:cubicBezTo>
                <a:cubicBezTo>
                  <a:pt x="379" y="7007"/>
                  <a:pt x="394" y="6991"/>
                  <a:pt x="394" y="6971"/>
                </a:cubicBezTo>
                <a:cubicBezTo>
                  <a:pt x="394" y="6951"/>
                  <a:pt x="360" y="6935"/>
                  <a:pt x="318" y="6935"/>
                </a:cubicBezTo>
                <a:close/>
                <a:moveTo>
                  <a:pt x="400" y="9019"/>
                </a:moveTo>
                <a:cubicBezTo>
                  <a:pt x="363" y="9040"/>
                  <a:pt x="349" y="9079"/>
                  <a:pt x="361" y="9121"/>
                </a:cubicBezTo>
                <a:cubicBezTo>
                  <a:pt x="391" y="9150"/>
                  <a:pt x="418" y="9182"/>
                  <a:pt x="432" y="9211"/>
                </a:cubicBezTo>
                <a:cubicBezTo>
                  <a:pt x="433" y="9211"/>
                  <a:pt x="432" y="9211"/>
                  <a:pt x="432" y="9212"/>
                </a:cubicBezTo>
                <a:cubicBezTo>
                  <a:pt x="455" y="9217"/>
                  <a:pt x="482" y="9206"/>
                  <a:pt x="517" y="9179"/>
                </a:cubicBezTo>
                <a:cubicBezTo>
                  <a:pt x="525" y="9172"/>
                  <a:pt x="531" y="9170"/>
                  <a:pt x="538" y="9166"/>
                </a:cubicBezTo>
                <a:cubicBezTo>
                  <a:pt x="538" y="9063"/>
                  <a:pt x="511" y="9035"/>
                  <a:pt x="400" y="9019"/>
                </a:cubicBezTo>
                <a:close/>
                <a:moveTo>
                  <a:pt x="603" y="10703"/>
                </a:moveTo>
                <a:cubicBezTo>
                  <a:pt x="604" y="10705"/>
                  <a:pt x="605" y="10707"/>
                  <a:pt x="605" y="10709"/>
                </a:cubicBezTo>
                <a:cubicBezTo>
                  <a:pt x="610" y="10708"/>
                  <a:pt x="612" y="10705"/>
                  <a:pt x="605" y="10703"/>
                </a:cubicBezTo>
                <a:cubicBezTo>
                  <a:pt x="605" y="10703"/>
                  <a:pt x="603" y="10703"/>
                  <a:pt x="603" y="10703"/>
                </a:cubicBezTo>
                <a:close/>
                <a:moveTo>
                  <a:pt x="16499" y="21269"/>
                </a:moveTo>
                <a:cubicBezTo>
                  <a:pt x="16490" y="21269"/>
                  <a:pt x="16481" y="21269"/>
                  <a:pt x="16476" y="21272"/>
                </a:cubicBezTo>
                <a:cubicBezTo>
                  <a:pt x="16461" y="21280"/>
                  <a:pt x="16468" y="21292"/>
                  <a:pt x="16491" y="21306"/>
                </a:cubicBezTo>
                <a:cubicBezTo>
                  <a:pt x="16504" y="21306"/>
                  <a:pt x="16514" y="21306"/>
                  <a:pt x="16528" y="21306"/>
                </a:cubicBezTo>
                <a:cubicBezTo>
                  <a:pt x="16557" y="21306"/>
                  <a:pt x="16579" y="21306"/>
                  <a:pt x="16608" y="21306"/>
                </a:cubicBezTo>
                <a:cubicBezTo>
                  <a:pt x="16570" y="21284"/>
                  <a:pt x="16528" y="21270"/>
                  <a:pt x="16499" y="21269"/>
                </a:cubicBezTo>
                <a:close/>
                <a:moveTo>
                  <a:pt x="15877" y="21270"/>
                </a:moveTo>
                <a:cubicBezTo>
                  <a:pt x="15843" y="21268"/>
                  <a:pt x="15832" y="21274"/>
                  <a:pt x="15851" y="21289"/>
                </a:cubicBezTo>
                <a:cubicBezTo>
                  <a:pt x="15861" y="21297"/>
                  <a:pt x="15874" y="21305"/>
                  <a:pt x="15890" y="21311"/>
                </a:cubicBezTo>
                <a:cubicBezTo>
                  <a:pt x="15933" y="21310"/>
                  <a:pt x="15974" y="21309"/>
                  <a:pt x="16024" y="21309"/>
                </a:cubicBezTo>
                <a:cubicBezTo>
                  <a:pt x="16014" y="21300"/>
                  <a:pt x="15978" y="21287"/>
                  <a:pt x="15918" y="21276"/>
                </a:cubicBezTo>
                <a:cubicBezTo>
                  <a:pt x="15902" y="21272"/>
                  <a:pt x="15888" y="21271"/>
                  <a:pt x="15877" y="21270"/>
                </a:cubicBezTo>
                <a:close/>
                <a:moveTo>
                  <a:pt x="1914" y="21506"/>
                </a:moveTo>
                <a:cubicBezTo>
                  <a:pt x="1889" y="21506"/>
                  <a:pt x="1868" y="21515"/>
                  <a:pt x="1855" y="21530"/>
                </a:cubicBezTo>
                <a:cubicBezTo>
                  <a:pt x="1858" y="21532"/>
                  <a:pt x="1863" y="21534"/>
                  <a:pt x="1866" y="21536"/>
                </a:cubicBezTo>
                <a:cubicBezTo>
                  <a:pt x="1882" y="21533"/>
                  <a:pt x="1893" y="21532"/>
                  <a:pt x="1916" y="21528"/>
                </a:cubicBezTo>
                <a:cubicBezTo>
                  <a:pt x="1933" y="21525"/>
                  <a:pt x="1955" y="21524"/>
                  <a:pt x="1976" y="21523"/>
                </a:cubicBezTo>
                <a:cubicBezTo>
                  <a:pt x="1964" y="21513"/>
                  <a:pt x="1940" y="21506"/>
                  <a:pt x="1914" y="2150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9" name="PLA, biała tabliczka z czarnym napisem Fundacja Prowadnica, białym napisem brajlowskim i kodem QR.jpg" descr="PLA, biała tabliczka z czarnym napisem Fundacja Prowadnica, białym napisem brajlowskim i kodem QR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07" y="5257418"/>
            <a:ext cx="6882210" cy="3201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9" extrusionOk="0">
                <a:moveTo>
                  <a:pt x="44" y="0"/>
                </a:moveTo>
                <a:lnTo>
                  <a:pt x="52" y="4336"/>
                </a:lnTo>
                <a:cubicBezTo>
                  <a:pt x="57" y="6720"/>
                  <a:pt x="72" y="9412"/>
                  <a:pt x="86" y="10318"/>
                </a:cubicBezTo>
                <a:cubicBezTo>
                  <a:pt x="116" y="12271"/>
                  <a:pt x="76" y="19740"/>
                  <a:pt x="31" y="20692"/>
                </a:cubicBezTo>
                <a:lnTo>
                  <a:pt x="0" y="21356"/>
                </a:lnTo>
                <a:lnTo>
                  <a:pt x="177" y="21409"/>
                </a:lnTo>
                <a:cubicBezTo>
                  <a:pt x="274" y="21439"/>
                  <a:pt x="1497" y="21499"/>
                  <a:pt x="2895" y="21541"/>
                </a:cubicBezTo>
                <a:cubicBezTo>
                  <a:pt x="4292" y="21582"/>
                  <a:pt x="7768" y="21600"/>
                  <a:pt x="10619" y="21581"/>
                </a:cubicBezTo>
                <a:cubicBezTo>
                  <a:pt x="15326" y="21549"/>
                  <a:pt x="17208" y="21499"/>
                  <a:pt x="20495" y="21318"/>
                </a:cubicBezTo>
                <a:lnTo>
                  <a:pt x="21600" y="21257"/>
                </a:lnTo>
                <a:lnTo>
                  <a:pt x="21573" y="19255"/>
                </a:lnTo>
                <a:cubicBezTo>
                  <a:pt x="21557" y="18153"/>
                  <a:pt x="21546" y="13402"/>
                  <a:pt x="21546" y="8696"/>
                </a:cubicBezTo>
                <a:cubicBezTo>
                  <a:pt x="21547" y="3990"/>
                  <a:pt x="21534" y="122"/>
                  <a:pt x="21518" y="102"/>
                </a:cubicBezTo>
                <a:cubicBezTo>
                  <a:pt x="21501" y="82"/>
                  <a:pt x="16663" y="50"/>
                  <a:pt x="10766" y="32"/>
                </a:cubicBezTo>
                <a:lnTo>
                  <a:pt x="44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0" name="Знімок екрана 2024-05-22 о 21.42.53.png" descr="Знімок екрана 2024-05-22 о 21.42.53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687963" y="7046771"/>
            <a:ext cx="4116389" cy="8321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2193" y="6"/>
                </a:moveTo>
                <a:cubicBezTo>
                  <a:pt x="2193" y="15"/>
                  <a:pt x="2106" y="21"/>
                  <a:pt x="2001" y="20"/>
                </a:cubicBezTo>
                <a:cubicBezTo>
                  <a:pt x="1897" y="19"/>
                  <a:pt x="1768" y="28"/>
                  <a:pt x="1714" y="40"/>
                </a:cubicBezTo>
                <a:cubicBezTo>
                  <a:pt x="1652" y="54"/>
                  <a:pt x="1620" y="46"/>
                  <a:pt x="1599" y="20"/>
                </a:cubicBezTo>
                <a:cubicBezTo>
                  <a:pt x="1579" y="26"/>
                  <a:pt x="1550" y="36"/>
                  <a:pt x="1522" y="47"/>
                </a:cubicBezTo>
                <a:cubicBezTo>
                  <a:pt x="1486" y="81"/>
                  <a:pt x="1407" y="124"/>
                  <a:pt x="1285" y="164"/>
                </a:cubicBezTo>
                <a:cubicBezTo>
                  <a:pt x="1218" y="186"/>
                  <a:pt x="1146" y="218"/>
                  <a:pt x="1083" y="249"/>
                </a:cubicBezTo>
                <a:cubicBezTo>
                  <a:pt x="1070" y="256"/>
                  <a:pt x="1060" y="261"/>
                  <a:pt x="1048" y="268"/>
                </a:cubicBezTo>
                <a:cubicBezTo>
                  <a:pt x="993" y="298"/>
                  <a:pt x="945" y="328"/>
                  <a:pt x="920" y="352"/>
                </a:cubicBezTo>
                <a:cubicBezTo>
                  <a:pt x="833" y="440"/>
                  <a:pt x="792" y="461"/>
                  <a:pt x="708" y="466"/>
                </a:cubicBezTo>
                <a:cubicBezTo>
                  <a:pt x="684" y="483"/>
                  <a:pt x="670" y="497"/>
                  <a:pt x="660" y="509"/>
                </a:cubicBezTo>
                <a:cubicBezTo>
                  <a:pt x="665" y="515"/>
                  <a:pt x="664" y="518"/>
                  <a:pt x="673" y="526"/>
                </a:cubicBezTo>
                <a:cubicBezTo>
                  <a:pt x="707" y="558"/>
                  <a:pt x="717" y="599"/>
                  <a:pt x="696" y="616"/>
                </a:cubicBezTo>
                <a:cubicBezTo>
                  <a:pt x="674" y="633"/>
                  <a:pt x="659" y="705"/>
                  <a:pt x="662" y="774"/>
                </a:cubicBezTo>
                <a:cubicBezTo>
                  <a:pt x="667" y="888"/>
                  <a:pt x="613" y="929"/>
                  <a:pt x="537" y="877"/>
                </a:cubicBezTo>
                <a:cubicBezTo>
                  <a:pt x="536" y="897"/>
                  <a:pt x="533" y="930"/>
                  <a:pt x="531" y="952"/>
                </a:cubicBezTo>
                <a:cubicBezTo>
                  <a:pt x="544" y="968"/>
                  <a:pt x="552" y="981"/>
                  <a:pt x="529" y="978"/>
                </a:cubicBezTo>
                <a:cubicBezTo>
                  <a:pt x="528" y="986"/>
                  <a:pt x="530" y="994"/>
                  <a:pt x="529" y="1002"/>
                </a:cubicBezTo>
                <a:cubicBezTo>
                  <a:pt x="655" y="1002"/>
                  <a:pt x="672" y="1015"/>
                  <a:pt x="671" y="1104"/>
                </a:cubicBezTo>
                <a:cubicBezTo>
                  <a:pt x="669" y="1188"/>
                  <a:pt x="657" y="1198"/>
                  <a:pt x="598" y="1160"/>
                </a:cubicBezTo>
                <a:cubicBezTo>
                  <a:pt x="578" y="1148"/>
                  <a:pt x="548" y="1140"/>
                  <a:pt x="516" y="1135"/>
                </a:cubicBezTo>
                <a:cubicBezTo>
                  <a:pt x="513" y="1186"/>
                  <a:pt x="512" y="1208"/>
                  <a:pt x="508" y="1267"/>
                </a:cubicBezTo>
                <a:cubicBezTo>
                  <a:pt x="672" y="1303"/>
                  <a:pt x="686" y="1314"/>
                  <a:pt x="596" y="1340"/>
                </a:cubicBezTo>
                <a:cubicBezTo>
                  <a:pt x="514" y="1362"/>
                  <a:pt x="506" y="1377"/>
                  <a:pt x="558" y="1407"/>
                </a:cubicBezTo>
                <a:cubicBezTo>
                  <a:pt x="631" y="1451"/>
                  <a:pt x="580" y="1517"/>
                  <a:pt x="494" y="1492"/>
                </a:cubicBezTo>
                <a:cubicBezTo>
                  <a:pt x="474" y="1883"/>
                  <a:pt x="456" y="2371"/>
                  <a:pt x="439" y="2953"/>
                </a:cubicBezTo>
                <a:cubicBezTo>
                  <a:pt x="435" y="3095"/>
                  <a:pt x="429" y="3238"/>
                  <a:pt x="425" y="3391"/>
                </a:cubicBezTo>
                <a:cubicBezTo>
                  <a:pt x="499" y="3382"/>
                  <a:pt x="556" y="3379"/>
                  <a:pt x="556" y="3387"/>
                </a:cubicBezTo>
                <a:cubicBezTo>
                  <a:pt x="556" y="3400"/>
                  <a:pt x="494" y="3418"/>
                  <a:pt x="423" y="3432"/>
                </a:cubicBezTo>
                <a:cubicBezTo>
                  <a:pt x="421" y="3495"/>
                  <a:pt x="418" y="3547"/>
                  <a:pt x="417" y="3611"/>
                </a:cubicBezTo>
                <a:cubicBezTo>
                  <a:pt x="467" y="3595"/>
                  <a:pt x="508" y="3575"/>
                  <a:pt x="516" y="3560"/>
                </a:cubicBezTo>
                <a:cubicBezTo>
                  <a:pt x="530" y="3535"/>
                  <a:pt x="544" y="3545"/>
                  <a:pt x="548" y="3584"/>
                </a:cubicBezTo>
                <a:cubicBezTo>
                  <a:pt x="552" y="3629"/>
                  <a:pt x="517" y="3657"/>
                  <a:pt x="439" y="3667"/>
                </a:cubicBezTo>
                <a:cubicBezTo>
                  <a:pt x="430" y="3668"/>
                  <a:pt x="423" y="3670"/>
                  <a:pt x="414" y="3671"/>
                </a:cubicBezTo>
                <a:cubicBezTo>
                  <a:pt x="414" y="3686"/>
                  <a:pt x="413" y="3698"/>
                  <a:pt x="412" y="3713"/>
                </a:cubicBezTo>
                <a:cubicBezTo>
                  <a:pt x="425" y="3712"/>
                  <a:pt x="435" y="3713"/>
                  <a:pt x="450" y="3711"/>
                </a:cubicBezTo>
                <a:cubicBezTo>
                  <a:pt x="563" y="3697"/>
                  <a:pt x="568" y="3700"/>
                  <a:pt x="494" y="3739"/>
                </a:cubicBezTo>
                <a:cubicBezTo>
                  <a:pt x="469" y="3752"/>
                  <a:pt x="438" y="3761"/>
                  <a:pt x="410" y="3767"/>
                </a:cubicBezTo>
                <a:cubicBezTo>
                  <a:pt x="409" y="3822"/>
                  <a:pt x="410" y="3864"/>
                  <a:pt x="408" y="3920"/>
                </a:cubicBezTo>
                <a:cubicBezTo>
                  <a:pt x="520" y="3913"/>
                  <a:pt x="556" y="3919"/>
                  <a:pt x="556" y="3966"/>
                </a:cubicBezTo>
                <a:cubicBezTo>
                  <a:pt x="556" y="4003"/>
                  <a:pt x="510" y="4034"/>
                  <a:pt x="439" y="4043"/>
                </a:cubicBezTo>
                <a:cubicBezTo>
                  <a:pt x="425" y="4045"/>
                  <a:pt x="415" y="4048"/>
                  <a:pt x="402" y="4051"/>
                </a:cubicBezTo>
                <a:cubicBezTo>
                  <a:pt x="401" y="4068"/>
                  <a:pt x="402" y="4079"/>
                  <a:pt x="402" y="4096"/>
                </a:cubicBezTo>
                <a:cubicBezTo>
                  <a:pt x="412" y="4095"/>
                  <a:pt x="418" y="4098"/>
                  <a:pt x="429" y="4096"/>
                </a:cubicBezTo>
                <a:cubicBezTo>
                  <a:pt x="521" y="4082"/>
                  <a:pt x="537" y="4096"/>
                  <a:pt x="546" y="4200"/>
                </a:cubicBezTo>
                <a:cubicBezTo>
                  <a:pt x="551" y="4271"/>
                  <a:pt x="526" y="4332"/>
                  <a:pt x="483" y="4345"/>
                </a:cubicBezTo>
                <a:cubicBezTo>
                  <a:pt x="425" y="4364"/>
                  <a:pt x="425" y="4369"/>
                  <a:pt x="483" y="4369"/>
                </a:cubicBezTo>
                <a:cubicBezTo>
                  <a:pt x="586" y="4370"/>
                  <a:pt x="574" y="4475"/>
                  <a:pt x="469" y="4495"/>
                </a:cubicBezTo>
                <a:cubicBezTo>
                  <a:pt x="425" y="4503"/>
                  <a:pt x="399" y="4495"/>
                  <a:pt x="389" y="4478"/>
                </a:cubicBezTo>
                <a:cubicBezTo>
                  <a:pt x="389" y="4495"/>
                  <a:pt x="388" y="4506"/>
                  <a:pt x="387" y="4523"/>
                </a:cubicBezTo>
                <a:cubicBezTo>
                  <a:pt x="417" y="4531"/>
                  <a:pt x="450" y="4535"/>
                  <a:pt x="479" y="4530"/>
                </a:cubicBezTo>
                <a:cubicBezTo>
                  <a:pt x="602" y="4506"/>
                  <a:pt x="555" y="4706"/>
                  <a:pt x="423" y="4765"/>
                </a:cubicBezTo>
                <a:cubicBezTo>
                  <a:pt x="394" y="4778"/>
                  <a:pt x="392" y="4783"/>
                  <a:pt x="379" y="4790"/>
                </a:cubicBezTo>
                <a:cubicBezTo>
                  <a:pt x="379" y="4801"/>
                  <a:pt x="379" y="4809"/>
                  <a:pt x="379" y="4820"/>
                </a:cubicBezTo>
                <a:cubicBezTo>
                  <a:pt x="391" y="4824"/>
                  <a:pt x="393" y="4827"/>
                  <a:pt x="421" y="4832"/>
                </a:cubicBezTo>
                <a:cubicBezTo>
                  <a:pt x="502" y="4846"/>
                  <a:pt x="486" y="4858"/>
                  <a:pt x="377" y="4887"/>
                </a:cubicBezTo>
                <a:cubicBezTo>
                  <a:pt x="376" y="4912"/>
                  <a:pt x="374" y="4931"/>
                  <a:pt x="373" y="4957"/>
                </a:cubicBezTo>
                <a:cubicBezTo>
                  <a:pt x="406" y="4942"/>
                  <a:pt x="450" y="4934"/>
                  <a:pt x="483" y="4939"/>
                </a:cubicBezTo>
                <a:cubicBezTo>
                  <a:pt x="578" y="4955"/>
                  <a:pt x="578" y="5032"/>
                  <a:pt x="483" y="5033"/>
                </a:cubicBezTo>
                <a:cubicBezTo>
                  <a:pt x="427" y="5033"/>
                  <a:pt x="425" y="5039"/>
                  <a:pt x="479" y="5056"/>
                </a:cubicBezTo>
                <a:cubicBezTo>
                  <a:pt x="559" y="5081"/>
                  <a:pt x="462" y="5188"/>
                  <a:pt x="364" y="5206"/>
                </a:cubicBezTo>
                <a:cubicBezTo>
                  <a:pt x="364" y="5220"/>
                  <a:pt x="365" y="5232"/>
                  <a:pt x="364" y="5246"/>
                </a:cubicBezTo>
                <a:cubicBezTo>
                  <a:pt x="381" y="5243"/>
                  <a:pt x="395" y="5241"/>
                  <a:pt x="417" y="5233"/>
                </a:cubicBezTo>
                <a:cubicBezTo>
                  <a:pt x="463" y="5214"/>
                  <a:pt x="520" y="5208"/>
                  <a:pt x="544" y="5219"/>
                </a:cubicBezTo>
                <a:cubicBezTo>
                  <a:pt x="567" y="5231"/>
                  <a:pt x="522" y="5265"/>
                  <a:pt x="446" y="5295"/>
                </a:cubicBezTo>
                <a:cubicBezTo>
                  <a:pt x="370" y="5326"/>
                  <a:pt x="336" y="5351"/>
                  <a:pt x="371" y="5351"/>
                </a:cubicBezTo>
                <a:cubicBezTo>
                  <a:pt x="405" y="5351"/>
                  <a:pt x="420" y="5370"/>
                  <a:pt x="402" y="5394"/>
                </a:cubicBezTo>
                <a:cubicBezTo>
                  <a:pt x="383" y="5418"/>
                  <a:pt x="394" y="5438"/>
                  <a:pt x="427" y="5438"/>
                </a:cubicBezTo>
                <a:cubicBezTo>
                  <a:pt x="517" y="5438"/>
                  <a:pt x="469" y="5592"/>
                  <a:pt x="375" y="5604"/>
                </a:cubicBezTo>
                <a:cubicBezTo>
                  <a:pt x="369" y="5605"/>
                  <a:pt x="359" y="5607"/>
                  <a:pt x="352" y="5608"/>
                </a:cubicBezTo>
                <a:cubicBezTo>
                  <a:pt x="351" y="5630"/>
                  <a:pt x="351" y="5650"/>
                  <a:pt x="350" y="5671"/>
                </a:cubicBezTo>
                <a:cubicBezTo>
                  <a:pt x="462" y="5628"/>
                  <a:pt x="498" y="5637"/>
                  <a:pt x="498" y="5713"/>
                </a:cubicBezTo>
                <a:cubicBezTo>
                  <a:pt x="498" y="5754"/>
                  <a:pt x="479" y="5782"/>
                  <a:pt x="454" y="5774"/>
                </a:cubicBezTo>
                <a:cubicBezTo>
                  <a:pt x="438" y="5769"/>
                  <a:pt x="396" y="5775"/>
                  <a:pt x="348" y="5784"/>
                </a:cubicBezTo>
                <a:cubicBezTo>
                  <a:pt x="347" y="5793"/>
                  <a:pt x="346" y="5803"/>
                  <a:pt x="346" y="5812"/>
                </a:cubicBezTo>
                <a:cubicBezTo>
                  <a:pt x="367" y="5810"/>
                  <a:pt x="396" y="5805"/>
                  <a:pt x="408" y="5804"/>
                </a:cubicBezTo>
                <a:cubicBezTo>
                  <a:pt x="462" y="5799"/>
                  <a:pt x="508" y="5986"/>
                  <a:pt x="502" y="6182"/>
                </a:cubicBezTo>
                <a:cubicBezTo>
                  <a:pt x="501" y="6225"/>
                  <a:pt x="498" y="6295"/>
                  <a:pt x="498" y="6338"/>
                </a:cubicBezTo>
                <a:cubicBezTo>
                  <a:pt x="497" y="6382"/>
                  <a:pt x="452" y="6429"/>
                  <a:pt x="394" y="6445"/>
                </a:cubicBezTo>
                <a:cubicBezTo>
                  <a:pt x="346" y="6459"/>
                  <a:pt x="324" y="6465"/>
                  <a:pt x="323" y="6471"/>
                </a:cubicBezTo>
                <a:cubicBezTo>
                  <a:pt x="323" y="6472"/>
                  <a:pt x="323" y="6473"/>
                  <a:pt x="323" y="6473"/>
                </a:cubicBezTo>
                <a:cubicBezTo>
                  <a:pt x="324" y="6479"/>
                  <a:pt x="346" y="6484"/>
                  <a:pt x="394" y="6493"/>
                </a:cubicBezTo>
                <a:cubicBezTo>
                  <a:pt x="510" y="6515"/>
                  <a:pt x="537" y="6651"/>
                  <a:pt x="425" y="6651"/>
                </a:cubicBezTo>
                <a:cubicBezTo>
                  <a:pt x="369" y="6652"/>
                  <a:pt x="369" y="6658"/>
                  <a:pt x="427" y="6676"/>
                </a:cubicBezTo>
                <a:cubicBezTo>
                  <a:pt x="519" y="6705"/>
                  <a:pt x="498" y="6767"/>
                  <a:pt x="379" y="6819"/>
                </a:cubicBezTo>
                <a:cubicBezTo>
                  <a:pt x="302" y="6853"/>
                  <a:pt x="305" y="6856"/>
                  <a:pt x="394" y="6843"/>
                </a:cubicBezTo>
                <a:cubicBezTo>
                  <a:pt x="484" y="6829"/>
                  <a:pt x="495" y="6849"/>
                  <a:pt x="483" y="7028"/>
                </a:cubicBezTo>
                <a:cubicBezTo>
                  <a:pt x="471" y="7206"/>
                  <a:pt x="454" y="7229"/>
                  <a:pt x="350" y="7233"/>
                </a:cubicBezTo>
                <a:cubicBezTo>
                  <a:pt x="315" y="7234"/>
                  <a:pt x="312" y="7235"/>
                  <a:pt x="300" y="7236"/>
                </a:cubicBezTo>
                <a:cubicBezTo>
                  <a:pt x="300" y="7238"/>
                  <a:pt x="300" y="7240"/>
                  <a:pt x="300" y="7242"/>
                </a:cubicBezTo>
                <a:cubicBezTo>
                  <a:pt x="313" y="7244"/>
                  <a:pt x="320" y="7246"/>
                  <a:pt x="358" y="7249"/>
                </a:cubicBezTo>
                <a:cubicBezTo>
                  <a:pt x="444" y="7258"/>
                  <a:pt x="483" y="7283"/>
                  <a:pt x="483" y="7332"/>
                </a:cubicBezTo>
                <a:cubicBezTo>
                  <a:pt x="483" y="7370"/>
                  <a:pt x="457" y="7403"/>
                  <a:pt x="427" y="7403"/>
                </a:cubicBezTo>
                <a:cubicBezTo>
                  <a:pt x="397" y="7403"/>
                  <a:pt x="389" y="7414"/>
                  <a:pt x="408" y="7429"/>
                </a:cubicBezTo>
                <a:cubicBezTo>
                  <a:pt x="421" y="7440"/>
                  <a:pt x="367" y="7456"/>
                  <a:pt x="294" y="7472"/>
                </a:cubicBezTo>
                <a:cubicBezTo>
                  <a:pt x="293" y="7486"/>
                  <a:pt x="292" y="7501"/>
                  <a:pt x="292" y="7516"/>
                </a:cubicBezTo>
                <a:cubicBezTo>
                  <a:pt x="376" y="7508"/>
                  <a:pt x="450" y="7505"/>
                  <a:pt x="464" y="7512"/>
                </a:cubicBezTo>
                <a:cubicBezTo>
                  <a:pt x="482" y="7520"/>
                  <a:pt x="498" y="7565"/>
                  <a:pt x="498" y="7611"/>
                </a:cubicBezTo>
                <a:cubicBezTo>
                  <a:pt x="498" y="7674"/>
                  <a:pt x="459" y="7700"/>
                  <a:pt x="337" y="7723"/>
                </a:cubicBezTo>
                <a:cubicBezTo>
                  <a:pt x="322" y="7726"/>
                  <a:pt x="304" y="7726"/>
                  <a:pt x="287" y="7728"/>
                </a:cubicBezTo>
                <a:cubicBezTo>
                  <a:pt x="287" y="7739"/>
                  <a:pt x="286" y="7751"/>
                  <a:pt x="285" y="7763"/>
                </a:cubicBezTo>
                <a:cubicBezTo>
                  <a:pt x="314" y="7757"/>
                  <a:pt x="341" y="7750"/>
                  <a:pt x="375" y="7750"/>
                </a:cubicBezTo>
                <a:cubicBezTo>
                  <a:pt x="446" y="7750"/>
                  <a:pt x="465" y="7777"/>
                  <a:pt x="458" y="7867"/>
                </a:cubicBezTo>
                <a:cubicBezTo>
                  <a:pt x="453" y="7932"/>
                  <a:pt x="440" y="7988"/>
                  <a:pt x="429" y="7992"/>
                </a:cubicBezTo>
                <a:cubicBezTo>
                  <a:pt x="420" y="7996"/>
                  <a:pt x="346" y="8018"/>
                  <a:pt x="277" y="8038"/>
                </a:cubicBezTo>
                <a:cubicBezTo>
                  <a:pt x="277" y="8046"/>
                  <a:pt x="275" y="8054"/>
                  <a:pt x="275" y="8062"/>
                </a:cubicBezTo>
                <a:cubicBezTo>
                  <a:pt x="304" y="8057"/>
                  <a:pt x="308" y="8058"/>
                  <a:pt x="350" y="8050"/>
                </a:cubicBezTo>
                <a:cubicBezTo>
                  <a:pt x="422" y="8036"/>
                  <a:pt x="439" y="8063"/>
                  <a:pt x="439" y="8205"/>
                </a:cubicBezTo>
                <a:cubicBezTo>
                  <a:pt x="439" y="8364"/>
                  <a:pt x="428" y="8377"/>
                  <a:pt x="267" y="8413"/>
                </a:cubicBezTo>
                <a:cubicBezTo>
                  <a:pt x="266" y="8421"/>
                  <a:pt x="265" y="8428"/>
                  <a:pt x="264" y="8435"/>
                </a:cubicBezTo>
                <a:cubicBezTo>
                  <a:pt x="285" y="8432"/>
                  <a:pt x="281" y="8434"/>
                  <a:pt x="306" y="8430"/>
                </a:cubicBezTo>
                <a:cubicBezTo>
                  <a:pt x="413" y="8413"/>
                  <a:pt x="439" y="8421"/>
                  <a:pt x="439" y="8468"/>
                </a:cubicBezTo>
                <a:cubicBezTo>
                  <a:pt x="439" y="8500"/>
                  <a:pt x="392" y="8539"/>
                  <a:pt x="335" y="8556"/>
                </a:cubicBezTo>
                <a:cubicBezTo>
                  <a:pt x="254" y="8579"/>
                  <a:pt x="251" y="8586"/>
                  <a:pt x="321" y="8587"/>
                </a:cubicBezTo>
                <a:cubicBezTo>
                  <a:pt x="390" y="8589"/>
                  <a:pt x="387" y="8595"/>
                  <a:pt x="306" y="8618"/>
                </a:cubicBezTo>
                <a:cubicBezTo>
                  <a:pt x="285" y="8624"/>
                  <a:pt x="275" y="8631"/>
                  <a:pt x="260" y="8637"/>
                </a:cubicBezTo>
                <a:cubicBezTo>
                  <a:pt x="260" y="8657"/>
                  <a:pt x="259" y="8677"/>
                  <a:pt x="258" y="8698"/>
                </a:cubicBezTo>
                <a:cubicBezTo>
                  <a:pt x="273" y="8700"/>
                  <a:pt x="287" y="8703"/>
                  <a:pt x="310" y="8703"/>
                </a:cubicBezTo>
                <a:cubicBezTo>
                  <a:pt x="352" y="8703"/>
                  <a:pt x="376" y="8711"/>
                  <a:pt x="394" y="8727"/>
                </a:cubicBezTo>
                <a:cubicBezTo>
                  <a:pt x="410" y="8743"/>
                  <a:pt x="419" y="8767"/>
                  <a:pt x="421" y="8804"/>
                </a:cubicBezTo>
                <a:cubicBezTo>
                  <a:pt x="422" y="8829"/>
                  <a:pt x="422" y="8847"/>
                  <a:pt x="417" y="8862"/>
                </a:cubicBezTo>
                <a:lnTo>
                  <a:pt x="483" y="8859"/>
                </a:lnTo>
                <a:lnTo>
                  <a:pt x="402" y="8878"/>
                </a:lnTo>
                <a:cubicBezTo>
                  <a:pt x="383" y="8900"/>
                  <a:pt x="338" y="8913"/>
                  <a:pt x="252" y="8926"/>
                </a:cubicBezTo>
                <a:cubicBezTo>
                  <a:pt x="251" y="8949"/>
                  <a:pt x="251" y="8973"/>
                  <a:pt x="250" y="8997"/>
                </a:cubicBezTo>
                <a:cubicBezTo>
                  <a:pt x="280" y="8961"/>
                  <a:pt x="373" y="8921"/>
                  <a:pt x="412" y="8941"/>
                </a:cubicBezTo>
                <a:cubicBezTo>
                  <a:pt x="429" y="8949"/>
                  <a:pt x="413" y="8992"/>
                  <a:pt x="379" y="9036"/>
                </a:cubicBezTo>
                <a:cubicBezTo>
                  <a:pt x="333" y="9096"/>
                  <a:pt x="334" y="9123"/>
                  <a:pt x="385" y="9138"/>
                </a:cubicBezTo>
                <a:cubicBezTo>
                  <a:pt x="420" y="9149"/>
                  <a:pt x="391" y="9167"/>
                  <a:pt x="329" y="9188"/>
                </a:cubicBezTo>
                <a:cubicBezTo>
                  <a:pt x="317" y="9196"/>
                  <a:pt x="300" y="9201"/>
                  <a:pt x="279" y="9205"/>
                </a:cubicBezTo>
                <a:cubicBezTo>
                  <a:pt x="276" y="9206"/>
                  <a:pt x="276" y="9205"/>
                  <a:pt x="273" y="9206"/>
                </a:cubicBezTo>
                <a:cubicBezTo>
                  <a:pt x="257" y="9210"/>
                  <a:pt x="259" y="9212"/>
                  <a:pt x="244" y="9216"/>
                </a:cubicBezTo>
                <a:cubicBezTo>
                  <a:pt x="244" y="9224"/>
                  <a:pt x="244" y="9233"/>
                  <a:pt x="244" y="9239"/>
                </a:cubicBezTo>
                <a:cubicBezTo>
                  <a:pt x="245" y="9240"/>
                  <a:pt x="245" y="9241"/>
                  <a:pt x="246" y="9241"/>
                </a:cubicBezTo>
                <a:cubicBezTo>
                  <a:pt x="253" y="9239"/>
                  <a:pt x="253" y="9240"/>
                  <a:pt x="260" y="9238"/>
                </a:cubicBezTo>
                <a:cubicBezTo>
                  <a:pt x="458" y="9187"/>
                  <a:pt x="614" y="9181"/>
                  <a:pt x="614" y="9223"/>
                </a:cubicBezTo>
                <a:cubicBezTo>
                  <a:pt x="614" y="9238"/>
                  <a:pt x="562" y="9251"/>
                  <a:pt x="500" y="9251"/>
                </a:cubicBezTo>
                <a:cubicBezTo>
                  <a:pt x="437" y="9251"/>
                  <a:pt x="370" y="9265"/>
                  <a:pt x="350" y="9280"/>
                </a:cubicBezTo>
                <a:cubicBezTo>
                  <a:pt x="343" y="9286"/>
                  <a:pt x="348" y="9289"/>
                  <a:pt x="350" y="9292"/>
                </a:cubicBezTo>
                <a:cubicBezTo>
                  <a:pt x="353" y="9293"/>
                  <a:pt x="356" y="9294"/>
                  <a:pt x="358" y="9296"/>
                </a:cubicBezTo>
                <a:cubicBezTo>
                  <a:pt x="367" y="9297"/>
                  <a:pt x="377" y="9297"/>
                  <a:pt x="394" y="9294"/>
                </a:cubicBezTo>
                <a:cubicBezTo>
                  <a:pt x="451" y="9283"/>
                  <a:pt x="463" y="9311"/>
                  <a:pt x="448" y="9408"/>
                </a:cubicBezTo>
                <a:cubicBezTo>
                  <a:pt x="429" y="9522"/>
                  <a:pt x="407" y="9541"/>
                  <a:pt x="244" y="9571"/>
                </a:cubicBezTo>
                <a:cubicBezTo>
                  <a:pt x="239" y="9571"/>
                  <a:pt x="238" y="9572"/>
                  <a:pt x="233" y="9573"/>
                </a:cubicBezTo>
                <a:cubicBezTo>
                  <a:pt x="233" y="9582"/>
                  <a:pt x="231" y="9593"/>
                  <a:pt x="231" y="9598"/>
                </a:cubicBezTo>
                <a:cubicBezTo>
                  <a:pt x="231" y="9601"/>
                  <a:pt x="231" y="9611"/>
                  <a:pt x="231" y="9615"/>
                </a:cubicBezTo>
                <a:cubicBezTo>
                  <a:pt x="248" y="9611"/>
                  <a:pt x="267" y="9609"/>
                  <a:pt x="279" y="9602"/>
                </a:cubicBezTo>
                <a:cubicBezTo>
                  <a:pt x="390" y="9547"/>
                  <a:pt x="418" y="9565"/>
                  <a:pt x="425" y="9707"/>
                </a:cubicBezTo>
                <a:lnTo>
                  <a:pt x="429" y="9845"/>
                </a:lnTo>
                <a:lnTo>
                  <a:pt x="225" y="9888"/>
                </a:lnTo>
                <a:cubicBezTo>
                  <a:pt x="225" y="9898"/>
                  <a:pt x="225" y="9909"/>
                  <a:pt x="225" y="9918"/>
                </a:cubicBezTo>
                <a:cubicBezTo>
                  <a:pt x="392" y="9885"/>
                  <a:pt x="439" y="9912"/>
                  <a:pt x="439" y="10043"/>
                </a:cubicBezTo>
                <a:cubicBezTo>
                  <a:pt x="439" y="10103"/>
                  <a:pt x="429" y="10134"/>
                  <a:pt x="398" y="10156"/>
                </a:cubicBezTo>
                <a:cubicBezTo>
                  <a:pt x="401" y="10159"/>
                  <a:pt x="389" y="10165"/>
                  <a:pt x="379" y="10168"/>
                </a:cubicBezTo>
                <a:cubicBezTo>
                  <a:pt x="355" y="10179"/>
                  <a:pt x="324" y="10189"/>
                  <a:pt x="277" y="10198"/>
                </a:cubicBezTo>
                <a:lnTo>
                  <a:pt x="217" y="10212"/>
                </a:lnTo>
                <a:cubicBezTo>
                  <a:pt x="216" y="10215"/>
                  <a:pt x="217" y="10220"/>
                  <a:pt x="217" y="10224"/>
                </a:cubicBezTo>
                <a:lnTo>
                  <a:pt x="277" y="10219"/>
                </a:lnTo>
                <a:cubicBezTo>
                  <a:pt x="395" y="10209"/>
                  <a:pt x="439" y="10216"/>
                  <a:pt x="439" y="10248"/>
                </a:cubicBezTo>
                <a:cubicBezTo>
                  <a:pt x="439" y="10272"/>
                  <a:pt x="405" y="10293"/>
                  <a:pt x="364" y="10294"/>
                </a:cubicBezTo>
                <a:cubicBezTo>
                  <a:pt x="306" y="10296"/>
                  <a:pt x="306" y="10299"/>
                  <a:pt x="364" y="10311"/>
                </a:cubicBezTo>
                <a:cubicBezTo>
                  <a:pt x="461" y="10330"/>
                  <a:pt x="461" y="10522"/>
                  <a:pt x="364" y="10523"/>
                </a:cubicBezTo>
                <a:cubicBezTo>
                  <a:pt x="344" y="10523"/>
                  <a:pt x="339" y="10526"/>
                  <a:pt x="337" y="10529"/>
                </a:cubicBezTo>
                <a:cubicBezTo>
                  <a:pt x="336" y="10530"/>
                  <a:pt x="336" y="10530"/>
                  <a:pt x="335" y="10531"/>
                </a:cubicBezTo>
                <a:cubicBezTo>
                  <a:pt x="339" y="10536"/>
                  <a:pt x="351" y="10542"/>
                  <a:pt x="379" y="10551"/>
                </a:cubicBezTo>
                <a:cubicBezTo>
                  <a:pt x="472" y="10580"/>
                  <a:pt x="470" y="10599"/>
                  <a:pt x="360" y="10665"/>
                </a:cubicBezTo>
                <a:cubicBezTo>
                  <a:pt x="308" y="10696"/>
                  <a:pt x="308" y="10709"/>
                  <a:pt x="364" y="10718"/>
                </a:cubicBezTo>
                <a:cubicBezTo>
                  <a:pt x="466" y="10735"/>
                  <a:pt x="457" y="10812"/>
                  <a:pt x="354" y="10812"/>
                </a:cubicBezTo>
                <a:cubicBezTo>
                  <a:pt x="308" y="10812"/>
                  <a:pt x="255" y="10823"/>
                  <a:pt x="237" y="10838"/>
                </a:cubicBezTo>
                <a:cubicBezTo>
                  <a:pt x="219" y="10852"/>
                  <a:pt x="256" y="10858"/>
                  <a:pt x="319" y="10850"/>
                </a:cubicBezTo>
                <a:cubicBezTo>
                  <a:pt x="386" y="10841"/>
                  <a:pt x="405" y="10884"/>
                  <a:pt x="410" y="10991"/>
                </a:cubicBezTo>
                <a:cubicBezTo>
                  <a:pt x="414" y="11008"/>
                  <a:pt x="414" y="11030"/>
                  <a:pt x="410" y="11056"/>
                </a:cubicBezTo>
                <a:cubicBezTo>
                  <a:pt x="410" y="11125"/>
                  <a:pt x="416" y="11166"/>
                  <a:pt x="408" y="11307"/>
                </a:cubicBezTo>
                <a:cubicBezTo>
                  <a:pt x="386" y="11725"/>
                  <a:pt x="371" y="11781"/>
                  <a:pt x="279" y="11799"/>
                </a:cubicBezTo>
                <a:cubicBezTo>
                  <a:pt x="190" y="11817"/>
                  <a:pt x="190" y="11820"/>
                  <a:pt x="273" y="11822"/>
                </a:cubicBezTo>
                <a:cubicBezTo>
                  <a:pt x="326" y="11823"/>
                  <a:pt x="383" y="11843"/>
                  <a:pt x="402" y="11867"/>
                </a:cubicBezTo>
                <a:cubicBezTo>
                  <a:pt x="427" y="11899"/>
                  <a:pt x="345" y="11923"/>
                  <a:pt x="171" y="11953"/>
                </a:cubicBezTo>
                <a:cubicBezTo>
                  <a:pt x="170" y="11970"/>
                  <a:pt x="171" y="11990"/>
                  <a:pt x="171" y="12007"/>
                </a:cubicBezTo>
                <a:cubicBezTo>
                  <a:pt x="217" y="12012"/>
                  <a:pt x="260" y="12019"/>
                  <a:pt x="289" y="12034"/>
                </a:cubicBezTo>
                <a:cubicBezTo>
                  <a:pt x="336" y="12057"/>
                  <a:pt x="369" y="12115"/>
                  <a:pt x="367" y="12164"/>
                </a:cubicBezTo>
                <a:cubicBezTo>
                  <a:pt x="363" y="12228"/>
                  <a:pt x="328" y="12252"/>
                  <a:pt x="235" y="12265"/>
                </a:cubicBezTo>
                <a:cubicBezTo>
                  <a:pt x="246" y="12275"/>
                  <a:pt x="238" y="12281"/>
                  <a:pt x="196" y="12281"/>
                </a:cubicBezTo>
                <a:cubicBezTo>
                  <a:pt x="183" y="12281"/>
                  <a:pt x="174" y="12284"/>
                  <a:pt x="162" y="12286"/>
                </a:cubicBezTo>
                <a:cubicBezTo>
                  <a:pt x="162" y="12305"/>
                  <a:pt x="161" y="12319"/>
                  <a:pt x="160" y="12336"/>
                </a:cubicBezTo>
                <a:cubicBezTo>
                  <a:pt x="187" y="12334"/>
                  <a:pt x="214" y="12329"/>
                  <a:pt x="233" y="12314"/>
                </a:cubicBezTo>
                <a:cubicBezTo>
                  <a:pt x="253" y="12298"/>
                  <a:pt x="293" y="12292"/>
                  <a:pt x="319" y="12299"/>
                </a:cubicBezTo>
                <a:cubicBezTo>
                  <a:pt x="382" y="12319"/>
                  <a:pt x="390" y="13128"/>
                  <a:pt x="327" y="13177"/>
                </a:cubicBezTo>
                <a:cubicBezTo>
                  <a:pt x="304" y="13196"/>
                  <a:pt x="224" y="13211"/>
                  <a:pt x="142" y="13217"/>
                </a:cubicBezTo>
                <a:cubicBezTo>
                  <a:pt x="141" y="13230"/>
                  <a:pt x="140" y="13244"/>
                  <a:pt x="140" y="13259"/>
                </a:cubicBezTo>
                <a:cubicBezTo>
                  <a:pt x="275" y="13227"/>
                  <a:pt x="394" y="13236"/>
                  <a:pt x="352" y="13290"/>
                </a:cubicBezTo>
                <a:cubicBezTo>
                  <a:pt x="338" y="13307"/>
                  <a:pt x="337" y="13455"/>
                  <a:pt x="331" y="13572"/>
                </a:cubicBezTo>
                <a:cubicBezTo>
                  <a:pt x="352" y="13591"/>
                  <a:pt x="343" y="13640"/>
                  <a:pt x="319" y="13726"/>
                </a:cubicBezTo>
                <a:cubicBezTo>
                  <a:pt x="319" y="13731"/>
                  <a:pt x="319" y="13730"/>
                  <a:pt x="319" y="13734"/>
                </a:cubicBezTo>
                <a:lnTo>
                  <a:pt x="323" y="14130"/>
                </a:lnTo>
                <a:lnTo>
                  <a:pt x="117" y="14161"/>
                </a:lnTo>
                <a:cubicBezTo>
                  <a:pt x="116" y="14172"/>
                  <a:pt x="115" y="14183"/>
                  <a:pt x="115" y="14195"/>
                </a:cubicBezTo>
                <a:cubicBezTo>
                  <a:pt x="142" y="14190"/>
                  <a:pt x="201" y="14183"/>
                  <a:pt x="219" y="14179"/>
                </a:cubicBezTo>
                <a:cubicBezTo>
                  <a:pt x="312" y="14160"/>
                  <a:pt x="321" y="14183"/>
                  <a:pt x="321" y="14450"/>
                </a:cubicBezTo>
                <a:cubicBezTo>
                  <a:pt x="321" y="14664"/>
                  <a:pt x="301" y="14741"/>
                  <a:pt x="248" y="14741"/>
                </a:cubicBezTo>
                <a:cubicBezTo>
                  <a:pt x="195" y="14741"/>
                  <a:pt x="198" y="14750"/>
                  <a:pt x="256" y="14768"/>
                </a:cubicBezTo>
                <a:cubicBezTo>
                  <a:pt x="321" y="14788"/>
                  <a:pt x="315" y="14798"/>
                  <a:pt x="227" y="14823"/>
                </a:cubicBezTo>
                <a:cubicBezTo>
                  <a:pt x="127" y="14852"/>
                  <a:pt x="125" y="14856"/>
                  <a:pt x="219" y="14856"/>
                </a:cubicBezTo>
                <a:cubicBezTo>
                  <a:pt x="382" y="14858"/>
                  <a:pt x="358" y="15025"/>
                  <a:pt x="190" y="15058"/>
                </a:cubicBezTo>
                <a:cubicBezTo>
                  <a:pt x="127" y="15071"/>
                  <a:pt x="97" y="15077"/>
                  <a:pt x="96" y="15081"/>
                </a:cubicBezTo>
                <a:cubicBezTo>
                  <a:pt x="94" y="15084"/>
                  <a:pt x="121" y="15085"/>
                  <a:pt x="179" y="15086"/>
                </a:cubicBezTo>
                <a:cubicBezTo>
                  <a:pt x="279" y="15087"/>
                  <a:pt x="299" y="15106"/>
                  <a:pt x="296" y="15189"/>
                </a:cubicBezTo>
                <a:cubicBezTo>
                  <a:pt x="293" y="15244"/>
                  <a:pt x="265" y="15291"/>
                  <a:pt x="233" y="15292"/>
                </a:cubicBezTo>
                <a:cubicBezTo>
                  <a:pt x="213" y="15292"/>
                  <a:pt x="145" y="15308"/>
                  <a:pt x="87" y="15320"/>
                </a:cubicBezTo>
                <a:cubicBezTo>
                  <a:pt x="87" y="15328"/>
                  <a:pt x="88" y="15336"/>
                  <a:pt x="87" y="15344"/>
                </a:cubicBezTo>
                <a:cubicBezTo>
                  <a:pt x="116" y="15340"/>
                  <a:pt x="127" y="15341"/>
                  <a:pt x="160" y="15334"/>
                </a:cubicBezTo>
                <a:cubicBezTo>
                  <a:pt x="193" y="15328"/>
                  <a:pt x="214" y="15336"/>
                  <a:pt x="229" y="15358"/>
                </a:cubicBezTo>
                <a:lnTo>
                  <a:pt x="262" y="15353"/>
                </a:lnTo>
                <a:lnTo>
                  <a:pt x="262" y="15847"/>
                </a:lnTo>
                <a:lnTo>
                  <a:pt x="262" y="15856"/>
                </a:lnTo>
                <a:cubicBezTo>
                  <a:pt x="262" y="15862"/>
                  <a:pt x="262" y="15860"/>
                  <a:pt x="262" y="15866"/>
                </a:cubicBezTo>
                <a:cubicBezTo>
                  <a:pt x="262" y="16358"/>
                  <a:pt x="258" y="16381"/>
                  <a:pt x="131" y="16411"/>
                </a:cubicBezTo>
                <a:lnTo>
                  <a:pt x="60" y="16428"/>
                </a:lnTo>
                <a:cubicBezTo>
                  <a:pt x="60" y="16433"/>
                  <a:pt x="60" y="16439"/>
                  <a:pt x="60" y="16444"/>
                </a:cubicBezTo>
                <a:lnTo>
                  <a:pt x="131" y="16445"/>
                </a:lnTo>
                <a:cubicBezTo>
                  <a:pt x="216" y="16446"/>
                  <a:pt x="241" y="16477"/>
                  <a:pt x="252" y="16547"/>
                </a:cubicBezTo>
                <a:cubicBezTo>
                  <a:pt x="274" y="16593"/>
                  <a:pt x="276" y="16643"/>
                  <a:pt x="260" y="16697"/>
                </a:cubicBezTo>
                <a:cubicBezTo>
                  <a:pt x="256" y="16802"/>
                  <a:pt x="237" y="16874"/>
                  <a:pt x="208" y="16866"/>
                </a:cubicBezTo>
                <a:cubicBezTo>
                  <a:pt x="178" y="16857"/>
                  <a:pt x="137" y="16863"/>
                  <a:pt x="117" y="16879"/>
                </a:cubicBezTo>
                <a:cubicBezTo>
                  <a:pt x="96" y="16895"/>
                  <a:pt x="121" y="16909"/>
                  <a:pt x="171" y="16909"/>
                </a:cubicBezTo>
                <a:cubicBezTo>
                  <a:pt x="221" y="16909"/>
                  <a:pt x="242" y="16935"/>
                  <a:pt x="252" y="16979"/>
                </a:cubicBezTo>
                <a:cubicBezTo>
                  <a:pt x="255" y="16986"/>
                  <a:pt x="259" y="16996"/>
                  <a:pt x="260" y="17006"/>
                </a:cubicBezTo>
                <a:cubicBezTo>
                  <a:pt x="261" y="17014"/>
                  <a:pt x="262" y="17016"/>
                  <a:pt x="262" y="17025"/>
                </a:cubicBezTo>
                <a:cubicBezTo>
                  <a:pt x="262" y="17028"/>
                  <a:pt x="260" y="17027"/>
                  <a:pt x="260" y="17029"/>
                </a:cubicBezTo>
                <a:cubicBezTo>
                  <a:pt x="260" y="17033"/>
                  <a:pt x="262" y="17035"/>
                  <a:pt x="262" y="17039"/>
                </a:cubicBezTo>
                <a:cubicBezTo>
                  <a:pt x="262" y="17048"/>
                  <a:pt x="255" y="17051"/>
                  <a:pt x="254" y="17059"/>
                </a:cubicBezTo>
                <a:cubicBezTo>
                  <a:pt x="245" y="17119"/>
                  <a:pt x="219" y="17150"/>
                  <a:pt x="131" y="17167"/>
                </a:cubicBezTo>
                <a:cubicBezTo>
                  <a:pt x="75" y="17179"/>
                  <a:pt x="52" y="17184"/>
                  <a:pt x="46" y="17188"/>
                </a:cubicBezTo>
                <a:cubicBezTo>
                  <a:pt x="46" y="17189"/>
                  <a:pt x="45" y="17190"/>
                  <a:pt x="46" y="17191"/>
                </a:cubicBezTo>
                <a:cubicBezTo>
                  <a:pt x="49" y="17194"/>
                  <a:pt x="67" y="17197"/>
                  <a:pt x="117" y="17198"/>
                </a:cubicBezTo>
                <a:cubicBezTo>
                  <a:pt x="212" y="17202"/>
                  <a:pt x="201" y="17210"/>
                  <a:pt x="58" y="17244"/>
                </a:cubicBezTo>
                <a:lnTo>
                  <a:pt x="42" y="17248"/>
                </a:lnTo>
                <a:cubicBezTo>
                  <a:pt x="41" y="17255"/>
                  <a:pt x="40" y="17263"/>
                  <a:pt x="40" y="17270"/>
                </a:cubicBezTo>
                <a:lnTo>
                  <a:pt x="73" y="17268"/>
                </a:lnTo>
                <a:lnTo>
                  <a:pt x="262" y="17251"/>
                </a:lnTo>
                <a:lnTo>
                  <a:pt x="262" y="17432"/>
                </a:lnTo>
                <a:lnTo>
                  <a:pt x="262" y="17437"/>
                </a:lnTo>
                <a:cubicBezTo>
                  <a:pt x="262" y="17466"/>
                  <a:pt x="259" y="17491"/>
                  <a:pt x="252" y="17512"/>
                </a:cubicBezTo>
                <a:cubicBezTo>
                  <a:pt x="243" y="17594"/>
                  <a:pt x="220" y="17632"/>
                  <a:pt x="131" y="17653"/>
                </a:cubicBezTo>
                <a:lnTo>
                  <a:pt x="31" y="17678"/>
                </a:lnTo>
                <a:cubicBezTo>
                  <a:pt x="31" y="17680"/>
                  <a:pt x="29" y="17683"/>
                  <a:pt x="29" y="17685"/>
                </a:cubicBezTo>
                <a:lnTo>
                  <a:pt x="131" y="17687"/>
                </a:lnTo>
                <a:cubicBezTo>
                  <a:pt x="241" y="17689"/>
                  <a:pt x="262" y="17705"/>
                  <a:pt x="262" y="17786"/>
                </a:cubicBezTo>
                <a:cubicBezTo>
                  <a:pt x="262" y="17979"/>
                  <a:pt x="205" y="18051"/>
                  <a:pt x="23" y="18086"/>
                </a:cubicBezTo>
                <a:cubicBezTo>
                  <a:pt x="23" y="18092"/>
                  <a:pt x="23" y="18100"/>
                  <a:pt x="23" y="18107"/>
                </a:cubicBezTo>
                <a:cubicBezTo>
                  <a:pt x="124" y="18101"/>
                  <a:pt x="207" y="18104"/>
                  <a:pt x="210" y="18115"/>
                </a:cubicBezTo>
                <a:cubicBezTo>
                  <a:pt x="223" y="18160"/>
                  <a:pt x="224" y="18325"/>
                  <a:pt x="215" y="18751"/>
                </a:cubicBezTo>
                <a:cubicBezTo>
                  <a:pt x="210" y="18961"/>
                  <a:pt x="196" y="19091"/>
                  <a:pt x="173" y="19151"/>
                </a:cubicBezTo>
                <a:lnTo>
                  <a:pt x="173" y="19169"/>
                </a:lnTo>
                <a:lnTo>
                  <a:pt x="162" y="19171"/>
                </a:lnTo>
                <a:cubicBezTo>
                  <a:pt x="156" y="19181"/>
                  <a:pt x="150" y="19191"/>
                  <a:pt x="142" y="19191"/>
                </a:cubicBezTo>
                <a:cubicBezTo>
                  <a:pt x="120" y="19191"/>
                  <a:pt x="46" y="19204"/>
                  <a:pt x="2" y="19209"/>
                </a:cubicBezTo>
                <a:cubicBezTo>
                  <a:pt x="2" y="19219"/>
                  <a:pt x="0" y="19230"/>
                  <a:pt x="0" y="19240"/>
                </a:cubicBezTo>
                <a:cubicBezTo>
                  <a:pt x="170" y="19221"/>
                  <a:pt x="279" y="19221"/>
                  <a:pt x="215" y="19259"/>
                </a:cubicBezTo>
                <a:cubicBezTo>
                  <a:pt x="195" y="19271"/>
                  <a:pt x="182" y="19337"/>
                  <a:pt x="173" y="19430"/>
                </a:cubicBezTo>
                <a:lnTo>
                  <a:pt x="173" y="19714"/>
                </a:lnTo>
                <a:cubicBezTo>
                  <a:pt x="173" y="19770"/>
                  <a:pt x="167" y="19819"/>
                  <a:pt x="165" y="19875"/>
                </a:cubicBezTo>
                <a:cubicBezTo>
                  <a:pt x="165" y="19915"/>
                  <a:pt x="162" y="19931"/>
                  <a:pt x="162" y="19976"/>
                </a:cubicBezTo>
                <a:lnTo>
                  <a:pt x="175" y="20655"/>
                </a:lnTo>
                <a:lnTo>
                  <a:pt x="352" y="20797"/>
                </a:lnTo>
                <a:cubicBezTo>
                  <a:pt x="461" y="20884"/>
                  <a:pt x="598" y="20955"/>
                  <a:pt x="756" y="21011"/>
                </a:cubicBezTo>
                <a:cubicBezTo>
                  <a:pt x="856" y="21046"/>
                  <a:pt x="967" y="21072"/>
                  <a:pt x="1083" y="21093"/>
                </a:cubicBezTo>
                <a:cubicBezTo>
                  <a:pt x="1367" y="21131"/>
                  <a:pt x="2448" y="21170"/>
                  <a:pt x="4602" y="21224"/>
                </a:cubicBezTo>
                <a:cubicBezTo>
                  <a:pt x="5117" y="21237"/>
                  <a:pt x="5623" y="21250"/>
                  <a:pt x="6021" y="21260"/>
                </a:cubicBezTo>
                <a:cubicBezTo>
                  <a:pt x="6857" y="21283"/>
                  <a:pt x="7632" y="21302"/>
                  <a:pt x="7745" y="21302"/>
                </a:cubicBezTo>
                <a:cubicBezTo>
                  <a:pt x="8043" y="21305"/>
                  <a:pt x="10119" y="21353"/>
                  <a:pt x="11339" y="21386"/>
                </a:cubicBezTo>
                <a:cubicBezTo>
                  <a:pt x="11918" y="21402"/>
                  <a:pt x="13391" y="21442"/>
                  <a:pt x="14613" y="21474"/>
                </a:cubicBezTo>
                <a:cubicBezTo>
                  <a:pt x="15835" y="21507"/>
                  <a:pt x="17125" y="21544"/>
                  <a:pt x="17479" y="21556"/>
                </a:cubicBezTo>
                <a:cubicBezTo>
                  <a:pt x="18766" y="21598"/>
                  <a:pt x="18833" y="21597"/>
                  <a:pt x="19130" y="21529"/>
                </a:cubicBezTo>
                <a:cubicBezTo>
                  <a:pt x="19243" y="21503"/>
                  <a:pt x="19348" y="21486"/>
                  <a:pt x="19426" y="21478"/>
                </a:cubicBezTo>
                <a:cubicBezTo>
                  <a:pt x="19448" y="21475"/>
                  <a:pt x="19470" y="21472"/>
                  <a:pt x="19492" y="21470"/>
                </a:cubicBezTo>
                <a:cubicBezTo>
                  <a:pt x="19465" y="21463"/>
                  <a:pt x="19496" y="21441"/>
                  <a:pt x="19597" y="21394"/>
                </a:cubicBezTo>
                <a:cubicBezTo>
                  <a:pt x="19793" y="21304"/>
                  <a:pt x="19931" y="21182"/>
                  <a:pt x="19984" y="21055"/>
                </a:cubicBezTo>
                <a:cubicBezTo>
                  <a:pt x="20004" y="21008"/>
                  <a:pt x="20072" y="19967"/>
                  <a:pt x="20136" y="18743"/>
                </a:cubicBezTo>
                <a:cubicBezTo>
                  <a:pt x="20200" y="17520"/>
                  <a:pt x="20266" y="16330"/>
                  <a:pt x="20284" y="16100"/>
                </a:cubicBezTo>
                <a:cubicBezTo>
                  <a:pt x="20302" y="15870"/>
                  <a:pt x="20355" y="14992"/>
                  <a:pt x="20403" y="14149"/>
                </a:cubicBezTo>
                <a:cubicBezTo>
                  <a:pt x="20580" y="10971"/>
                  <a:pt x="21095" y="3591"/>
                  <a:pt x="21217" y="2476"/>
                </a:cubicBezTo>
                <a:cubicBezTo>
                  <a:pt x="21234" y="2317"/>
                  <a:pt x="21263" y="1959"/>
                  <a:pt x="21281" y="1681"/>
                </a:cubicBezTo>
                <a:cubicBezTo>
                  <a:pt x="21299" y="1403"/>
                  <a:pt x="21322" y="1042"/>
                  <a:pt x="21333" y="879"/>
                </a:cubicBezTo>
                <a:cubicBezTo>
                  <a:pt x="21344" y="716"/>
                  <a:pt x="21330" y="576"/>
                  <a:pt x="21300" y="568"/>
                </a:cubicBezTo>
                <a:cubicBezTo>
                  <a:pt x="21271" y="559"/>
                  <a:pt x="21265" y="537"/>
                  <a:pt x="21286" y="520"/>
                </a:cubicBezTo>
                <a:cubicBezTo>
                  <a:pt x="21306" y="504"/>
                  <a:pt x="21299" y="482"/>
                  <a:pt x="21271" y="472"/>
                </a:cubicBezTo>
                <a:cubicBezTo>
                  <a:pt x="21207" y="449"/>
                  <a:pt x="21029" y="321"/>
                  <a:pt x="20986" y="272"/>
                </a:cubicBezTo>
                <a:cubicBezTo>
                  <a:pt x="20969" y="266"/>
                  <a:pt x="20957" y="258"/>
                  <a:pt x="20940" y="253"/>
                </a:cubicBezTo>
                <a:cubicBezTo>
                  <a:pt x="20923" y="253"/>
                  <a:pt x="20895" y="247"/>
                  <a:pt x="20854" y="230"/>
                </a:cubicBezTo>
                <a:cubicBezTo>
                  <a:pt x="20837" y="222"/>
                  <a:pt x="20812" y="216"/>
                  <a:pt x="20792" y="208"/>
                </a:cubicBezTo>
                <a:cubicBezTo>
                  <a:pt x="20767" y="201"/>
                  <a:pt x="20747" y="194"/>
                  <a:pt x="20721" y="187"/>
                </a:cubicBezTo>
                <a:cubicBezTo>
                  <a:pt x="20449" y="115"/>
                  <a:pt x="20373" y="79"/>
                  <a:pt x="19382" y="59"/>
                </a:cubicBezTo>
                <a:cubicBezTo>
                  <a:pt x="19121" y="55"/>
                  <a:pt x="18728" y="52"/>
                  <a:pt x="18128" y="49"/>
                </a:cubicBezTo>
                <a:cubicBezTo>
                  <a:pt x="17688" y="46"/>
                  <a:pt x="16928" y="43"/>
                  <a:pt x="16169" y="40"/>
                </a:cubicBezTo>
                <a:cubicBezTo>
                  <a:pt x="14775" y="36"/>
                  <a:pt x="13298" y="33"/>
                  <a:pt x="11454" y="31"/>
                </a:cubicBezTo>
                <a:cubicBezTo>
                  <a:pt x="6858" y="27"/>
                  <a:pt x="2894" y="16"/>
                  <a:pt x="2645" y="8"/>
                </a:cubicBezTo>
                <a:cubicBezTo>
                  <a:pt x="2396" y="-1"/>
                  <a:pt x="2193" y="-2"/>
                  <a:pt x="2193" y="6"/>
                </a:cubicBezTo>
                <a:close/>
                <a:moveTo>
                  <a:pt x="21517" y="597"/>
                </a:moveTo>
                <a:cubicBezTo>
                  <a:pt x="21566" y="679"/>
                  <a:pt x="21596" y="806"/>
                  <a:pt x="21600" y="1068"/>
                </a:cubicBezTo>
                <a:cubicBezTo>
                  <a:pt x="21600" y="794"/>
                  <a:pt x="21593" y="700"/>
                  <a:pt x="21535" y="617"/>
                </a:cubicBezTo>
                <a:cubicBezTo>
                  <a:pt x="21531" y="610"/>
                  <a:pt x="21523" y="604"/>
                  <a:pt x="21517" y="597"/>
                </a:cubicBezTo>
                <a:close/>
                <a:moveTo>
                  <a:pt x="398" y="4172"/>
                </a:moveTo>
                <a:cubicBezTo>
                  <a:pt x="398" y="4179"/>
                  <a:pt x="398" y="4184"/>
                  <a:pt x="398" y="4191"/>
                </a:cubicBezTo>
                <a:cubicBezTo>
                  <a:pt x="411" y="4186"/>
                  <a:pt x="439" y="4180"/>
                  <a:pt x="439" y="4178"/>
                </a:cubicBezTo>
                <a:cubicBezTo>
                  <a:pt x="439" y="4175"/>
                  <a:pt x="411" y="4174"/>
                  <a:pt x="398" y="4172"/>
                </a:cubicBezTo>
                <a:close/>
                <a:moveTo>
                  <a:pt x="423" y="4266"/>
                </a:moveTo>
                <a:cubicBezTo>
                  <a:pt x="419" y="4264"/>
                  <a:pt x="404" y="4267"/>
                  <a:pt x="396" y="4267"/>
                </a:cubicBezTo>
                <a:cubicBezTo>
                  <a:pt x="395" y="4296"/>
                  <a:pt x="395" y="4317"/>
                  <a:pt x="394" y="4345"/>
                </a:cubicBezTo>
                <a:cubicBezTo>
                  <a:pt x="400" y="4330"/>
                  <a:pt x="404" y="4314"/>
                  <a:pt x="417" y="4298"/>
                </a:cubicBezTo>
                <a:cubicBezTo>
                  <a:pt x="429" y="4281"/>
                  <a:pt x="431" y="4271"/>
                  <a:pt x="423" y="4266"/>
                </a:cubicBezTo>
                <a:close/>
                <a:moveTo>
                  <a:pt x="371" y="5056"/>
                </a:moveTo>
                <a:cubicBezTo>
                  <a:pt x="370" y="5070"/>
                  <a:pt x="369" y="5081"/>
                  <a:pt x="369" y="5095"/>
                </a:cubicBezTo>
                <a:cubicBezTo>
                  <a:pt x="374" y="5089"/>
                  <a:pt x="379" y="5083"/>
                  <a:pt x="379" y="5074"/>
                </a:cubicBezTo>
                <a:cubicBezTo>
                  <a:pt x="379" y="5063"/>
                  <a:pt x="375" y="5061"/>
                  <a:pt x="371" y="5056"/>
                </a:cubicBezTo>
                <a:close/>
                <a:moveTo>
                  <a:pt x="429" y="6162"/>
                </a:moveTo>
                <a:cubicBezTo>
                  <a:pt x="389" y="6168"/>
                  <a:pt x="345" y="6192"/>
                  <a:pt x="333" y="6213"/>
                </a:cubicBezTo>
                <a:cubicBezTo>
                  <a:pt x="333" y="6216"/>
                  <a:pt x="333" y="6221"/>
                  <a:pt x="333" y="6224"/>
                </a:cubicBezTo>
                <a:cubicBezTo>
                  <a:pt x="345" y="6230"/>
                  <a:pt x="369" y="6228"/>
                  <a:pt x="404" y="6212"/>
                </a:cubicBezTo>
                <a:cubicBezTo>
                  <a:pt x="449" y="6191"/>
                  <a:pt x="477" y="6170"/>
                  <a:pt x="466" y="6164"/>
                </a:cubicBezTo>
                <a:cubicBezTo>
                  <a:pt x="458" y="6160"/>
                  <a:pt x="444" y="6160"/>
                  <a:pt x="429" y="6162"/>
                </a:cubicBezTo>
                <a:close/>
                <a:moveTo>
                  <a:pt x="21269" y="6508"/>
                </a:moveTo>
                <a:cubicBezTo>
                  <a:pt x="21253" y="6697"/>
                  <a:pt x="21234" y="6950"/>
                  <a:pt x="21219" y="7185"/>
                </a:cubicBezTo>
                <a:cubicBezTo>
                  <a:pt x="21200" y="7494"/>
                  <a:pt x="21081" y="9354"/>
                  <a:pt x="20973" y="11029"/>
                </a:cubicBezTo>
                <a:cubicBezTo>
                  <a:pt x="21054" y="9792"/>
                  <a:pt x="21160" y="8159"/>
                  <a:pt x="21190" y="7691"/>
                </a:cubicBezTo>
                <a:cubicBezTo>
                  <a:pt x="21218" y="7250"/>
                  <a:pt x="21249" y="6789"/>
                  <a:pt x="21269" y="6508"/>
                </a:cubicBezTo>
                <a:close/>
                <a:moveTo>
                  <a:pt x="379" y="8486"/>
                </a:moveTo>
                <a:cubicBezTo>
                  <a:pt x="379" y="8482"/>
                  <a:pt x="305" y="8495"/>
                  <a:pt x="262" y="8501"/>
                </a:cubicBezTo>
                <a:cubicBezTo>
                  <a:pt x="262" y="8506"/>
                  <a:pt x="263" y="8512"/>
                  <a:pt x="262" y="8517"/>
                </a:cubicBezTo>
                <a:cubicBezTo>
                  <a:pt x="309" y="8506"/>
                  <a:pt x="379" y="8490"/>
                  <a:pt x="379" y="8486"/>
                </a:cubicBezTo>
                <a:close/>
                <a:moveTo>
                  <a:pt x="289" y="8797"/>
                </a:moveTo>
                <a:cubicBezTo>
                  <a:pt x="283" y="8797"/>
                  <a:pt x="267" y="8800"/>
                  <a:pt x="256" y="8801"/>
                </a:cubicBezTo>
                <a:cubicBezTo>
                  <a:pt x="256" y="8807"/>
                  <a:pt x="256" y="8812"/>
                  <a:pt x="256" y="8818"/>
                </a:cubicBezTo>
                <a:cubicBezTo>
                  <a:pt x="264" y="8815"/>
                  <a:pt x="287" y="8813"/>
                  <a:pt x="292" y="8811"/>
                </a:cubicBezTo>
                <a:cubicBezTo>
                  <a:pt x="308" y="8803"/>
                  <a:pt x="305" y="8799"/>
                  <a:pt x="289" y="8797"/>
                </a:cubicBezTo>
                <a:close/>
                <a:moveTo>
                  <a:pt x="248" y="9036"/>
                </a:moveTo>
                <a:cubicBezTo>
                  <a:pt x="248" y="9040"/>
                  <a:pt x="248" y="9043"/>
                  <a:pt x="248" y="9047"/>
                </a:cubicBezTo>
                <a:cubicBezTo>
                  <a:pt x="257" y="9048"/>
                  <a:pt x="255" y="9044"/>
                  <a:pt x="248" y="9036"/>
                </a:cubicBezTo>
                <a:close/>
                <a:moveTo>
                  <a:pt x="269" y="9997"/>
                </a:moveTo>
                <a:cubicBezTo>
                  <a:pt x="240" y="10002"/>
                  <a:pt x="225" y="10007"/>
                  <a:pt x="221" y="10011"/>
                </a:cubicBezTo>
                <a:cubicBezTo>
                  <a:pt x="221" y="10012"/>
                  <a:pt x="221" y="10013"/>
                  <a:pt x="221" y="10013"/>
                </a:cubicBezTo>
                <a:cubicBezTo>
                  <a:pt x="220" y="10017"/>
                  <a:pt x="230" y="10022"/>
                  <a:pt x="252" y="10026"/>
                </a:cubicBezTo>
                <a:cubicBezTo>
                  <a:pt x="291" y="10032"/>
                  <a:pt x="321" y="10055"/>
                  <a:pt x="321" y="10078"/>
                </a:cubicBezTo>
                <a:cubicBezTo>
                  <a:pt x="321" y="10101"/>
                  <a:pt x="334" y="10118"/>
                  <a:pt x="350" y="10118"/>
                </a:cubicBezTo>
                <a:cubicBezTo>
                  <a:pt x="366" y="10118"/>
                  <a:pt x="373" y="10088"/>
                  <a:pt x="367" y="10050"/>
                </a:cubicBezTo>
                <a:cubicBezTo>
                  <a:pt x="358" y="10002"/>
                  <a:pt x="329" y="9985"/>
                  <a:pt x="269" y="9997"/>
                </a:cubicBezTo>
                <a:close/>
                <a:moveTo>
                  <a:pt x="165" y="12203"/>
                </a:moveTo>
                <a:cubicBezTo>
                  <a:pt x="164" y="12213"/>
                  <a:pt x="165" y="12222"/>
                  <a:pt x="165" y="12234"/>
                </a:cubicBezTo>
                <a:cubicBezTo>
                  <a:pt x="169" y="12231"/>
                  <a:pt x="171" y="12230"/>
                  <a:pt x="175" y="12227"/>
                </a:cubicBezTo>
                <a:cubicBezTo>
                  <a:pt x="190" y="12215"/>
                  <a:pt x="183" y="12207"/>
                  <a:pt x="165" y="12203"/>
                </a:cubicBezTo>
                <a:close/>
                <a:moveTo>
                  <a:pt x="137" y="13337"/>
                </a:moveTo>
                <a:cubicBezTo>
                  <a:pt x="137" y="13342"/>
                  <a:pt x="136" y="13347"/>
                  <a:pt x="135" y="13351"/>
                </a:cubicBezTo>
                <a:cubicBezTo>
                  <a:pt x="178" y="13350"/>
                  <a:pt x="204" y="13345"/>
                  <a:pt x="187" y="13337"/>
                </a:cubicBezTo>
                <a:cubicBezTo>
                  <a:pt x="179" y="13333"/>
                  <a:pt x="156" y="13338"/>
                  <a:pt x="137" y="13337"/>
                </a:cubicBezTo>
                <a:close/>
                <a:moveTo>
                  <a:pt x="112" y="14269"/>
                </a:moveTo>
                <a:cubicBezTo>
                  <a:pt x="112" y="14272"/>
                  <a:pt x="112" y="14275"/>
                  <a:pt x="112" y="14278"/>
                </a:cubicBezTo>
                <a:cubicBezTo>
                  <a:pt x="115" y="14277"/>
                  <a:pt x="125" y="14276"/>
                  <a:pt x="127" y="14276"/>
                </a:cubicBezTo>
                <a:cubicBezTo>
                  <a:pt x="121" y="14273"/>
                  <a:pt x="121" y="14272"/>
                  <a:pt x="112" y="14269"/>
                </a:cubicBezTo>
                <a:close/>
                <a:moveTo>
                  <a:pt x="2616" y="21260"/>
                </a:moveTo>
                <a:cubicBezTo>
                  <a:pt x="2600" y="21258"/>
                  <a:pt x="2575" y="21259"/>
                  <a:pt x="2543" y="21263"/>
                </a:cubicBezTo>
                <a:cubicBezTo>
                  <a:pt x="2478" y="21272"/>
                  <a:pt x="2426" y="21284"/>
                  <a:pt x="2426" y="21290"/>
                </a:cubicBezTo>
                <a:cubicBezTo>
                  <a:pt x="2426" y="21297"/>
                  <a:pt x="2446" y="21300"/>
                  <a:pt x="2470" y="21300"/>
                </a:cubicBezTo>
                <a:cubicBezTo>
                  <a:pt x="2523" y="21291"/>
                  <a:pt x="2592" y="21281"/>
                  <a:pt x="2611" y="21272"/>
                </a:cubicBezTo>
                <a:cubicBezTo>
                  <a:pt x="2618" y="21268"/>
                  <a:pt x="2618" y="21267"/>
                  <a:pt x="2620" y="21264"/>
                </a:cubicBezTo>
                <a:cubicBezTo>
                  <a:pt x="2617" y="21263"/>
                  <a:pt x="2620" y="21261"/>
                  <a:pt x="2616" y="21260"/>
                </a:cubicBezTo>
                <a:close/>
                <a:moveTo>
                  <a:pt x="2280" y="21305"/>
                </a:moveTo>
                <a:cubicBezTo>
                  <a:pt x="2249" y="21305"/>
                  <a:pt x="2205" y="21312"/>
                  <a:pt x="2164" y="21317"/>
                </a:cubicBezTo>
                <a:cubicBezTo>
                  <a:pt x="2207" y="21319"/>
                  <a:pt x="2257" y="21320"/>
                  <a:pt x="2318" y="21321"/>
                </a:cubicBezTo>
                <a:lnTo>
                  <a:pt x="2397" y="21305"/>
                </a:lnTo>
                <a:lnTo>
                  <a:pt x="2280" y="21305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Текст"/>
          <p:cNvSpPr txBox="1"/>
          <p:nvPr/>
        </p:nvSpPr>
        <p:spPr>
          <a:xfrm>
            <a:off x="11732971" y="6627317"/>
            <a:ext cx="918058" cy="46136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pic>
        <p:nvPicPr>
          <p:cNvPr id="173" name="sudoku.jpg" descr="sudok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120000">
            <a:off x="10336146" y="687399"/>
            <a:ext cx="4230825" cy="4222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74" extrusionOk="0">
                <a:moveTo>
                  <a:pt x="21588" y="0"/>
                </a:moveTo>
                <a:lnTo>
                  <a:pt x="13125" y="8"/>
                </a:lnTo>
                <a:cubicBezTo>
                  <a:pt x="6827" y="14"/>
                  <a:pt x="4651" y="33"/>
                  <a:pt x="4617" y="85"/>
                </a:cubicBezTo>
                <a:cubicBezTo>
                  <a:pt x="4585" y="135"/>
                  <a:pt x="4572" y="134"/>
                  <a:pt x="4571" y="79"/>
                </a:cubicBezTo>
                <a:cubicBezTo>
                  <a:pt x="4570" y="37"/>
                  <a:pt x="4516" y="4"/>
                  <a:pt x="4449" y="4"/>
                </a:cubicBezTo>
                <a:cubicBezTo>
                  <a:pt x="4383" y="4"/>
                  <a:pt x="4328" y="33"/>
                  <a:pt x="4328" y="71"/>
                </a:cubicBezTo>
                <a:cubicBezTo>
                  <a:pt x="4328" y="120"/>
                  <a:pt x="4307" y="121"/>
                  <a:pt x="4249" y="73"/>
                </a:cubicBezTo>
                <a:cubicBezTo>
                  <a:pt x="4149" y="-10"/>
                  <a:pt x="299" y="-10"/>
                  <a:pt x="142" y="73"/>
                </a:cubicBezTo>
                <a:cubicBezTo>
                  <a:pt x="84" y="103"/>
                  <a:pt x="37" y="159"/>
                  <a:pt x="37" y="196"/>
                </a:cubicBezTo>
                <a:cubicBezTo>
                  <a:pt x="37" y="234"/>
                  <a:pt x="92" y="216"/>
                  <a:pt x="158" y="156"/>
                </a:cubicBezTo>
                <a:cubicBezTo>
                  <a:pt x="276" y="49"/>
                  <a:pt x="278" y="49"/>
                  <a:pt x="274" y="221"/>
                </a:cubicBezTo>
                <a:cubicBezTo>
                  <a:pt x="271" y="317"/>
                  <a:pt x="256" y="365"/>
                  <a:pt x="239" y="324"/>
                </a:cubicBezTo>
                <a:cubicBezTo>
                  <a:pt x="216" y="266"/>
                  <a:pt x="193" y="266"/>
                  <a:pt x="130" y="324"/>
                </a:cubicBezTo>
                <a:cubicBezTo>
                  <a:pt x="86" y="365"/>
                  <a:pt x="62" y="417"/>
                  <a:pt x="77" y="442"/>
                </a:cubicBezTo>
                <a:cubicBezTo>
                  <a:pt x="92" y="467"/>
                  <a:pt x="74" y="488"/>
                  <a:pt x="37" y="488"/>
                </a:cubicBezTo>
                <a:cubicBezTo>
                  <a:pt x="-1" y="488"/>
                  <a:pt x="-12" y="520"/>
                  <a:pt x="12" y="559"/>
                </a:cubicBezTo>
                <a:cubicBezTo>
                  <a:pt x="37" y="599"/>
                  <a:pt x="63" y="2118"/>
                  <a:pt x="69" y="3934"/>
                </a:cubicBezTo>
                <a:cubicBezTo>
                  <a:pt x="101" y="13903"/>
                  <a:pt x="175" y="20608"/>
                  <a:pt x="255" y="20767"/>
                </a:cubicBezTo>
                <a:cubicBezTo>
                  <a:pt x="426" y="21105"/>
                  <a:pt x="845" y="21149"/>
                  <a:pt x="4358" y="21203"/>
                </a:cubicBezTo>
                <a:cubicBezTo>
                  <a:pt x="5023" y="21213"/>
                  <a:pt x="6072" y="21241"/>
                  <a:pt x="6687" y="21262"/>
                </a:cubicBezTo>
                <a:cubicBezTo>
                  <a:pt x="7302" y="21283"/>
                  <a:pt x="8540" y="21318"/>
                  <a:pt x="9437" y="21339"/>
                </a:cubicBezTo>
                <a:cubicBezTo>
                  <a:pt x="10335" y="21360"/>
                  <a:pt x="11219" y="21385"/>
                  <a:pt x="11402" y="21394"/>
                </a:cubicBezTo>
                <a:cubicBezTo>
                  <a:pt x="11585" y="21402"/>
                  <a:pt x="13040" y="21441"/>
                  <a:pt x="14636" y="21479"/>
                </a:cubicBezTo>
                <a:cubicBezTo>
                  <a:pt x="16232" y="21517"/>
                  <a:pt x="17756" y="21557"/>
                  <a:pt x="18022" y="21568"/>
                </a:cubicBezTo>
                <a:cubicBezTo>
                  <a:pt x="18561" y="21590"/>
                  <a:pt x="20781" y="21544"/>
                  <a:pt x="20839" y="21509"/>
                </a:cubicBezTo>
                <a:cubicBezTo>
                  <a:pt x="21006" y="21410"/>
                  <a:pt x="21052" y="20572"/>
                  <a:pt x="21165" y="15462"/>
                </a:cubicBezTo>
                <a:cubicBezTo>
                  <a:pt x="21185" y="14530"/>
                  <a:pt x="21215" y="13608"/>
                  <a:pt x="21230" y="13412"/>
                </a:cubicBezTo>
                <a:cubicBezTo>
                  <a:pt x="21256" y="13065"/>
                  <a:pt x="21275" y="12146"/>
                  <a:pt x="21347" y="8263"/>
                </a:cubicBezTo>
                <a:cubicBezTo>
                  <a:pt x="21366" y="7232"/>
                  <a:pt x="21397" y="6340"/>
                  <a:pt x="21414" y="6282"/>
                </a:cubicBezTo>
                <a:cubicBezTo>
                  <a:pt x="21432" y="6219"/>
                  <a:pt x="21413" y="6175"/>
                  <a:pt x="21365" y="6175"/>
                </a:cubicBezTo>
                <a:cubicBezTo>
                  <a:pt x="21311" y="6174"/>
                  <a:pt x="21308" y="6160"/>
                  <a:pt x="21353" y="6130"/>
                </a:cubicBezTo>
                <a:cubicBezTo>
                  <a:pt x="21423" y="6084"/>
                  <a:pt x="21481" y="4765"/>
                  <a:pt x="21552" y="1650"/>
                </a:cubicBezTo>
                <a:lnTo>
                  <a:pt x="21588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4" name="IMG_1812.HEIC" descr="IMG_1812.HEIC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647862" y="650796"/>
            <a:ext cx="14098190" cy="14173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9996" y="0"/>
                </a:moveTo>
                <a:cubicBezTo>
                  <a:pt x="9977" y="1"/>
                  <a:pt x="9963" y="1"/>
                  <a:pt x="9942" y="2"/>
                </a:cubicBezTo>
                <a:cubicBezTo>
                  <a:pt x="9673" y="23"/>
                  <a:pt x="9634" y="53"/>
                  <a:pt x="9130" y="634"/>
                </a:cubicBezTo>
                <a:cubicBezTo>
                  <a:pt x="8992" y="793"/>
                  <a:pt x="8846" y="962"/>
                  <a:pt x="8806" y="1011"/>
                </a:cubicBezTo>
                <a:cubicBezTo>
                  <a:pt x="8709" y="1129"/>
                  <a:pt x="8285" y="1618"/>
                  <a:pt x="8016" y="1923"/>
                </a:cubicBezTo>
                <a:cubicBezTo>
                  <a:pt x="7897" y="2057"/>
                  <a:pt x="7806" y="2167"/>
                  <a:pt x="7813" y="2167"/>
                </a:cubicBezTo>
                <a:cubicBezTo>
                  <a:pt x="7820" y="2167"/>
                  <a:pt x="7797" y="2196"/>
                  <a:pt x="7763" y="2230"/>
                </a:cubicBezTo>
                <a:cubicBezTo>
                  <a:pt x="7738" y="2255"/>
                  <a:pt x="7711" y="2276"/>
                  <a:pt x="7694" y="2286"/>
                </a:cubicBezTo>
                <a:cubicBezTo>
                  <a:pt x="7666" y="2318"/>
                  <a:pt x="7619" y="2371"/>
                  <a:pt x="7600" y="2393"/>
                </a:cubicBezTo>
                <a:cubicBezTo>
                  <a:pt x="7559" y="2441"/>
                  <a:pt x="7530" y="2474"/>
                  <a:pt x="7507" y="2499"/>
                </a:cubicBezTo>
                <a:cubicBezTo>
                  <a:pt x="7317" y="2727"/>
                  <a:pt x="6964" y="3141"/>
                  <a:pt x="6545" y="3626"/>
                </a:cubicBezTo>
                <a:cubicBezTo>
                  <a:pt x="5929" y="4339"/>
                  <a:pt x="5404" y="4949"/>
                  <a:pt x="5377" y="4982"/>
                </a:cubicBezTo>
                <a:cubicBezTo>
                  <a:pt x="5365" y="4996"/>
                  <a:pt x="5351" y="5009"/>
                  <a:pt x="5336" y="5019"/>
                </a:cubicBezTo>
                <a:cubicBezTo>
                  <a:pt x="5325" y="5032"/>
                  <a:pt x="5274" y="5091"/>
                  <a:pt x="5270" y="5096"/>
                </a:cubicBezTo>
                <a:cubicBezTo>
                  <a:pt x="5243" y="5128"/>
                  <a:pt x="5183" y="5197"/>
                  <a:pt x="5131" y="5257"/>
                </a:cubicBezTo>
                <a:cubicBezTo>
                  <a:pt x="5076" y="5327"/>
                  <a:pt x="5001" y="5417"/>
                  <a:pt x="4893" y="5542"/>
                </a:cubicBezTo>
                <a:cubicBezTo>
                  <a:pt x="4704" y="5762"/>
                  <a:pt x="4533" y="5952"/>
                  <a:pt x="4514" y="5966"/>
                </a:cubicBezTo>
                <a:cubicBezTo>
                  <a:pt x="4495" y="5979"/>
                  <a:pt x="4481" y="5995"/>
                  <a:pt x="4482" y="6001"/>
                </a:cubicBezTo>
                <a:cubicBezTo>
                  <a:pt x="4483" y="6007"/>
                  <a:pt x="4437" y="6064"/>
                  <a:pt x="4380" y="6129"/>
                </a:cubicBezTo>
                <a:cubicBezTo>
                  <a:pt x="4331" y="6184"/>
                  <a:pt x="4304" y="6213"/>
                  <a:pt x="4279" y="6227"/>
                </a:cubicBezTo>
                <a:cubicBezTo>
                  <a:pt x="4268" y="6242"/>
                  <a:pt x="4256" y="6258"/>
                  <a:pt x="4238" y="6281"/>
                </a:cubicBezTo>
                <a:cubicBezTo>
                  <a:pt x="4238" y="6281"/>
                  <a:pt x="4241" y="6282"/>
                  <a:pt x="4241" y="6282"/>
                </a:cubicBezTo>
                <a:cubicBezTo>
                  <a:pt x="4254" y="6295"/>
                  <a:pt x="4199" y="6350"/>
                  <a:pt x="4150" y="6386"/>
                </a:cubicBezTo>
                <a:cubicBezTo>
                  <a:pt x="4123" y="6418"/>
                  <a:pt x="4070" y="6480"/>
                  <a:pt x="4034" y="6523"/>
                </a:cubicBezTo>
                <a:cubicBezTo>
                  <a:pt x="4020" y="6546"/>
                  <a:pt x="3995" y="6580"/>
                  <a:pt x="3962" y="6616"/>
                </a:cubicBezTo>
                <a:cubicBezTo>
                  <a:pt x="3929" y="6655"/>
                  <a:pt x="3908" y="6676"/>
                  <a:pt x="3891" y="6688"/>
                </a:cubicBezTo>
                <a:cubicBezTo>
                  <a:pt x="3833" y="6757"/>
                  <a:pt x="3754" y="6848"/>
                  <a:pt x="3675" y="6939"/>
                </a:cubicBezTo>
                <a:cubicBezTo>
                  <a:pt x="3668" y="6950"/>
                  <a:pt x="3659" y="6962"/>
                  <a:pt x="3646" y="6974"/>
                </a:cubicBezTo>
                <a:cubicBezTo>
                  <a:pt x="3646" y="6974"/>
                  <a:pt x="3645" y="6974"/>
                  <a:pt x="3645" y="6974"/>
                </a:cubicBezTo>
                <a:cubicBezTo>
                  <a:pt x="3606" y="7020"/>
                  <a:pt x="3586" y="7043"/>
                  <a:pt x="3541" y="7095"/>
                </a:cubicBezTo>
                <a:cubicBezTo>
                  <a:pt x="3537" y="7107"/>
                  <a:pt x="3527" y="7121"/>
                  <a:pt x="3512" y="7135"/>
                </a:cubicBezTo>
                <a:cubicBezTo>
                  <a:pt x="3508" y="7138"/>
                  <a:pt x="3504" y="7140"/>
                  <a:pt x="3500" y="7143"/>
                </a:cubicBezTo>
                <a:cubicBezTo>
                  <a:pt x="3460" y="7189"/>
                  <a:pt x="3456" y="7195"/>
                  <a:pt x="3412" y="7245"/>
                </a:cubicBezTo>
                <a:cubicBezTo>
                  <a:pt x="3412" y="7251"/>
                  <a:pt x="3407" y="7257"/>
                  <a:pt x="3399" y="7260"/>
                </a:cubicBezTo>
                <a:cubicBezTo>
                  <a:pt x="3354" y="7313"/>
                  <a:pt x="3322" y="7348"/>
                  <a:pt x="3287" y="7388"/>
                </a:cubicBezTo>
                <a:cubicBezTo>
                  <a:pt x="3284" y="7393"/>
                  <a:pt x="3280" y="7399"/>
                  <a:pt x="3275" y="7403"/>
                </a:cubicBezTo>
                <a:cubicBezTo>
                  <a:pt x="3261" y="7418"/>
                  <a:pt x="3243" y="7439"/>
                  <a:pt x="3231" y="7452"/>
                </a:cubicBezTo>
                <a:cubicBezTo>
                  <a:pt x="3231" y="7453"/>
                  <a:pt x="3231" y="7453"/>
                  <a:pt x="3230" y="7453"/>
                </a:cubicBezTo>
                <a:cubicBezTo>
                  <a:pt x="3217" y="7469"/>
                  <a:pt x="3208" y="7478"/>
                  <a:pt x="3196" y="7492"/>
                </a:cubicBezTo>
                <a:cubicBezTo>
                  <a:pt x="3190" y="7527"/>
                  <a:pt x="3138" y="7577"/>
                  <a:pt x="3086" y="7606"/>
                </a:cubicBezTo>
                <a:cubicBezTo>
                  <a:pt x="3053" y="7638"/>
                  <a:pt x="3033" y="7652"/>
                  <a:pt x="3026" y="7645"/>
                </a:cubicBezTo>
                <a:cubicBezTo>
                  <a:pt x="3016" y="7637"/>
                  <a:pt x="3014" y="7641"/>
                  <a:pt x="3022" y="7655"/>
                </a:cubicBezTo>
                <a:cubicBezTo>
                  <a:pt x="3024" y="7657"/>
                  <a:pt x="3023" y="7662"/>
                  <a:pt x="3021" y="7667"/>
                </a:cubicBezTo>
                <a:cubicBezTo>
                  <a:pt x="3023" y="7667"/>
                  <a:pt x="3024" y="7668"/>
                  <a:pt x="3026" y="7668"/>
                </a:cubicBezTo>
                <a:cubicBezTo>
                  <a:pt x="3051" y="7668"/>
                  <a:pt x="3040" y="7686"/>
                  <a:pt x="2988" y="7731"/>
                </a:cubicBezTo>
                <a:cubicBezTo>
                  <a:pt x="2982" y="7736"/>
                  <a:pt x="2977" y="7739"/>
                  <a:pt x="2972" y="7743"/>
                </a:cubicBezTo>
                <a:cubicBezTo>
                  <a:pt x="2951" y="7771"/>
                  <a:pt x="2925" y="7805"/>
                  <a:pt x="2895" y="7841"/>
                </a:cubicBezTo>
                <a:cubicBezTo>
                  <a:pt x="2895" y="7845"/>
                  <a:pt x="2892" y="7849"/>
                  <a:pt x="2887" y="7851"/>
                </a:cubicBezTo>
                <a:cubicBezTo>
                  <a:pt x="2868" y="7873"/>
                  <a:pt x="2850" y="7896"/>
                  <a:pt x="2829" y="7920"/>
                </a:cubicBezTo>
                <a:cubicBezTo>
                  <a:pt x="2725" y="8039"/>
                  <a:pt x="2539" y="8253"/>
                  <a:pt x="2392" y="8421"/>
                </a:cubicBezTo>
                <a:cubicBezTo>
                  <a:pt x="2393" y="8421"/>
                  <a:pt x="2393" y="8422"/>
                  <a:pt x="2393" y="8422"/>
                </a:cubicBezTo>
                <a:cubicBezTo>
                  <a:pt x="2399" y="8428"/>
                  <a:pt x="2395" y="8439"/>
                  <a:pt x="2384" y="8445"/>
                </a:cubicBezTo>
                <a:cubicBezTo>
                  <a:pt x="2381" y="8448"/>
                  <a:pt x="2375" y="8448"/>
                  <a:pt x="2370" y="8447"/>
                </a:cubicBezTo>
                <a:cubicBezTo>
                  <a:pt x="2362" y="8456"/>
                  <a:pt x="2354" y="8465"/>
                  <a:pt x="2347" y="8474"/>
                </a:cubicBezTo>
                <a:cubicBezTo>
                  <a:pt x="2316" y="8509"/>
                  <a:pt x="2293" y="8533"/>
                  <a:pt x="2264" y="8565"/>
                </a:cubicBezTo>
                <a:cubicBezTo>
                  <a:pt x="2264" y="8570"/>
                  <a:pt x="2259" y="8574"/>
                  <a:pt x="2251" y="8579"/>
                </a:cubicBezTo>
                <a:cubicBezTo>
                  <a:pt x="2228" y="8605"/>
                  <a:pt x="2203" y="8634"/>
                  <a:pt x="2182" y="8656"/>
                </a:cubicBezTo>
                <a:cubicBezTo>
                  <a:pt x="2181" y="8663"/>
                  <a:pt x="2179" y="8667"/>
                  <a:pt x="2174" y="8667"/>
                </a:cubicBezTo>
                <a:cubicBezTo>
                  <a:pt x="2173" y="8667"/>
                  <a:pt x="2172" y="8668"/>
                  <a:pt x="2172" y="8668"/>
                </a:cubicBezTo>
                <a:cubicBezTo>
                  <a:pt x="2106" y="8738"/>
                  <a:pt x="2056" y="8788"/>
                  <a:pt x="2048" y="8788"/>
                </a:cubicBezTo>
                <a:cubicBezTo>
                  <a:pt x="2035" y="8788"/>
                  <a:pt x="2031" y="8796"/>
                  <a:pt x="2039" y="8804"/>
                </a:cubicBezTo>
                <a:cubicBezTo>
                  <a:pt x="2048" y="8812"/>
                  <a:pt x="1987" y="8896"/>
                  <a:pt x="1903" y="8989"/>
                </a:cubicBezTo>
                <a:cubicBezTo>
                  <a:pt x="1820" y="9083"/>
                  <a:pt x="1575" y="9363"/>
                  <a:pt x="1360" y="9613"/>
                </a:cubicBezTo>
                <a:cubicBezTo>
                  <a:pt x="1145" y="9862"/>
                  <a:pt x="769" y="10298"/>
                  <a:pt x="525" y="10580"/>
                </a:cubicBezTo>
                <a:cubicBezTo>
                  <a:pt x="281" y="10862"/>
                  <a:pt x="68" y="11126"/>
                  <a:pt x="51" y="11167"/>
                </a:cubicBezTo>
                <a:cubicBezTo>
                  <a:pt x="-8" y="11307"/>
                  <a:pt x="-16" y="11473"/>
                  <a:pt x="29" y="11611"/>
                </a:cubicBezTo>
                <a:cubicBezTo>
                  <a:pt x="63" y="11711"/>
                  <a:pt x="107" y="11773"/>
                  <a:pt x="238" y="11900"/>
                </a:cubicBezTo>
                <a:cubicBezTo>
                  <a:pt x="329" y="11988"/>
                  <a:pt x="390" y="12062"/>
                  <a:pt x="373" y="12063"/>
                </a:cubicBezTo>
                <a:cubicBezTo>
                  <a:pt x="355" y="12064"/>
                  <a:pt x="374" y="12078"/>
                  <a:pt x="415" y="12093"/>
                </a:cubicBezTo>
                <a:cubicBezTo>
                  <a:pt x="455" y="12109"/>
                  <a:pt x="524" y="12161"/>
                  <a:pt x="567" y="12210"/>
                </a:cubicBezTo>
                <a:cubicBezTo>
                  <a:pt x="610" y="12260"/>
                  <a:pt x="661" y="12300"/>
                  <a:pt x="679" y="12300"/>
                </a:cubicBezTo>
                <a:cubicBezTo>
                  <a:pt x="697" y="12300"/>
                  <a:pt x="712" y="12310"/>
                  <a:pt x="712" y="12322"/>
                </a:cubicBezTo>
                <a:cubicBezTo>
                  <a:pt x="712" y="12334"/>
                  <a:pt x="688" y="12338"/>
                  <a:pt x="658" y="12331"/>
                </a:cubicBezTo>
                <a:cubicBezTo>
                  <a:pt x="628" y="12325"/>
                  <a:pt x="647" y="12343"/>
                  <a:pt x="703" y="12375"/>
                </a:cubicBezTo>
                <a:cubicBezTo>
                  <a:pt x="870" y="12471"/>
                  <a:pt x="1078" y="12646"/>
                  <a:pt x="1036" y="12654"/>
                </a:cubicBezTo>
                <a:cubicBezTo>
                  <a:pt x="1015" y="12659"/>
                  <a:pt x="973" y="12646"/>
                  <a:pt x="943" y="12627"/>
                </a:cubicBezTo>
                <a:cubicBezTo>
                  <a:pt x="918" y="12610"/>
                  <a:pt x="858" y="12587"/>
                  <a:pt x="798" y="12567"/>
                </a:cubicBezTo>
                <a:cubicBezTo>
                  <a:pt x="799" y="12568"/>
                  <a:pt x="802" y="12570"/>
                  <a:pt x="804" y="12572"/>
                </a:cubicBezTo>
                <a:cubicBezTo>
                  <a:pt x="819" y="12586"/>
                  <a:pt x="840" y="12604"/>
                  <a:pt x="859" y="12621"/>
                </a:cubicBezTo>
                <a:cubicBezTo>
                  <a:pt x="902" y="12641"/>
                  <a:pt x="933" y="12660"/>
                  <a:pt x="938" y="12671"/>
                </a:cubicBezTo>
                <a:cubicBezTo>
                  <a:pt x="945" y="12690"/>
                  <a:pt x="976" y="12707"/>
                  <a:pt x="1006" y="12708"/>
                </a:cubicBezTo>
                <a:cubicBezTo>
                  <a:pt x="1036" y="12709"/>
                  <a:pt x="1082" y="12719"/>
                  <a:pt x="1109" y="12729"/>
                </a:cubicBezTo>
                <a:cubicBezTo>
                  <a:pt x="1154" y="12748"/>
                  <a:pt x="1154" y="12750"/>
                  <a:pt x="1096" y="12774"/>
                </a:cubicBezTo>
                <a:cubicBezTo>
                  <a:pt x="1076" y="12782"/>
                  <a:pt x="1066" y="12790"/>
                  <a:pt x="1064" y="12795"/>
                </a:cubicBezTo>
                <a:cubicBezTo>
                  <a:pt x="1066" y="12797"/>
                  <a:pt x="1068" y="12798"/>
                  <a:pt x="1070" y="12800"/>
                </a:cubicBezTo>
                <a:cubicBezTo>
                  <a:pt x="1071" y="12800"/>
                  <a:pt x="1072" y="12801"/>
                  <a:pt x="1073" y="12801"/>
                </a:cubicBezTo>
                <a:cubicBezTo>
                  <a:pt x="1092" y="12802"/>
                  <a:pt x="1152" y="12824"/>
                  <a:pt x="1205" y="12850"/>
                </a:cubicBezTo>
                <a:cubicBezTo>
                  <a:pt x="1294" y="12893"/>
                  <a:pt x="1306" y="12898"/>
                  <a:pt x="1163" y="12876"/>
                </a:cubicBezTo>
                <a:cubicBezTo>
                  <a:pt x="1183" y="12893"/>
                  <a:pt x="1205" y="12911"/>
                  <a:pt x="1221" y="12924"/>
                </a:cubicBezTo>
                <a:cubicBezTo>
                  <a:pt x="1226" y="12928"/>
                  <a:pt x="1231" y="12932"/>
                  <a:pt x="1236" y="12936"/>
                </a:cubicBezTo>
                <a:cubicBezTo>
                  <a:pt x="1247" y="12939"/>
                  <a:pt x="1253" y="12942"/>
                  <a:pt x="1265" y="12945"/>
                </a:cubicBezTo>
                <a:cubicBezTo>
                  <a:pt x="1464" y="13003"/>
                  <a:pt x="1558" y="13042"/>
                  <a:pt x="1540" y="13060"/>
                </a:cubicBezTo>
                <a:cubicBezTo>
                  <a:pt x="1532" y="13068"/>
                  <a:pt x="1437" y="13044"/>
                  <a:pt x="1318" y="13006"/>
                </a:cubicBezTo>
                <a:cubicBezTo>
                  <a:pt x="1345" y="13029"/>
                  <a:pt x="1376" y="13056"/>
                  <a:pt x="1392" y="13069"/>
                </a:cubicBezTo>
                <a:cubicBezTo>
                  <a:pt x="1413" y="13086"/>
                  <a:pt x="1452" y="13120"/>
                  <a:pt x="1480" y="13143"/>
                </a:cubicBezTo>
                <a:cubicBezTo>
                  <a:pt x="1488" y="13145"/>
                  <a:pt x="1496" y="13147"/>
                  <a:pt x="1504" y="13148"/>
                </a:cubicBezTo>
                <a:cubicBezTo>
                  <a:pt x="1569" y="13157"/>
                  <a:pt x="1621" y="13175"/>
                  <a:pt x="1618" y="13188"/>
                </a:cubicBezTo>
                <a:cubicBezTo>
                  <a:pt x="1615" y="13201"/>
                  <a:pt x="1655" y="13228"/>
                  <a:pt x="1708" y="13249"/>
                </a:cubicBezTo>
                <a:cubicBezTo>
                  <a:pt x="1761" y="13270"/>
                  <a:pt x="1842" y="13314"/>
                  <a:pt x="1888" y="13348"/>
                </a:cubicBezTo>
                <a:cubicBezTo>
                  <a:pt x="1934" y="13382"/>
                  <a:pt x="1977" y="13409"/>
                  <a:pt x="1984" y="13408"/>
                </a:cubicBezTo>
                <a:cubicBezTo>
                  <a:pt x="1991" y="13407"/>
                  <a:pt x="2010" y="13426"/>
                  <a:pt x="2028" y="13450"/>
                </a:cubicBezTo>
                <a:cubicBezTo>
                  <a:pt x="2045" y="13475"/>
                  <a:pt x="2067" y="13490"/>
                  <a:pt x="2077" y="13484"/>
                </a:cubicBezTo>
                <a:cubicBezTo>
                  <a:pt x="2087" y="13478"/>
                  <a:pt x="2158" y="13532"/>
                  <a:pt x="2236" y="13603"/>
                </a:cubicBezTo>
                <a:cubicBezTo>
                  <a:pt x="2314" y="13675"/>
                  <a:pt x="2386" y="13733"/>
                  <a:pt x="2395" y="13733"/>
                </a:cubicBezTo>
                <a:cubicBezTo>
                  <a:pt x="2405" y="13733"/>
                  <a:pt x="2453" y="13782"/>
                  <a:pt x="2501" y="13841"/>
                </a:cubicBezTo>
                <a:cubicBezTo>
                  <a:pt x="2550" y="13900"/>
                  <a:pt x="2599" y="13943"/>
                  <a:pt x="2609" y="13936"/>
                </a:cubicBezTo>
                <a:cubicBezTo>
                  <a:pt x="2644" y="13915"/>
                  <a:pt x="2663" y="13977"/>
                  <a:pt x="2629" y="14001"/>
                </a:cubicBezTo>
                <a:cubicBezTo>
                  <a:pt x="2603" y="14019"/>
                  <a:pt x="2605" y="14022"/>
                  <a:pt x="2638" y="14011"/>
                </a:cubicBezTo>
                <a:cubicBezTo>
                  <a:pt x="2664" y="14003"/>
                  <a:pt x="2692" y="14015"/>
                  <a:pt x="2710" y="14044"/>
                </a:cubicBezTo>
                <a:cubicBezTo>
                  <a:pt x="2726" y="14070"/>
                  <a:pt x="2750" y="14091"/>
                  <a:pt x="2764" y="14092"/>
                </a:cubicBezTo>
                <a:cubicBezTo>
                  <a:pt x="2777" y="14092"/>
                  <a:pt x="2842" y="14148"/>
                  <a:pt x="2908" y="14216"/>
                </a:cubicBezTo>
                <a:cubicBezTo>
                  <a:pt x="2974" y="14284"/>
                  <a:pt x="3009" y="14333"/>
                  <a:pt x="2985" y="14324"/>
                </a:cubicBezTo>
                <a:cubicBezTo>
                  <a:pt x="2961" y="14315"/>
                  <a:pt x="2947" y="14317"/>
                  <a:pt x="2955" y="14329"/>
                </a:cubicBezTo>
                <a:cubicBezTo>
                  <a:pt x="2962" y="14341"/>
                  <a:pt x="3008" y="14364"/>
                  <a:pt x="3056" y="14379"/>
                </a:cubicBezTo>
                <a:lnTo>
                  <a:pt x="3143" y="14408"/>
                </a:lnTo>
                <a:lnTo>
                  <a:pt x="3086" y="14441"/>
                </a:lnTo>
                <a:cubicBezTo>
                  <a:pt x="3069" y="14450"/>
                  <a:pt x="3049" y="14458"/>
                  <a:pt x="3030" y="14464"/>
                </a:cubicBezTo>
                <a:cubicBezTo>
                  <a:pt x="3058" y="14487"/>
                  <a:pt x="3084" y="14509"/>
                  <a:pt x="3108" y="14528"/>
                </a:cubicBezTo>
                <a:cubicBezTo>
                  <a:pt x="3136" y="14535"/>
                  <a:pt x="3163" y="14545"/>
                  <a:pt x="3175" y="14557"/>
                </a:cubicBezTo>
                <a:cubicBezTo>
                  <a:pt x="3194" y="14576"/>
                  <a:pt x="3198" y="14585"/>
                  <a:pt x="3188" y="14591"/>
                </a:cubicBezTo>
                <a:cubicBezTo>
                  <a:pt x="3198" y="14597"/>
                  <a:pt x="3208" y="14605"/>
                  <a:pt x="3217" y="14611"/>
                </a:cubicBezTo>
                <a:cubicBezTo>
                  <a:pt x="3275" y="14651"/>
                  <a:pt x="3320" y="14685"/>
                  <a:pt x="3373" y="14730"/>
                </a:cubicBezTo>
                <a:cubicBezTo>
                  <a:pt x="3418" y="14735"/>
                  <a:pt x="3422" y="14741"/>
                  <a:pt x="3402" y="14755"/>
                </a:cubicBezTo>
                <a:cubicBezTo>
                  <a:pt x="3410" y="14762"/>
                  <a:pt x="3420" y="14771"/>
                  <a:pt x="3429" y="14779"/>
                </a:cubicBezTo>
                <a:cubicBezTo>
                  <a:pt x="3430" y="14779"/>
                  <a:pt x="3430" y="14778"/>
                  <a:pt x="3431" y="14777"/>
                </a:cubicBezTo>
                <a:cubicBezTo>
                  <a:pt x="3477" y="14760"/>
                  <a:pt x="3593" y="14786"/>
                  <a:pt x="3578" y="14810"/>
                </a:cubicBezTo>
                <a:cubicBezTo>
                  <a:pt x="3571" y="14821"/>
                  <a:pt x="3592" y="14837"/>
                  <a:pt x="3624" y="14845"/>
                </a:cubicBezTo>
                <a:cubicBezTo>
                  <a:pt x="3683" y="14860"/>
                  <a:pt x="3800" y="14973"/>
                  <a:pt x="3789" y="15005"/>
                </a:cubicBezTo>
                <a:cubicBezTo>
                  <a:pt x="3786" y="15015"/>
                  <a:pt x="3802" y="15024"/>
                  <a:pt x="3824" y="15024"/>
                </a:cubicBezTo>
                <a:cubicBezTo>
                  <a:pt x="3871" y="15024"/>
                  <a:pt x="3951" y="15091"/>
                  <a:pt x="3951" y="15129"/>
                </a:cubicBezTo>
                <a:cubicBezTo>
                  <a:pt x="3951" y="15144"/>
                  <a:pt x="3981" y="15170"/>
                  <a:pt x="4017" y="15186"/>
                </a:cubicBezTo>
                <a:cubicBezTo>
                  <a:pt x="4134" y="15238"/>
                  <a:pt x="4347" y="15383"/>
                  <a:pt x="4341" y="15407"/>
                </a:cubicBezTo>
                <a:cubicBezTo>
                  <a:pt x="4338" y="15420"/>
                  <a:pt x="4365" y="15443"/>
                  <a:pt x="4401" y="15458"/>
                </a:cubicBezTo>
                <a:cubicBezTo>
                  <a:pt x="4479" y="15492"/>
                  <a:pt x="4648" y="15635"/>
                  <a:pt x="4631" y="15653"/>
                </a:cubicBezTo>
                <a:cubicBezTo>
                  <a:pt x="4624" y="15659"/>
                  <a:pt x="4651" y="15681"/>
                  <a:pt x="4690" y="15702"/>
                </a:cubicBezTo>
                <a:cubicBezTo>
                  <a:pt x="4729" y="15722"/>
                  <a:pt x="4767" y="15754"/>
                  <a:pt x="4775" y="15773"/>
                </a:cubicBezTo>
                <a:cubicBezTo>
                  <a:pt x="4782" y="15792"/>
                  <a:pt x="4826" y="15826"/>
                  <a:pt x="4873" y="15848"/>
                </a:cubicBezTo>
                <a:cubicBezTo>
                  <a:pt x="4920" y="15870"/>
                  <a:pt x="4953" y="15898"/>
                  <a:pt x="4946" y="15910"/>
                </a:cubicBezTo>
                <a:cubicBezTo>
                  <a:pt x="4938" y="15921"/>
                  <a:pt x="4942" y="15931"/>
                  <a:pt x="4953" y="15931"/>
                </a:cubicBezTo>
                <a:cubicBezTo>
                  <a:pt x="4965" y="15931"/>
                  <a:pt x="5072" y="16023"/>
                  <a:pt x="5189" y="16135"/>
                </a:cubicBezTo>
                <a:cubicBezTo>
                  <a:pt x="5307" y="16248"/>
                  <a:pt x="5432" y="16356"/>
                  <a:pt x="5469" y="16375"/>
                </a:cubicBezTo>
                <a:cubicBezTo>
                  <a:pt x="5548" y="16417"/>
                  <a:pt x="5555" y="16456"/>
                  <a:pt x="5481" y="16442"/>
                </a:cubicBezTo>
                <a:cubicBezTo>
                  <a:pt x="5450" y="16436"/>
                  <a:pt x="5442" y="16439"/>
                  <a:pt x="5463" y="16448"/>
                </a:cubicBezTo>
                <a:cubicBezTo>
                  <a:pt x="5482" y="16457"/>
                  <a:pt x="5513" y="16483"/>
                  <a:pt x="5529" y="16507"/>
                </a:cubicBezTo>
                <a:cubicBezTo>
                  <a:pt x="5546" y="16530"/>
                  <a:pt x="5624" y="16585"/>
                  <a:pt x="5703" y="16628"/>
                </a:cubicBezTo>
                <a:cubicBezTo>
                  <a:pt x="5796" y="16679"/>
                  <a:pt x="5835" y="16712"/>
                  <a:pt x="5816" y="16724"/>
                </a:cubicBezTo>
                <a:cubicBezTo>
                  <a:pt x="5795" y="16737"/>
                  <a:pt x="5803" y="16748"/>
                  <a:pt x="5839" y="16758"/>
                </a:cubicBezTo>
                <a:cubicBezTo>
                  <a:pt x="5870" y="16766"/>
                  <a:pt x="5887" y="16785"/>
                  <a:pt x="5879" y="16804"/>
                </a:cubicBezTo>
                <a:cubicBezTo>
                  <a:pt x="5864" y="16843"/>
                  <a:pt x="5966" y="16902"/>
                  <a:pt x="5988" y="16867"/>
                </a:cubicBezTo>
                <a:cubicBezTo>
                  <a:pt x="5997" y="16852"/>
                  <a:pt x="6071" y="16896"/>
                  <a:pt x="6165" y="16972"/>
                </a:cubicBezTo>
                <a:cubicBezTo>
                  <a:pt x="6254" y="17043"/>
                  <a:pt x="6337" y="17102"/>
                  <a:pt x="6350" y="17102"/>
                </a:cubicBezTo>
                <a:cubicBezTo>
                  <a:pt x="6363" y="17102"/>
                  <a:pt x="6375" y="17115"/>
                  <a:pt x="6376" y="17131"/>
                </a:cubicBezTo>
                <a:cubicBezTo>
                  <a:pt x="6376" y="17148"/>
                  <a:pt x="6418" y="17194"/>
                  <a:pt x="6468" y="17233"/>
                </a:cubicBezTo>
                <a:cubicBezTo>
                  <a:pt x="6519" y="17272"/>
                  <a:pt x="6555" y="17318"/>
                  <a:pt x="6548" y="17334"/>
                </a:cubicBezTo>
                <a:cubicBezTo>
                  <a:pt x="6538" y="17361"/>
                  <a:pt x="6571" y="17376"/>
                  <a:pt x="6622" y="17367"/>
                </a:cubicBezTo>
                <a:cubicBezTo>
                  <a:pt x="6634" y="17365"/>
                  <a:pt x="6648" y="17384"/>
                  <a:pt x="6655" y="17410"/>
                </a:cubicBezTo>
                <a:cubicBezTo>
                  <a:pt x="6662" y="17438"/>
                  <a:pt x="6680" y="17451"/>
                  <a:pt x="6701" y="17444"/>
                </a:cubicBezTo>
                <a:cubicBezTo>
                  <a:pt x="6725" y="17434"/>
                  <a:pt x="6730" y="17443"/>
                  <a:pt x="6720" y="17470"/>
                </a:cubicBezTo>
                <a:cubicBezTo>
                  <a:pt x="6709" y="17497"/>
                  <a:pt x="6688" y="17504"/>
                  <a:pt x="6653" y="17494"/>
                </a:cubicBezTo>
                <a:cubicBezTo>
                  <a:pt x="6635" y="17489"/>
                  <a:pt x="6613" y="17483"/>
                  <a:pt x="6592" y="17477"/>
                </a:cubicBezTo>
                <a:cubicBezTo>
                  <a:pt x="6683" y="17554"/>
                  <a:pt x="6778" y="17633"/>
                  <a:pt x="6852" y="17696"/>
                </a:cubicBezTo>
                <a:cubicBezTo>
                  <a:pt x="6856" y="17697"/>
                  <a:pt x="6862" y="17699"/>
                  <a:pt x="6865" y="17699"/>
                </a:cubicBezTo>
                <a:cubicBezTo>
                  <a:pt x="6886" y="17699"/>
                  <a:pt x="6924" y="17720"/>
                  <a:pt x="6951" y="17747"/>
                </a:cubicBezTo>
                <a:cubicBezTo>
                  <a:pt x="6977" y="17773"/>
                  <a:pt x="7009" y="17794"/>
                  <a:pt x="7021" y="17794"/>
                </a:cubicBezTo>
                <a:cubicBezTo>
                  <a:pt x="7033" y="17794"/>
                  <a:pt x="7051" y="17806"/>
                  <a:pt x="7059" y="17820"/>
                </a:cubicBezTo>
                <a:cubicBezTo>
                  <a:pt x="7069" y="17835"/>
                  <a:pt x="7048" y="17837"/>
                  <a:pt x="7005" y="17831"/>
                </a:cubicBezTo>
                <a:cubicBezTo>
                  <a:pt x="7032" y="17854"/>
                  <a:pt x="7076" y="17892"/>
                  <a:pt x="7093" y="17908"/>
                </a:cubicBezTo>
                <a:cubicBezTo>
                  <a:pt x="7146" y="17957"/>
                  <a:pt x="7233" y="18029"/>
                  <a:pt x="7287" y="18068"/>
                </a:cubicBezTo>
                <a:cubicBezTo>
                  <a:pt x="7341" y="18108"/>
                  <a:pt x="7405" y="18160"/>
                  <a:pt x="7429" y="18183"/>
                </a:cubicBezTo>
                <a:cubicBezTo>
                  <a:pt x="7454" y="18207"/>
                  <a:pt x="7496" y="18245"/>
                  <a:pt x="7539" y="18284"/>
                </a:cubicBezTo>
                <a:cubicBezTo>
                  <a:pt x="7541" y="18285"/>
                  <a:pt x="7544" y="18285"/>
                  <a:pt x="7545" y="18285"/>
                </a:cubicBezTo>
                <a:cubicBezTo>
                  <a:pt x="7563" y="18293"/>
                  <a:pt x="7568" y="18299"/>
                  <a:pt x="7561" y="18305"/>
                </a:cubicBezTo>
                <a:cubicBezTo>
                  <a:pt x="7574" y="18316"/>
                  <a:pt x="7590" y="18330"/>
                  <a:pt x="7603" y="18342"/>
                </a:cubicBezTo>
                <a:cubicBezTo>
                  <a:pt x="7692" y="18345"/>
                  <a:pt x="7747" y="18357"/>
                  <a:pt x="7766" y="18380"/>
                </a:cubicBezTo>
                <a:cubicBezTo>
                  <a:pt x="7782" y="18400"/>
                  <a:pt x="7810" y="18416"/>
                  <a:pt x="7826" y="18416"/>
                </a:cubicBezTo>
                <a:cubicBezTo>
                  <a:pt x="7843" y="18416"/>
                  <a:pt x="7869" y="18432"/>
                  <a:pt x="7886" y="18451"/>
                </a:cubicBezTo>
                <a:cubicBezTo>
                  <a:pt x="7928" y="18502"/>
                  <a:pt x="7881" y="18497"/>
                  <a:pt x="7778" y="18439"/>
                </a:cubicBezTo>
                <a:cubicBezTo>
                  <a:pt x="7717" y="18405"/>
                  <a:pt x="7677" y="18390"/>
                  <a:pt x="7663" y="18394"/>
                </a:cubicBezTo>
                <a:cubicBezTo>
                  <a:pt x="7700" y="18427"/>
                  <a:pt x="7733" y="18456"/>
                  <a:pt x="7771" y="18489"/>
                </a:cubicBezTo>
                <a:cubicBezTo>
                  <a:pt x="7782" y="18492"/>
                  <a:pt x="7792" y="18496"/>
                  <a:pt x="7802" y="18498"/>
                </a:cubicBezTo>
                <a:cubicBezTo>
                  <a:pt x="7847" y="18506"/>
                  <a:pt x="7890" y="18522"/>
                  <a:pt x="7897" y="18533"/>
                </a:cubicBezTo>
                <a:cubicBezTo>
                  <a:pt x="7904" y="18545"/>
                  <a:pt x="7874" y="18547"/>
                  <a:pt x="7836" y="18545"/>
                </a:cubicBezTo>
                <a:cubicBezTo>
                  <a:pt x="7874" y="18577"/>
                  <a:pt x="7908" y="18607"/>
                  <a:pt x="7941" y="18634"/>
                </a:cubicBezTo>
                <a:cubicBezTo>
                  <a:pt x="8072" y="18683"/>
                  <a:pt x="8219" y="18748"/>
                  <a:pt x="8189" y="18749"/>
                </a:cubicBezTo>
                <a:cubicBezTo>
                  <a:pt x="8177" y="18749"/>
                  <a:pt x="8183" y="18767"/>
                  <a:pt x="8200" y="18789"/>
                </a:cubicBezTo>
                <a:cubicBezTo>
                  <a:pt x="8228" y="18822"/>
                  <a:pt x="8223" y="18825"/>
                  <a:pt x="8158" y="18813"/>
                </a:cubicBezTo>
                <a:cubicBezTo>
                  <a:pt x="8171" y="18823"/>
                  <a:pt x="8180" y="18831"/>
                  <a:pt x="8192" y="18841"/>
                </a:cubicBezTo>
                <a:cubicBezTo>
                  <a:pt x="8212" y="18837"/>
                  <a:pt x="8229" y="18828"/>
                  <a:pt x="8239" y="18812"/>
                </a:cubicBezTo>
                <a:cubicBezTo>
                  <a:pt x="8254" y="18785"/>
                  <a:pt x="8275" y="18793"/>
                  <a:pt x="8342" y="18850"/>
                </a:cubicBezTo>
                <a:lnTo>
                  <a:pt x="8426" y="18922"/>
                </a:lnTo>
                <a:lnTo>
                  <a:pt x="8345" y="18905"/>
                </a:lnTo>
                <a:cubicBezTo>
                  <a:pt x="8288" y="18893"/>
                  <a:pt x="8269" y="18896"/>
                  <a:pt x="8280" y="18915"/>
                </a:cubicBezTo>
                <a:cubicBezTo>
                  <a:pt x="8281" y="18917"/>
                  <a:pt x="8281" y="18918"/>
                  <a:pt x="8282" y="18920"/>
                </a:cubicBezTo>
                <a:cubicBezTo>
                  <a:pt x="8282" y="18920"/>
                  <a:pt x="8283" y="18920"/>
                  <a:pt x="8283" y="18921"/>
                </a:cubicBezTo>
                <a:cubicBezTo>
                  <a:pt x="8329" y="18965"/>
                  <a:pt x="8411" y="19034"/>
                  <a:pt x="8465" y="19074"/>
                </a:cubicBezTo>
                <a:cubicBezTo>
                  <a:pt x="8519" y="19114"/>
                  <a:pt x="8685" y="19256"/>
                  <a:pt x="8834" y="19391"/>
                </a:cubicBezTo>
                <a:cubicBezTo>
                  <a:pt x="8867" y="19421"/>
                  <a:pt x="8892" y="19442"/>
                  <a:pt x="8922" y="19469"/>
                </a:cubicBezTo>
                <a:cubicBezTo>
                  <a:pt x="8926" y="19468"/>
                  <a:pt x="8932" y="19467"/>
                  <a:pt x="8942" y="19467"/>
                </a:cubicBezTo>
                <a:cubicBezTo>
                  <a:pt x="8985" y="19467"/>
                  <a:pt x="9030" y="19494"/>
                  <a:pt x="9041" y="19526"/>
                </a:cubicBezTo>
                <a:cubicBezTo>
                  <a:pt x="9046" y="19539"/>
                  <a:pt x="9060" y="19551"/>
                  <a:pt x="9074" y="19553"/>
                </a:cubicBezTo>
                <a:cubicBezTo>
                  <a:pt x="9087" y="19555"/>
                  <a:pt x="9103" y="19559"/>
                  <a:pt x="9109" y="19561"/>
                </a:cubicBezTo>
                <a:cubicBezTo>
                  <a:pt x="9116" y="19564"/>
                  <a:pt x="9142" y="19570"/>
                  <a:pt x="9167" y="19574"/>
                </a:cubicBezTo>
                <a:cubicBezTo>
                  <a:pt x="9192" y="19579"/>
                  <a:pt x="9219" y="19591"/>
                  <a:pt x="9227" y="19602"/>
                </a:cubicBezTo>
                <a:cubicBezTo>
                  <a:pt x="9235" y="19613"/>
                  <a:pt x="9262" y="19634"/>
                  <a:pt x="9288" y="19648"/>
                </a:cubicBezTo>
                <a:cubicBezTo>
                  <a:pt x="9348" y="19680"/>
                  <a:pt x="9372" y="19743"/>
                  <a:pt x="9317" y="19722"/>
                </a:cubicBezTo>
                <a:cubicBezTo>
                  <a:pt x="9262" y="19701"/>
                  <a:pt x="9268" y="19730"/>
                  <a:pt x="9334" y="19807"/>
                </a:cubicBezTo>
                <a:cubicBezTo>
                  <a:pt x="9334" y="19807"/>
                  <a:pt x="9334" y="19807"/>
                  <a:pt x="9334" y="19807"/>
                </a:cubicBezTo>
                <a:cubicBezTo>
                  <a:pt x="9348" y="19819"/>
                  <a:pt x="9366" y="19836"/>
                  <a:pt x="9382" y="19850"/>
                </a:cubicBezTo>
                <a:cubicBezTo>
                  <a:pt x="9422" y="19879"/>
                  <a:pt x="9457" y="19886"/>
                  <a:pt x="9433" y="19848"/>
                </a:cubicBezTo>
                <a:cubicBezTo>
                  <a:pt x="9406" y="19804"/>
                  <a:pt x="9485" y="19824"/>
                  <a:pt x="9529" y="19873"/>
                </a:cubicBezTo>
                <a:cubicBezTo>
                  <a:pt x="9553" y="19899"/>
                  <a:pt x="9585" y="19921"/>
                  <a:pt x="9599" y="19922"/>
                </a:cubicBezTo>
                <a:cubicBezTo>
                  <a:pt x="9614" y="19922"/>
                  <a:pt x="9668" y="19961"/>
                  <a:pt x="9721" y="20008"/>
                </a:cubicBezTo>
                <a:cubicBezTo>
                  <a:pt x="9812" y="20089"/>
                  <a:pt x="9814" y="20093"/>
                  <a:pt x="9752" y="20078"/>
                </a:cubicBezTo>
                <a:cubicBezTo>
                  <a:pt x="9649" y="20054"/>
                  <a:pt x="9673" y="20080"/>
                  <a:pt x="9817" y="20148"/>
                </a:cubicBezTo>
                <a:cubicBezTo>
                  <a:pt x="9951" y="20212"/>
                  <a:pt x="10091" y="20314"/>
                  <a:pt x="10284" y="20491"/>
                </a:cubicBezTo>
                <a:cubicBezTo>
                  <a:pt x="10343" y="20545"/>
                  <a:pt x="10400" y="20589"/>
                  <a:pt x="10410" y="20589"/>
                </a:cubicBezTo>
                <a:cubicBezTo>
                  <a:pt x="10421" y="20589"/>
                  <a:pt x="10429" y="20605"/>
                  <a:pt x="10429" y="20625"/>
                </a:cubicBezTo>
                <a:cubicBezTo>
                  <a:pt x="10429" y="20645"/>
                  <a:pt x="10446" y="20661"/>
                  <a:pt x="10467" y="20661"/>
                </a:cubicBezTo>
                <a:cubicBezTo>
                  <a:pt x="10492" y="20661"/>
                  <a:pt x="10501" y="20674"/>
                  <a:pt x="10492" y="20698"/>
                </a:cubicBezTo>
                <a:cubicBezTo>
                  <a:pt x="10484" y="20718"/>
                  <a:pt x="10487" y="20729"/>
                  <a:pt x="10498" y="20722"/>
                </a:cubicBezTo>
                <a:cubicBezTo>
                  <a:pt x="10509" y="20716"/>
                  <a:pt x="10532" y="20737"/>
                  <a:pt x="10549" y="20770"/>
                </a:cubicBezTo>
                <a:cubicBezTo>
                  <a:pt x="10567" y="20802"/>
                  <a:pt x="10591" y="20828"/>
                  <a:pt x="10602" y="20828"/>
                </a:cubicBezTo>
                <a:cubicBezTo>
                  <a:pt x="10614" y="20828"/>
                  <a:pt x="10617" y="20817"/>
                  <a:pt x="10609" y="20804"/>
                </a:cubicBezTo>
                <a:cubicBezTo>
                  <a:pt x="10585" y="20765"/>
                  <a:pt x="10618" y="20776"/>
                  <a:pt x="10694" y="20832"/>
                </a:cubicBezTo>
                <a:cubicBezTo>
                  <a:pt x="10772" y="20890"/>
                  <a:pt x="10792" y="20962"/>
                  <a:pt x="10723" y="20938"/>
                </a:cubicBezTo>
                <a:cubicBezTo>
                  <a:pt x="10686" y="20926"/>
                  <a:pt x="10687" y="20929"/>
                  <a:pt x="10726" y="20959"/>
                </a:cubicBezTo>
                <a:cubicBezTo>
                  <a:pt x="10751" y="20978"/>
                  <a:pt x="10780" y="20988"/>
                  <a:pt x="10791" y="20982"/>
                </a:cubicBezTo>
                <a:cubicBezTo>
                  <a:pt x="10801" y="20975"/>
                  <a:pt x="10816" y="20981"/>
                  <a:pt x="10825" y="20995"/>
                </a:cubicBezTo>
                <a:cubicBezTo>
                  <a:pt x="10833" y="21008"/>
                  <a:pt x="10859" y="21019"/>
                  <a:pt x="10882" y="21019"/>
                </a:cubicBezTo>
                <a:cubicBezTo>
                  <a:pt x="10906" y="21019"/>
                  <a:pt x="10945" y="21040"/>
                  <a:pt x="10968" y="21066"/>
                </a:cubicBezTo>
                <a:cubicBezTo>
                  <a:pt x="10991" y="21092"/>
                  <a:pt x="11018" y="21110"/>
                  <a:pt x="11026" y="21108"/>
                </a:cubicBezTo>
                <a:cubicBezTo>
                  <a:pt x="11035" y="21105"/>
                  <a:pt x="11083" y="21149"/>
                  <a:pt x="11135" y="21205"/>
                </a:cubicBezTo>
                <a:cubicBezTo>
                  <a:pt x="11186" y="21261"/>
                  <a:pt x="11233" y="21301"/>
                  <a:pt x="11240" y="21295"/>
                </a:cubicBezTo>
                <a:cubicBezTo>
                  <a:pt x="11246" y="21288"/>
                  <a:pt x="11265" y="21301"/>
                  <a:pt x="11282" y="21324"/>
                </a:cubicBezTo>
                <a:cubicBezTo>
                  <a:pt x="11299" y="21347"/>
                  <a:pt x="11327" y="21366"/>
                  <a:pt x="11345" y="21366"/>
                </a:cubicBezTo>
                <a:cubicBezTo>
                  <a:pt x="11362" y="21366"/>
                  <a:pt x="11375" y="21386"/>
                  <a:pt x="11373" y="21409"/>
                </a:cubicBezTo>
                <a:cubicBezTo>
                  <a:pt x="11371" y="21440"/>
                  <a:pt x="11377" y="21444"/>
                  <a:pt x="11400" y="21425"/>
                </a:cubicBezTo>
                <a:cubicBezTo>
                  <a:pt x="11422" y="21407"/>
                  <a:pt x="11435" y="21410"/>
                  <a:pt x="11446" y="21438"/>
                </a:cubicBezTo>
                <a:cubicBezTo>
                  <a:pt x="11454" y="21459"/>
                  <a:pt x="11474" y="21473"/>
                  <a:pt x="11491" y="21471"/>
                </a:cubicBezTo>
                <a:cubicBezTo>
                  <a:pt x="11567" y="21461"/>
                  <a:pt x="11654" y="21475"/>
                  <a:pt x="11642" y="21495"/>
                </a:cubicBezTo>
                <a:cubicBezTo>
                  <a:pt x="11634" y="21508"/>
                  <a:pt x="11647" y="21522"/>
                  <a:pt x="11670" y="21528"/>
                </a:cubicBezTo>
                <a:cubicBezTo>
                  <a:pt x="11741" y="21546"/>
                  <a:pt x="11788" y="21543"/>
                  <a:pt x="11737" y="21523"/>
                </a:cubicBezTo>
                <a:cubicBezTo>
                  <a:pt x="11700" y="21509"/>
                  <a:pt x="11712" y="21501"/>
                  <a:pt x="11794" y="21488"/>
                </a:cubicBezTo>
                <a:cubicBezTo>
                  <a:pt x="11851" y="21479"/>
                  <a:pt x="11942" y="21448"/>
                  <a:pt x="11997" y="21420"/>
                </a:cubicBezTo>
                <a:cubicBezTo>
                  <a:pt x="12052" y="21391"/>
                  <a:pt x="12116" y="21371"/>
                  <a:pt x="12141" y="21375"/>
                </a:cubicBezTo>
                <a:cubicBezTo>
                  <a:pt x="12168" y="21379"/>
                  <a:pt x="12179" y="21371"/>
                  <a:pt x="12169" y="21356"/>
                </a:cubicBezTo>
                <a:cubicBezTo>
                  <a:pt x="12151" y="21326"/>
                  <a:pt x="12242" y="21186"/>
                  <a:pt x="12279" y="21186"/>
                </a:cubicBezTo>
                <a:cubicBezTo>
                  <a:pt x="12292" y="21186"/>
                  <a:pt x="12331" y="21153"/>
                  <a:pt x="12365" y="21113"/>
                </a:cubicBezTo>
                <a:cubicBezTo>
                  <a:pt x="12414" y="21055"/>
                  <a:pt x="12443" y="21041"/>
                  <a:pt x="12495" y="21048"/>
                </a:cubicBezTo>
                <a:cubicBezTo>
                  <a:pt x="12532" y="21054"/>
                  <a:pt x="12556" y="21049"/>
                  <a:pt x="12550" y="21039"/>
                </a:cubicBezTo>
                <a:cubicBezTo>
                  <a:pt x="12543" y="21028"/>
                  <a:pt x="12522" y="21019"/>
                  <a:pt x="12503" y="21019"/>
                </a:cubicBezTo>
                <a:cubicBezTo>
                  <a:pt x="12458" y="21019"/>
                  <a:pt x="12459" y="20985"/>
                  <a:pt x="12504" y="20948"/>
                </a:cubicBezTo>
                <a:cubicBezTo>
                  <a:pt x="12533" y="20924"/>
                  <a:pt x="12542" y="20926"/>
                  <a:pt x="12555" y="20959"/>
                </a:cubicBezTo>
                <a:cubicBezTo>
                  <a:pt x="12567" y="20990"/>
                  <a:pt x="12575" y="20992"/>
                  <a:pt x="12590" y="20968"/>
                </a:cubicBezTo>
                <a:cubicBezTo>
                  <a:pt x="12602" y="20950"/>
                  <a:pt x="12598" y="20930"/>
                  <a:pt x="12582" y="20920"/>
                </a:cubicBezTo>
                <a:cubicBezTo>
                  <a:pt x="12524" y="20884"/>
                  <a:pt x="12582" y="20877"/>
                  <a:pt x="12671" y="20901"/>
                </a:cubicBezTo>
                <a:cubicBezTo>
                  <a:pt x="12702" y="20862"/>
                  <a:pt x="12733" y="20822"/>
                  <a:pt x="12768" y="20777"/>
                </a:cubicBezTo>
                <a:cubicBezTo>
                  <a:pt x="12764" y="20776"/>
                  <a:pt x="12761" y="20775"/>
                  <a:pt x="12756" y="20774"/>
                </a:cubicBezTo>
                <a:cubicBezTo>
                  <a:pt x="12696" y="20763"/>
                  <a:pt x="12697" y="20762"/>
                  <a:pt x="12750" y="20745"/>
                </a:cubicBezTo>
                <a:cubicBezTo>
                  <a:pt x="12780" y="20735"/>
                  <a:pt x="12797" y="20718"/>
                  <a:pt x="12790" y="20706"/>
                </a:cubicBezTo>
                <a:cubicBezTo>
                  <a:pt x="12783" y="20694"/>
                  <a:pt x="12790" y="20685"/>
                  <a:pt x="12805" y="20685"/>
                </a:cubicBezTo>
                <a:cubicBezTo>
                  <a:pt x="12821" y="20685"/>
                  <a:pt x="12827" y="20669"/>
                  <a:pt x="12819" y="20649"/>
                </a:cubicBezTo>
                <a:cubicBezTo>
                  <a:pt x="12810" y="20626"/>
                  <a:pt x="12820" y="20613"/>
                  <a:pt x="12847" y="20612"/>
                </a:cubicBezTo>
                <a:cubicBezTo>
                  <a:pt x="12883" y="20612"/>
                  <a:pt x="12883" y="20608"/>
                  <a:pt x="12841" y="20577"/>
                </a:cubicBezTo>
                <a:cubicBezTo>
                  <a:pt x="12796" y="20542"/>
                  <a:pt x="12797" y="20542"/>
                  <a:pt x="12849" y="20542"/>
                </a:cubicBezTo>
                <a:cubicBezTo>
                  <a:pt x="12879" y="20542"/>
                  <a:pt x="12897" y="20531"/>
                  <a:pt x="12889" y="20519"/>
                </a:cubicBezTo>
                <a:cubicBezTo>
                  <a:pt x="12882" y="20507"/>
                  <a:pt x="12898" y="20481"/>
                  <a:pt x="12926" y="20461"/>
                </a:cubicBezTo>
                <a:cubicBezTo>
                  <a:pt x="12956" y="20440"/>
                  <a:pt x="12970" y="20414"/>
                  <a:pt x="12960" y="20398"/>
                </a:cubicBezTo>
                <a:cubicBezTo>
                  <a:pt x="12947" y="20376"/>
                  <a:pt x="12969" y="20373"/>
                  <a:pt x="13047" y="20385"/>
                </a:cubicBezTo>
                <a:lnTo>
                  <a:pt x="13073" y="20389"/>
                </a:lnTo>
                <a:cubicBezTo>
                  <a:pt x="13082" y="20379"/>
                  <a:pt x="13091" y="20367"/>
                  <a:pt x="13099" y="20358"/>
                </a:cubicBezTo>
                <a:lnTo>
                  <a:pt x="13092" y="20353"/>
                </a:lnTo>
                <a:cubicBezTo>
                  <a:pt x="13017" y="20293"/>
                  <a:pt x="13033" y="20278"/>
                  <a:pt x="13174" y="20275"/>
                </a:cubicBezTo>
                <a:cubicBezTo>
                  <a:pt x="13175" y="20275"/>
                  <a:pt x="13176" y="20275"/>
                  <a:pt x="13178" y="20275"/>
                </a:cubicBezTo>
                <a:cubicBezTo>
                  <a:pt x="13187" y="20266"/>
                  <a:pt x="13196" y="20257"/>
                  <a:pt x="13210" y="20242"/>
                </a:cubicBezTo>
                <a:cubicBezTo>
                  <a:pt x="13208" y="20241"/>
                  <a:pt x="13208" y="20241"/>
                  <a:pt x="13206" y="20241"/>
                </a:cubicBezTo>
                <a:cubicBezTo>
                  <a:pt x="13176" y="20238"/>
                  <a:pt x="13144" y="20234"/>
                  <a:pt x="13134" y="20233"/>
                </a:cubicBezTo>
                <a:cubicBezTo>
                  <a:pt x="13124" y="20232"/>
                  <a:pt x="13116" y="20221"/>
                  <a:pt x="13116" y="20209"/>
                </a:cubicBezTo>
                <a:cubicBezTo>
                  <a:pt x="13116" y="20198"/>
                  <a:pt x="13140" y="20192"/>
                  <a:pt x="13170" y="20199"/>
                </a:cubicBezTo>
                <a:cubicBezTo>
                  <a:pt x="13216" y="20208"/>
                  <a:pt x="13218" y="20206"/>
                  <a:pt x="13184" y="20185"/>
                </a:cubicBezTo>
                <a:cubicBezTo>
                  <a:pt x="13147" y="20161"/>
                  <a:pt x="13148" y="20154"/>
                  <a:pt x="13195" y="20102"/>
                </a:cubicBezTo>
                <a:cubicBezTo>
                  <a:pt x="13236" y="20056"/>
                  <a:pt x="13257" y="20049"/>
                  <a:pt x="13302" y="20066"/>
                </a:cubicBezTo>
                <a:cubicBezTo>
                  <a:pt x="13315" y="20071"/>
                  <a:pt x="13329" y="20075"/>
                  <a:pt x="13343" y="20078"/>
                </a:cubicBezTo>
                <a:cubicBezTo>
                  <a:pt x="13352" y="20066"/>
                  <a:pt x="13360" y="20055"/>
                  <a:pt x="13370" y="20043"/>
                </a:cubicBezTo>
                <a:cubicBezTo>
                  <a:pt x="13357" y="20038"/>
                  <a:pt x="13343" y="20033"/>
                  <a:pt x="13327" y="20029"/>
                </a:cubicBezTo>
                <a:cubicBezTo>
                  <a:pt x="13267" y="20016"/>
                  <a:pt x="13258" y="20008"/>
                  <a:pt x="13289" y="19996"/>
                </a:cubicBezTo>
                <a:cubicBezTo>
                  <a:pt x="13312" y="19987"/>
                  <a:pt x="13328" y="19973"/>
                  <a:pt x="13325" y="19965"/>
                </a:cubicBezTo>
                <a:cubicBezTo>
                  <a:pt x="13314" y="19930"/>
                  <a:pt x="13461" y="19782"/>
                  <a:pt x="13494" y="19795"/>
                </a:cubicBezTo>
                <a:cubicBezTo>
                  <a:pt x="13520" y="19804"/>
                  <a:pt x="13526" y="19796"/>
                  <a:pt x="13515" y="19763"/>
                </a:cubicBezTo>
                <a:cubicBezTo>
                  <a:pt x="13503" y="19725"/>
                  <a:pt x="13514" y="19716"/>
                  <a:pt x="13572" y="19712"/>
                </a:cubicBezTo>
                <a:cubicBezTo>
                  <a:pt x="13590" y="19711"/>
                  <a:pt x="13608" y="19712"/>
                  <a:pt x="13623" y="19715"/>
                </a:cubicBezTo>
                <a:cubicBezTo>
                  <a:pt x="13631" y="19706"/>
                  <a:pt x="13637" y="19698"/>
                  <a:pt x="13644" y="19689"/>
                </a:cubicBezTo>
                <a:cubicBezTo>
                  <a:pt x="13620" y="19672"/>
                  <a:pt x="13594" y="19657"/>
                  <a:pt x="13578" y="19657"/>
                </a:cubicBezTo>
                <a:cubicBezTo>
                  <a:pt x="13540" y="19656"/>
                  <a:pt x="13541" y="19651"/>
                  <a:pt x="13585" y="19615"/>
                </a:cubicBezTo>
                <a:cubicBezTo>
                  <a:pt x="13612" y="19592"/>
                  <a:pt x="13642" y="19555"/>
                  <a:pt x="13651" y="19531"/>
                </a:cubicBezTo>
                <a:cubicBezTo>
                  <a:pt x="13660" y="19508"/>
                  <a:pt x="13691" y="19479"/>
                  <a:pt x="13721" y="19467"/>
                </a:cubicBezTo>
                <a:cubicBezTo>
                  <a:pt x="13771" y="19447"/>
                  <a:pt x="13771" y="19446"/>
                  <a:pt x="13728" y="19444"/>
                </a:cubicBezTo>
                <a:cubicBezTo>
                  <a:pt x="13686" y="19443"/>
                  <a:pt x="13689" y="19435"/>
                  <a:pt x="13751" y="19386"/>
                </a:cubicBezTo>
                <a:cubicBezTo>
                  <a:pt x="13791" y="19354"/>
                  <a:pt x="13835" y="19334"/>
                  <a:pt x="13850" y="19340"/>
                </a:cubicBezTo>
                <a:cubicBezTo>
                  <a:pt x="13866" y="19346"/>
                  <a:pt x="13886" y="19339"/>
                  <a:pt x="13895" y="19325"/>
                </a:cubicBezTo>
                <a:cubicBezTo>
                  <a:pt x="13904" y="19311"/>
                  <a:pt x="13899" y="19299"/>
                  <a:pt x="13885" y="19299"/>
                </a:cubicBezTo>
                <a:cubicBezTo>
                  <a:pt x="13840" y="19299"/>
                  <a:pt x="13858" y="19247"/>
                  <a:pt x="13908" y="19234"/>
                </a:cubicBezTo>
                <a:cubicBezTo>
                  <a:pt x="13934" y="19228"/>
                  <a:pt x="13949" y="19213"/>
                  <a:pt x="13942" y="19201"/>
                </a:cubicBezTo>
                <a:cubicBezTo>
                  <a:pt x="13926" y="19176"/>
                  <a:pt x="13960" y="19173"/>
                  <a:pt x="14018" y="19196"/>
                </a:cubicBezTo>
                <a:cubicBezTo>
                  <a:pt x="14032" y="19201"/>
                  <a:pt x="14038" y="19205"/>
                  <a:pt x="14042" y="19208"/>
                </a:cubicBezTo>
                <a:cubicBezTo>
                  <a:pt x="14060" y="19185"/>
                  <a:pt x="14077" y="19162"/>
                  <a:pt x="14098" y="19134"/>
                </a:cubicBezTo>
                <a:cubicBezTo>
                  <a:pt x="14083" y="19117"/>
                  <a:pt x="14074" y="19102"/>
                  <a:pt x="14080" y="19096"/>
                </a:cubicBezTo>
                <a:cubicBezTo>
                  <a:pt x="14085" y="19090"/>
                  <a:pt x="14100" y="19098"/>
                  <a:pt x="14117" y="19109"/>
                </a:cubicBezTo>
                <a:cubicBezTo>
                  <a:pt x="14158" y="19054"/>
                  <a:pt x="14163" y="19048"/>
                  <a:pt x="14219" y="18973"/>
                </a:cubicBezTo>
                <a:cubicBezTo>
                  <a:pt x="14253" y="18928"/>
                  <a:pt x="14278" y="18898"/>
                  <a:pt x="14309" y="18858"/>
                </a:cubicBezTo>
                <a:cubicBezTo>
                  <a:pt x="14288" y="18838"/>
                  <a:pt x="14296" y="18826"/>
                  <a:pt x="14333" y="18827"/>
                </a:cubicBezTo>
                <a:cubicBezTo>
                  <a:pt x="14343" y="18814"/>
                  <a:pt x="14354" y="18799"/>
                  <a:pt x="14364" y="18787"/>
                </a:cubicBezTo>
                <a:cubicBezTo>
                  <a:pt x="14294" y="18770"/>
                  <a:pt x="14278" y="18758"/>
                  <a:pt x="14304" y="18744"/>
                </a:cubicBezTo>
                <a:cubicBezTo>
                  <a:pt x="14325" y="18732"/>
                  <a:pt x="14359" y="18728"/>
                  <a:pt x="14378" y="18735"/>
                </a:cubicBezTo>
                <a:cubicBezTo>
                  <a:pt x="14399" y="18743"/>
                  <a:pt x="14407" y="18739"/>
                  <a:pt x="14399" y="18726"/>
                </a:cubicBezTo>
                <a:cubicBezTo>
                  <a:pt x="14391" y="18713"/>
                  <a:pt x="14361" y="18701"/>
                  <a:pt x="14332" y="18701"/>
                </a:cubicBezTo>
                <a:cubicBezTo>
                  <a:pt x="14280" y="18700"/>
                  <a:pt x="14280" y="18700"/>
                  <a:pt x="14327" y="18667"/>
                </a:cubicBezTo>
                <a:cubicBezTo>
                  <a:pt x="14354" y="18648"/>
                  <a:pt x="14394" y="18615"/>
                  <a:pt x="14416" y="18593"/>
                </a:cubicBezTo>
                <a:cubicBezTo>
                  <a:pt x="14444" y="18566"/>
                  <a:pt x="14477" y="18558"/>
                  <a:pt x="14519" y="18569"/>
                </a:cubicBezTo>
                <a:cubicBezTo>
                  <a:pt x="14540" y="18574"/>
                  <a:pt x="14552" y="18576"/>
                  <a:pt x="14560" y="18575"/>
                </a:cubicBezTo>
                <a:cubicBezTo>
                  <a:pt x="14562" y="18572"/>
                  <a:pt x="14565" y="18568"/>
                  <a:pt x="14568" y="18565"/>
                </a:cubicBezTo>
                <a:cubicBezTo>
                  <a:pt x="14567" y="18558"/>
                  <a:pt x="14563" y="18549"/>
                  <a:pt x="14556" y="18535"/>
                </a:cubicBezTo>
                <a:cubicBezTo>
                  <a:pt x="14534" y="18495"/>
                  <a:pt x="14540" y="18475"/>
                  <a:pt x="14591" y="18422"/>
                </a:cubicBezTo>
                <a:cubicBezTo>
                  <a:pt x="14624" y="18386"/>
                  <a:pt x="14651" y="18342"/>
                  <a:pt x="14651" y="18324"/>
                </a:cubicBezTo>
                <a:cubicBezTo>
                  <a:pt x="14651" y="18304"/>
                  <a:pt x="14669" y="18298"/>
                  <a:pt x="14699" y="18307"/>
                </a:cubicBezTo>
                <a:cubicBezTo>
                  <a:pt x="14726" y="18314"/>
                  <a:pt x="14742" y="18318"/>
                  <a:pt x="14761" y="18323"/>
                </a:cubicBezTo>
                <a:cubicBezTo>
                  <a:pt x="14770" y="18312"/>
                  <a:pt x="14777" y="18302"/>
                  <a:pt x="14787" y="18290"/>
                </a:cubicBezTo>
                <a:cubicBezTo>
                  <a:pt x="14785" y="18289"/>
                  <a:pt x="14785" y="18288"/>
                  <a:pt x="14783" y="18287"/>
                </a:cubicBezTo>
                <a:cubicBezTo>
                  <a:pt x="14744" y="18253"/>
                  <a:pt x="14726" y="18225"/>
                  <a:pt x="14743" y="18225"/>
                </a:cubicBezTo>
                <a:cubicBezTo>
                  <a:pt x="14760" y="18225"/>
                  <a:pt x="14768" y="18215"/>
                  <a:pt x="14761" y="18203"/>
                </a:cubicBezTo>
                <a:cubicBezTo>
                  <a:pt x="14754" y="18192"/>
                  <a:pt x="14769" y="18155"/>
                  <a:pt x="14795" y="18123"/>
                </a:cubicBezTo>
                <a:cubicBezTo>
                  <a:pt x="14820" y="18090"/>
                  <a:pt x="14835" y="18057"/>
                  <a:pt x="14827" y="18049"/>
                </a:cubicBezTo>
                <a:cubicBezTo>
                  <a:pt x="14819" y="18041"/>
                  <a:pt x="14830" y="18028"/>
                  <a:pt x="14852" y="18019"/>
                </a:cubicBezTo>
                <a:cubicBezTo>
                  <a:pt x="14873" y="18011"/>
                  <a:pt x="14891" y="17990"/>
                  <a:pt x="14891" y="17973"/>
                </a:cubicBezTo>
                <a:cubicBezTo>
                  <a:pt x="14891" y="17955"/>
                  <a:pt x="14924" y="17917"/>
                  <a:pt x="14964" y="17889"/>
                </a:cubicBezTo>
                <a:cubicBezTo>
                  <a:pt x="15003" y="17861"/>
                  <a:pt x="15030" y="17829"/>
                  <a:pt x="15023" y="17818"/>
                </a:cubicBezTo>
                <a:cubicBezTo>
                  <a:pt x="15016" y="17807"/>
                  <a:pt x="15021" y="17791"/>
                  <a:pt x="15033" y="17783"/>
                </a:cubicBezTo>
                <a:cubicBezTo>
                  <a:pt x="15046" y="17776"/>
                  <a:pt x="15063" y="17780"/>
                  <a:pt x="15071" y="17794"/>
                </a:cubicBezTo>
                <a:cubicBezTo>
                  <a:pt x="15079" y="17807"/>
                  <a:pt x="15110" y="17818"/>
                  <a:pt x="15139" y="17817"/>
                </a:cubicBezTo>
                <a:cubicBezTo>
                  <a:pt x="15190" y="17817"/>
                  <a:pt x="15190" y="17816"/>
                  <a:pt x="15143" y="17781"/>
                </a:cubicBezTo>
                <a:cubicBezTo>
                  <a:pt x="15096" y="17746"/>
                  <a:pt x="15097" y="17745"/>
                  <a:pt x="15150" y="17731"/>
                </a:cubicBezTo>
                <a:cubicBezTo>
                  <a:pt x="15180" y="17723"/>
                  <a:pt x="15201" y="17705"/>
                  <a:pt x="15198" y="17690"/>
                </a:cubicBezTo>
                <a:cubicBezTo>
                  <a:pt x="15188" y="17640"/>
                  <a:pt x="15279" y="17532"/>
                  <a:pt x="15332" y="17531"/>
                </a:cubicBezTo>
                <a:cubicBezTo>
                  <a:pt x="15370" y="17531"/>
                  <a:pt x="15375" y="17525"/>
                  <a:pt x="15351" y="17510"/>
                </a:cubicBezTo>
                <a:cubicBezTo>
                  <a:pt x="15326" y="17495"/>
                  <a:pt x="15325" y="17485"/>
                  <a:pt x="15346" y="17473"/>
                </a:cubicBezTo>
                <a:cubicBezTo>
                  <a:pt x="15362" y="17463"/>
                  <a:pt x="15369" y="17441"/>
                  <a:pt x="15362" y="17423"/>
                </a:cubicBezTo>
                <a:cubicBezTo>
                  <a:pt x="15355" y="17405"/>
                  <a:pt x="15370" y="17384"/>
                  <a:pt x="15398" y="17375"/>
                </a:cubicBezTo>
                <a:cubicBezTo>
                  <a:pt x="15426" y="17366"/>
                  <a:pt x="15441" y="17346"/>
                  <a:pt x="15434" y="17327"/>
                </a:cubicBezTo>
                <a:cubicBezTo>
                  <a:pt x="15419" y="17287"/>
                  <a:pt x="15506" y="17221"/>
                  <a:pt x="15574" y="17221"/>
                </a:cubicBezTo>
                <a:cubicBezTo>
                  <a:pt x="15606" y="17221"/>
                  <a:pt x="15613" y="17214"/>
                  <a:pt x="15594" y="17202"/>
                </a:cubicBezTo>
                <a:cubicBezTo>
                  <a:pt x="15576" y="17190"/>
                  <a:pt x="15573" y="17171"/>
                  <a:pt x="15587" y="17149"/>
                </a:cubicBezTo>
                <a:cubicBezTo>
                  <a:pt x="15605" y="17120"/>
                  <a:pt x="15622" y="17119"/>
                  <a:pt x="15688" y="17143"/>
                </a:cubicBezTo>
                <a:cubicBezTo>
                  <a:pt x="15701" y="17148"/>
                  <a:pt x="15702" y="17147"/>
                  <a:pt x="15711" y="17150"/>
                </a:cubicBezTo>
                <a:cubicBezTo>
                  <a:pt x="15715" y="17146"/>
                  <a:pt x="15719" y="17141"/>
                  <a:pt x="15722" y="17137"/>
                </a:cubicBezTo>
                <a:cubicBezTo>
                  <a:pt x="15702" y="17120"/>
                  <a:pt x="15691" y="17101"/>
                  <a:pt x="15699" y="17093"/>
                </a:cubicBezTo>
                <a:cubicBezTo>
                  <a:pt x="15708" y="17085"/>
                  <a:pt x="15704" y="17078"/>
                  <a:pt x="15691" y="17078"/>
                </a:cubicBezTo>
                <a:cubicBezTo>
                  <a:pt x="15658" y="17078"/>
                  <a:pt x="15661" y="17006"/>
                  <a:pt x="15693" y="17006"/>
                </a:cubicBezTo>
                <a:cubicBezTo>
                  <a:pt x="15718" y="17005"/>
                  <a:pt x="15862" y="16829"/>
                  <a:pt x="15865" y="16795"/>
                </a:cubicBezTo>
                <a:cubicBezTo>
                  <a:pt x="15868" y="16759"/>
                  <a:pt x="16093" y="16552"/>
                  <a:pt x="16130" y="16552"/>
                </a:cubicBezTo>
                <a:cubicBezTo>
                  <a:pt x="16163" y="16552"/>
                  <a:pt x="16164" y="16546"/>
                  <a:pt x="16136" y="16512"/>
                </a:cubicBezTo>
                <a:cubicBezTo>
                  <a:pt x="16110" y="16481"/>
                  <a:pt x="16110" y="16470"/>
                  <a:pt x="16133" y="16463"/>
                </a:cubicBezTo>
                <a:cubicBezTo>
                  <a:pt x="16150" y="16457"/>
                  <a:pt x="16158" y="16443"/>
                  <a:pt x="16151" y="16432"/>
                </a:cubicBezTo>
                <a:cubicBezTo>
                  <a:pt x="16144" y="16421"/>
                  <a:pt x="16176" y="16383"/>
                  <a:pt x="16222" y="16348"/>
                </a:cubicBezTo>
                <a:cubicBezTo>
                  <a:pt x="16268" y="16313"/>
                  <a:pt x="16301" y="16275"/>
                  <a:pt x="16294" y="16264"/>
                </a:cubicBezTo>
                <a:cubicBezTo>
                  <a:pt x="16287" y="16253"/>
                  <a:pt x="16301" y="16234"/>
                  <a:pt x="16325" y="16221"/>
                </a:cubicBezTo>
                <a:cubicBezTo>
                  <a:pt x="16348" y="16208"/>
                  <a:pt x="16366" y="16188"/>
                  <a:pt x="16365" y="16178"/>
                </a:cubicBezTo>
                <a:cubicBezTo>
                  <a:pt x="16361" y="16144"/>
                  <a:pt x="16504" y="15980"/>
                  <a:pt x="16551" y="15965"/>
                </a:cubicBezTo>
                <a:cubicBezTo>
                  <a:pt x="16576" y="15958"/>
                  <a:pt x="16593" y="15938"/>
                  <a:pt x="16590" y="15923"/>
                </a:cubicBezTo>
                <a:cubicBezTo>
                  <a:pt x="16580" y="15881"/>
                  <a:pt x="16792" y="15697"/>
                  <a:pt x="16834" y="15711"/>
                </a:cubicBezTo>
                <a:cubicBezTo>
                  <a:pt x="16865" y="15722"/>
                  <a:pt x="16866" y="15718"/>
                  <a:pt x="16839" y="15686"/>
                </a:cubicBezTo>
                <a:cubicBezTo>
                  <a:pt x="16813" y="15655"/>
                  <a:pt x="16814" y="15645"/>
                  <a:pt x="16841" y="15628"/>
                </a:cubicBezTo>
                <a:cubicBezTo>
                  <a:pt x="16873" y="15609"/>
                  <a:pt x="16912" y="15537"/>
                  <a:pt x="16916" y="15489"/>
                </a:cubicBezTo>
                <a:cubicBezTo>
                  <a:pt x="16918" y="15476"/>
                  <a:pt x="16950" y="15462"/>
                  <a:pt x="16989" y="15457"/>
                </a:cubicBezTo>
                <a:cubicBezTo>
                  <a:pt x="17041" y="15451"/>
                  <a:pt x="17050" y="15444"/>
                  <a:pt x="17025" y="15428"/>
                </a:cubicBezTo>
                <a:cubicBezTo>
                  <a:pt x="17001" y="15413"/>
                  <a:pt x="17000" y="15406"/>
                  <a:pt x="17021" y="15406"/>
                </a:cubicBezTo>
                <a:cubicBezTo>
                  <a:pt x="17037" y="15406"/>
                  <a:pt x="17051" y="15395"/>
                  <a:pt x="17051" y="15382"/>
                </a:cubicBezTo>
                <a:cubicBezTo>
                  <a:pt x="17051" y="15346"/>
                  <a:pt x="17129" y="15262"/>
                  <a:pt x="17164" y="15262"/>
                </a:cubicBezTo>
                <a:cubicBezTo>
                  <a:pt x="17181" y="15262"/>
                  <a:pt x="17195" y="15246"/>
                  <a:pt x="17195" y="15227"/>
                </a:cubicBezTo>
                <a:cubicBezTo>
                  <a:pt x="17195" y="15199"/>
                  <a:pt x="17208" y="15197"/>
                  <a:pt x="17260" y="15215"/>
                </a:cubicBezTo>
                <a:cubicBezTo>
                  <a:pt x="17273" y="15220"/>
                  <a:pt x="17274" y="15219"/>
                  <a:pt x="17282" y="15221"/>
                </a:cubicBezTo>
                <a:cubicBezTo>
                  <a:pt x="17285" y="15218"/>
                  <a:pt x="17287" y="15214"/>
                  <a:pt x="17290" y="15210"/>
                </a:cubicBezTo>
                <a:cubicBezTo>
                  <a:pt x="17288" y="15209"/>
                  <a:pt x="17287" y="15208"/>
                  <a:pt x="17285" y="15206"/>
                </a:cubicBezTo>
                <a:cubicBezTo>
                  <a:pt x="17234" y="15166"/>
                  <a:pt x="17231" y="15128"/>
                  <a:pt x="17277" y="15102"/>
                </a:cubicBezTo>
                <a:cubicBezTo>
                  <a:pt x="17296" y="15092"/>
                  <a:pt x="17314" y="15072"/>
                  <a:pt x="17319" y="15059"/>
                </a:cubicBezTo>
                <a:cubicBezTo>
                  <a:pt x="17323" y="15046"/>
                  <a:pt x="17354" y="15037"/>
                  <a:pt x="17387" y="15039"/>
                </a:cubicBezTo>
                <a:lnTo>
                  <a:pt x="17446" y="15044"/>
                </a:lnTo>
                <a:lnTo>
                  <a:pt x="17393" y="15007"/>
                </a:lnTo>
                <a:lnTo>
                  <a:pt x="17340" y="14970"/>
                </a:lnTo>
                <a:lnTo>
                  <a:pt x="17413" y="14880"/>
                </a:lnTo>
                <a:cubicBezTo>
                  <a:pt x="17454" y="14829"/>
                  <a:pt x="17515" y="14781"/>
                  <a:pt x="17550" y="14773"/>
                </a:cubicBezTo>
                <a:cubicBezTo>
                  <a:pt x="17595" y="14761"/>
                  <a:pt x="17603" y="14752"/>
                  <a:pt x="17580" y="14738"/>
                </a:cubicBezTo>
                <a:cubicBezTo>
                  <a:pt x="17524" y="14703"/>
                  <a:pt x="17574" y="14664"/>
                  <a:pt x="17641" y="14690"/>
                </a:cubicBezTo>
                <a:cubicBezTo>
                  <a:pt x="17724" y="14721"/>
                  <a:pt x="17732" y="14719"/>
                  <a:pt x="17687" y="14675"/>
                </a:cubicBezTo>
                <a:cubicBezTo>
                  <a:pt x="17658" y="14645"/>
                  <a:pt x="17655" y="14628"/>
                  <a:pt x="17677" y="14603"/>
                </a:cubicBezTo>
                <a:cubicBezTo>
                  <a:pt x="17692" y="14584"/>
                  <a:pt x="17695" y="14569"/>
                  <a:pt x="17684" y="14569"/>
                </a:cubicBezTo>
                <a:cubicBezTo>
                  <a:pt x="17673" y="14569"/>
                  <a:pt x="17687" y="14553"/>
                  <a:pt x="17715" y="14534"/>
                </a:cubicBezTo>
                <a:cubicBezTo>
                  <a:pt x="17743" y="14514"/>
                  <a:pt x="17785" y="14505"/>
                  <a:pt x="17807" y="14513"/>
                </a:cubicBezTo>
                <a:cubicBezTo>
                  <a:pt x="17840" y="14526"/>
                  <a:pt x="17845" y="14519"/>
                  <a:pt x="17831" y="14477"/>
                </a:cubicBezTo>
                <a:cubicBezTo>
                  <a:pt x="17820" y="14442"/>
                  <a:pt x="17826" y="14421"/>
                  <a:pt x="17852" y="14411"/>
                </a:cubicBezTo>
                <a:cubicBezTo>
                  <a:pt x="17873" y="14404"/>
                  <a:pt x="17884" y="14388"/>
                  <a:pt x="17877" y="14376"/>
                </a:cubicBezTo>
                <a:cubicBezTo>
                  <a:pt x="17861" y="14350"/>
                  <a:pt x="17900" y="14351"/>
                  <a:pt x="17985" y="14373"/>
                </a:cubicBezTo>
                <a:cubicBezTo>
                  <a:pt x="18000" y="14356"/>
                  <a:pt x="18010" y="14346"/>
                  <a:pt x="18018" y="14338"/>
                </a:cubicBezTo>
                <a:cubicBezTo>
                  <a:pt x="18015" y="14337"/>
                  <a:pt x="18006" y="14334"/>
                  <a:pt x="18003" y="14333"/>
                </a:cubicBezTo>
                <a:cubicBezTo>
                  <a:pt x="17943" y="14310"/>
                  <a:pt x="17939" y="14302"/>
                  <a:pt x="17966" y="14253"/>
                </a:cubicBezTo>
                <a:cubicBezTo>
                  <a:pt x="17983" y="14223"/>
                  <a:pt x="17997" y="14189"/>
                  <a:pt x="17998" y="14176"/>
                </a:cubicBezTo>
                <a:cubicBezTo>
                  <a:pt x="17999" y="14162"/>
                  <a:pt x="18023" y="14152"/>
                  <a:pt x="18051" y="14153"/>
                </a:cubicBezTo>
                <a:cubicBezTo>
                  <a:pt x="18095" y="14155"/>
                  <a:pt x="18099" y="14148"/>
                  <a:pt x="18080" y="14111"/>
                </a:cubicBezTo>
                <a:cubicBezTo>
                  <a:pt x="18067" y="14088"/>
                  <a:pt x="18065" y="14066"/>
                  <a:pt x="18075" y="14065"/>
                </a:cubicBezTo>
                <a:cubicBezTo>
                  <a:pt x="18085" y="14063"/>
                  <a:pt x="18111" y="14061"/>
                  <a:pt x="18130" y="14059"/>
                </a:cubicBezTo>
                <a:cubicBezTo>
                  <a:pt x="18150" y="14057"/>
                  <a:pt x="18167" y="14045"/>
                  <a:pt x="18169" y="14032"/>
                </a:cubicBezTo>
                <a:cubicBezTo>
                  <a:pt x="18179" y="13958"/>
                  <a:pt x="18214" y="13901"/>
                  <a:pt x="18277" y="13854"/>
                </a:cubicBezTo>
                <a:cubicBezTo>
                  <a:pt x="18316" y="13826"/>
                  <a:pt x="18341" y="13793"/>
                  <a:pt x="18333" y="13780"/>
                </a:cubicBezTo>
                <a:cubicBezTo>
                  <a:pt x="18326" y="13768"/>
                  <a:pt x="18330" y="13757"/>
                  <a:pt x="18344" y="13757"/>
                </a:cubicBezTo>
                <a:cubicBezTo>
                  <a:pt x="18357" y="13757"/>
                  <a:pt x="18396" y="13730"/>
                  <a:pt x="18429" y="13696"/>
                </a:cubicBezTo>
                <a:cubicBezTo>
                  <a:pt x="18464" y="13661"/>
                  <a:pt x="18503" y="13642"/>
                  <a:pt x="18520" y="13652"/>
                </a:cubicBezTo>
                <a:cubicBezTo>
                  <a:pt x="18543" y="13665"/>
                  <a:pt x="18543" y="13662"/>
                  <a:pt x="18522" y="13639"/>
                </a:cubicBezTo>
                <a:cubicBezTo>
                  <a:pt x="18480" y="13593"/>
                  <a:pt x="18577" y="13495"/>
                  <a:pt x="18668" y="13492"/>
                </a:cubicBezTo>
                <a:cubicBezTo>
                  <a:pt x="18709" y="13490"/>
                  <a:pt x="18723" y="13484"/>
                  <a:pt x="18700" y="13478"/>
                </a:cubicBezTo>
                <a:cubicBezTo>
                  <a:pt x="18677" y="13472"/>
                  <a:pt x="18658" y="13457"/>
                  <a:pt x="18658" y="13446"/>
                </a:cubicBezTo>
                <a:cubicBezTo>
                  <a:pt x="18658" y="13434"/>
                  <a:pt x="18677" y="13432"/>
                  <a:pt x="18700" y="13440"/>
                </a:cubicBezTo>
                <a:cubicBezTo>
                  <a:pt x="18736" y="13454"/>
                  <a:pt x="18738" y="13451"/>
                  <a:pt x="18709" y="13415"/>
                </a:cubicBezTo>
                <a:cubicBezTo>
                  <a:pt x="18680" y="13380"/>
                  <a:pt x="18682" y="13375"/>
                  <a:pt x="18717" y="13375"/>
                </a:cubicBezTo>
                <a:cubicBezTo>
                  <a:pt x="18739" y="13375"/>
                  <a:pt x="18750" y="13364"/>
                  <a:pt x="18742" y="13351"/>
                </a:cubicBezTo>
                <a:cubicBezTo>
                  <a:pt x="18733" y="13338"/>
                  <a:pt x="18740" y="13327"/>
                  <a:pt x="18756" y="13327"/>
                </a:cubicBezTo>
                <a:cubicBezTo>
                  <a:pt x="18772" y="13327"/>
                  <a:pt x="18779" y="13320"/>
                  <a:pt x="18770" y="13311"/>
                </a:cubicBezTo>
                <a:cubicBezTo>
                  <a:pt x="18744" y="13285"/>
                  <a:pt x="18804" y="13232"/>
                  <a:pt x="18859" y="13231"/>
                </a:cubicBezTo>
                <a:cubicBezTo>
                  <a:pt x="18897" y="13231"/>
                  <a:pt x="18902" y="13226"/>
                  <a:pt x="18877" y="13210"/>
                </a:cubicBezTo>
                <a:cubicBezTo>
                  <a:pt x="18856" y="13197"/>
                  <a:pt x="18851" y="13177"/>
                  <a:pt x="18864" y="13156"/>
                </a:cubicBezTo>
                <a:cubicBezTo>
                  <a:pt x="18876" y="13139"/>
                  <a:pt x="18885" y="13117"/>
                  <a:pt x="18886" y="13109"/>
                </a:cubicBezTo>
                <a:cubicBezTo>
                  <a:pt x="18886" y="13100"/>
                  <a:pt x="18915" y="13069"/>
                  <a:pt x="18952" y="13041"/>
                </a:cubicBezTo>
                <a:cubicBezTo>
                  <a:pt x="18988" y="13012"/>
                  <a:pt x="19012" y="12980"/>
                  <a:pt x="19005" y="12968"/>
                </a:cubicBezTo>
                <a:cubicBezTo>
                  <a:pt x="18998" y="12957"/>
                  <a:pt x="19013" y="12934"/>
                  <a:pt x="19038" y="12917"/>
                </a:cubicBezTo>
                <a:cubicBezTo>
                  <a:pt x="19063" y="12900"/>
                  <a:pt x="19085" y="12874"/>
                  <a:pt x="19087" y="12861"/>
                </a:cubicBezTo>
                <a:cubicBezTo>
                  <a:pt x="19089" y="12848"/>
                  <a:pt x="19147" y="12778"/>
                  <a:pt x="19216" y="12706"/>
                </a:cubicBezTo>
                <a:cubicBezTo>
                  <a:pt x="19284" y="12634"/>
                  <a:pt x="19341" y="12570"/>
                  <a:pt x="19341" y="12563"/>
                </a:cubicBezTo>
                <a:cubicBezTo>
                  <a:pt x="19343" y="12529"/>
                  <a:pt x="19421" y="12446"/>
                  <a:pt x="19436" y="12461"/>
                </a:cubicBezTo>
                <a:cubicBezTo>
                  <a:pt x="19446" y="12471"/>
                  <a:pt x="19450" y="12469"/>
                  <a:pt x="19446" y="12455"/>
                </a:cubicBezTo>
                <a:cubicBezTo>
                  <a:pt x="19434" y="12419"/>
                  <a:pt x="19550" y="12276"/>
                  <a:pt x="19577" y="12293"/>
                </a:cubicBezTo>
                <a:cubicBezTo>
                  <a:pt x="19590" y="12301"/>
                  <a:pt x="19594" y="12296"/>
                  <a:pt x="19585" y="12281"/>
                </a:cubicBezTo>
                <a:cubicBezTo>
                  <a:pt x="19576" y="12267"/>
                  <a:pt x="19593" y="12238"/>
                  <a:pt x="19623" y="12218"/>
                </a:cubicBezTo>
                <a:cubicBezTo>
                  <a:pt x="19652" y="12197"/>
                  <a:pt x="19666" y="12181"/>
                  <a:pt x="19654" y="12181"/>
                </a:cubicBezTo>
                <a:cubicBezTo>
                  <a:pt x="19642" y="12181"/>
                  <a:pt x="19665" y="12146"/>
                  <a:pt x="19705" y="12103"/>
                </a:cubicBezTo>
                <a:cubicBezTo>
                  <a:pt x="19745" y="12060"/>
                  <a:pt x="19893" y="11883"/>
                  <a:pt x="20036" y="11708"/>
                </a:cubicBezTo>
                <a:cubicBezTo>
                  <a:pt x="20178" y="11534"/>
                  <a:pt x="20305" y="11392"/>
                  <a:pt x="20317" y="11392"/>
                </a:cubicBezTo>
                <a:cubicBezTo>
                  <a:pt x="20328" y="11392"/>
                  <a:pt x="20337" y="11381"/>
                  <a:pt x="20337" y="11367"/>
                </a:cubicBezTo>
                <a:cubicBezTo>
                  <a:pt x="20337" y="11344"/>
                  <a:pt x="20452" y="11201"/>
                  <a:pt x="20570" y="11065"/>
                </a:cubicBezTo>
                <a:cubicBezTo>
                  <a:pt x="20575" y="11058"/>
                  <a:pt x="20579" y="11052"/>
                  <a:pt x="20583" y="11051"/>
                </a:cubicBezTo>
                <a:cubicBezTo>
                  <a:pt x="20636" y="10991"/>
                  <a:pt x="20689" y="10932"/>
                  <a:pt x="20731" y="10888"/>
                </a:cubicBezTo>
                <a:cubicBezTo>
                  <a:pt x="20727" y="10880"/>
                  <a:pt x="20726" y="10874"/>
                  <a:pt x="20731" y="10871"/>
                </a:cubicBezTo>
                <a:cubicBezTo>
                  <a:pt x="20742" y="10867"/>
                  <a:pt x="20780" y="10823"/>
                  <a:pt x="20817" y="10773"/>
                </a:cubicBezTo>
                <a:cubicBezTo>
                  <a:pt x="20852" y="10724"/>
                  <a:pt x="20880" y="10692"/>
                  <a:pt x="20882" y="10697"/>
                </a:cubicBezTo>
                <a:cubicBezTo>
                  <a:pt x="20893" y="10682"/>
                  <a:pt x="20915" y="10656"/>
                  <a:pt x="20931" y="10635"/>
                </a:cubicBezTo>
                <a:cubicBezTo>
                  <a:pt x="20931" y="10632"/>
                  <a:pt x="20934" y="10631"/>
                  <a:pt x="20937" y="10629"/>
                </a:cubicBezTo>
                <a:cubicBezTo>
                  <a:pt x="20994" y="10557"/>
                  <a:pt x="21071" y="10463"/>
                  <a:pt x="21207" y="10301"/>
                </a:cubicBezTo>
                <a:cubicBezTo>
                  <a:pt x="21526" y="9919"/>
                  <a:pt x="21584" y="9815"/>
                  <a:pt x="21584" y="9625"/>
                </a:cubicBezTo>
                <a:cubicBezTo>
                  <a:pt x="21584" y="9606"/>
                  <a:pt x="21583" y="9589"/>
                  <a:pt x="21582" y="9571"/>
                </a:cubicBezTo>
                <a:cubicBezTo>
                  <a:pt x="21579" y="9572"/>
                  <a:pt x="21580" y="9563"/>
                  <a:pt x="21580" y="9555"/>
                </a:cubicBezTo>
                <a:cubicBezTo>
                  <a:pt x="21578" y="9526"/>
                  <a:pt x="21573" y="9498"/>
                  <a:pt x="21567" y="9472"/>
                </a:cubicBezTo>
                <a:cubicBezTo>
                  <a:pt x="21553" y="9478"/>
                  <a:pt x="21550" y="9469"/>
                  <a:pt x="21558" y="9440"/>
                </a:cubicBezTo>
                <a:cubicBezTo>
                  <a:pt x="21552" y="9423"/>
                  <a:pt x="21547" y="9406"/>
                  <a:pt x="21539" y="9390"/>
                </a:cubicBezTo>
                <a:cubicBezTo>
                  <a:pt x="21501" y="9308"/>
                  <a:pt x="21433" y="9226"/>
                  <a:pt x="21322" y="9124"/>
                </a:cubicBezTo>
                <a:cubicBezTo>
                  <a:pt x="21272" y="9083"/>
                  <a:pt x="21228" y="9045"/>
                  <a:pt x="21207" y="9022"/>
                </a:cubicBezTo>
                <a:cubicBezTo>
                  <a:pt x="21173" y="8994"/>
                  <a:pt x="21138" y="8964"/>
                  <a:pt x="21098" y="8932"/>
                </a:cubicBezTo>
                <a:cubicBezTo>
                  <a:pt x="21065" y="8905"/>
                  <a:pt x="21038" y="8882"/>
                  <a:pt x="21015" y="8863"/>
                </a:cubicBezTo>
                <a:cubicBezTo>
                  <a:pt x="21015" y="8863"/>
                  <a:pt x="21015" y="8862"/>
                  <a:pt x="21015" y="8862"/>
                </a:cubicBezTo>
                <a:cubicBezTo>
                  <a:pt x="20984" y="8857"/>
                  <a:pt x="20826" y="8726"/>
                  <a:pt x="20804" y="8690"/>
                </a:cubicBezTo>
                <a:cubicBezTo>
                  <a:pt x="20793" y="8683"/>
                  <a:pt x="20783" y="8676"/>
                  <a:pt x="20771" y="8667"/>
                </a:cubicBezTo>
                <a:cubicBezTo>
                  <a:pt x="20771" y="8667"/>
                  <a:pt x="20770" y="8667"/>
                  <a:pt x="20770" y="8667"/>
                </a:cubicBezTo>
                <a:cubicBezTo>
                  <a:pt x="20754" y="8667"/>
                  <a:pt x="20714" y="8636"/>
                  <a:pt x="20682" y="8599"/>
                </a:cubicBezTo>
                <a:cubicBezTo>
                  <a:pt x="20681" y="8598"/>
                  <a:pt x="20680" y="8597"/>
                  <a:pt x="20679" y="8596"/>
                </a:cubicBezTo>
                <a:cubicBezTo>
                  <a:pt x="20665" y="8584"/>
                  <a:pt x="20654" y="8576"/>
                  <a:pt x="20638" y="8563"/>
                </a:cubicBezTo>
                <a:cubicBezTo>
                  <a:pt x="20626" y="8553"/>
                  <a:pt x="20615" y="8543"/>
                  <a:pt x="20603" y="8534"/>
                </a:cubicBezTo>
                <a:cubicBezTo>
                  <a:pt x="20595" y="8532"/>
                  <a:pt x="20583" y="8521"/>
                  <a:pt x="20568" y="8506"/>
                </a:cubicBezTo>
                <a:cubicBezTo>
                  <a:pt x="20444" y="8404"/>
                  <a:pt x="20297" y="8285"/>
                  <a:pt x="20173" y="8184"/>
                </a:cubicBezTo>
                <a:cubicBezTo>
                  <a:pt x="20173" y="8184"/>
                  <a:pt x="20173" y="8184"/>
                  <a:pt x="20173" y="8183"/>
                </a:cubicBezTo>
                <a:cubicBezTo>
                  <a:pt x="20042" y="8088"/>
                  <a:pt x="19711" y="7819"/>
                  <a:pt x="19583" y="7703"/>
                </a:cubicBezTo>
                <a:cubicBezTo>
                  <a:pt x="19583" y="7703"/>
                  <a:pt x="19583" y="7703"/>
                  <a:pt x="19583" y="7703"/>
                </a:cubicBezTo>
                <a:cubicBezTo>
                  <a:pt x="19523" y="7654"/>
                  <a:pt x="19475" y="7615"/>
                  <a:pt x="19417" y="7568"/>
                </a:cubicBezTo>
                <a:cubicBezTo>
                  <a:pt x="19343" y="7516"/>
                  <a:pt x="19195" y="7395"/>
                  <a:pt x="19112" y="7318"/>
                </a:cubicBezTo>
                <a:cubicBezTo>
                  <a:pt x="19063" y="7278"/>
                  <a:pt x="19021" y="7245"/>
                  <a:pt x="18980" y="7211"/>
                </a:cubicBezTo>
                <a:cubicBezTo>
                  <a:pt x="18948" y="7190"/>
                  <a:pt x="18904" y="7157"/>
                  <a:pt x="18855" y="7117"/>
                </a:cubicBezTo>
                <a:cubicBezTo>
                  <a:pt x="18767" y="7045"/>
                  <a:pt x="18639" y="6941"/>
                  <a:pt x="18568" y="6884"/>
                </a:cubicBezTo>
                <a:cubicBezTo>
                  <a:pt x="18266" y="6640"/>
                  <a:pt x="17450" y="5976"/>
                  <a:pt x="17264" y="5823"/>
                </a:cubicBezTo>
                <a:cubicBezTo>
                  <a:pt x="17153" y="5732"/>
                  <a:pt x="16916" y="5538"/>
                  <a:pt x="16738" y="5393"/>
                </a:cubicBezTo>
                <a:cubicBezTo>
                  <a:pt x="16135" y="4902"/>
                  <a:pt x="14930" y="3916"/>
                  <a:pt x="14614" y="3656"/>
                </a:cubicBezTo>
                <a:cubicBezTo>
                  <a:pt x="14113" y="3243"/>
                  <a:pt x="13656" y="2868"/>
                  <a:pt x="13236" y="2524"/>
                </a:cubicBezTo>
                <a:cubicBezTo>
                  <a:pt x="13118" y="2427"/>
                  <a:pt x="13015" y="2340"/>
                  <a:pt x="12943" y="2277"/>
                </a:cubicBezTo>
                <a:cubicBezTo>
                  <a:pt x="12930" y="2286"/>
                  <a:pt x="12928" y="2282"/>
                  <a:pt x="12932" y="2268"/>
                </a:cubicBezTo>
                <a:cubicBezTo>
                  <a:pt x="12919" y="2256"/>
                  <a:pt x="12911" y="2249"/>
                  <a:pt x="12900" y="2239"/>
                </a:cubicBezTo>
                <a:cubicBezTo>
                  <a:pt x="12878" y="2221"/>
                  <a:pt x="12826" y="2179"/>
                  <a:pt x="12810" y="2165"/>
                </a:cubicBezTo>
                <a:cubicBezTo>
                  <a:pt x="12798" y="2156"/>
                  <a:pt x="12783" y="2143"/>
                  <a:pt x="12765" y="2128"/>
                </a:cubicBezTo>
                <a:cubicBezTo>
                  <a:pt x="12698" y="2078"/>
                  <a:pt x="12588" y="1991"/>
                  <a:pt x="12461" y="1886"/>
                </a:cubicBezTo>
                <a:cubicBezTo>
                  <a:pt x="12268" y="1727"/>
                  <a:pt x="12120" y="1592"/>
                  <a:pt x="12133" y="1588"/>
                </a:cubicBezTo>
                <a:cubicBezTo>
                  <a:pt x="12141" y="1585"/>
                  <a:pt x="12176" y="1593"/>
                  <a:pt x="12219" y="1605"/>
                </a:cubicBezTo>
                <a:cubicBezTo>
                  <a:pt x="12242" y="1588"/>
                  <a:pt x="12248" y="1574"/>
                  <a:pt x="12233" y="1574"/>
                </a:cubicBezTo>
                <a:cubicBezTo>
                  <a:pt x="12228" y="1574"/>
                  <a:pt x="12223" y="1572"/>
                  <a:pt x="12219" y="1568"/>
                </a:cubicBezTo>
                <a:cubicBezTo>
                  <a:pt x="12167" y="1547"/>
                  <a:pt x="12117" y="1531"/>
                  <a:pt x="12084" y="1524"/>
                </a:cubicBezTo>
                <a:cubicBezTo>
                  <a:pt x="12052" y="1542"/>
                  <a:pt x="12031" y="1530"/>
                  <a:pt x="11953" y="1460"/>
                </a:cubicBezTo>
                <a:cubicBezTo>
                  <a:pt x="11935" y="1444"/>
                  <a:pt x="11879" y="1399"/>
                  <a:pt x="11845" y="1370"/>
                </a:cubicBezTo>
                <a:cubicBezTo>
                  <a:pt x="11683" y="1246"/>
                  <a:pt x="11485" y="1084"/>
                  <a:pt x="11413" y="1011"/>
                </a:cubicBezTo>
                <a:cubicBezTo>
                  <a:pt x="11398" y="998"/>
                  <a:pt x="11377" y="981"/>
                  <a:pt x="11360" y="967"/>
                </a:cubicBezTo>
                <a:cubicBezTo>
                  <a:pt x="11357" y="983"/>
                  <a:pt x="11227" y="874"/>
                  <a:pt x="11207" y="840"/>
                </a:cubicBezTo>
                <a:cubicBezTo>
                  <a:pt x="11095" y="748"/>
                  <a:pt x="11024" y="690"/>
                  <a:pt x="10904" y="591"/>
                </a:cubicBezTo>
                <a:cubicBezTo>
                  <a:pt x="10863" y="565"/>
                  <a:pt x="10821" y="532"/>
                  <a:pt x="10823" y="524"/>
                </a:cubicBezTo>
                <a:cubicBezTo>
                  <a:pt x="10793" y="499"/>
                  <a:pt x="10764" y="476"/>
                  <a:pt x="10734" y="451"/>
                </a:cubicBezTo>
                <a:cubicBezTo>
                  <a:pt x="10733" y="451"/>
                  <a:pt x="10732" y="450"/>
                  <a:pt x="10732" y="449"/>
                </a:cubicBezTo>
                <a:cubicBezTo>
                  <a:pt x="10691" y="423"/>
                  <a:pt x="10629" y="373"/>
                  <a:pt x="10575" y="323"/>
                </a:cubicBezTo>
                <a:cubicBezTo>
                  <a:pt x="10434" y="211"/>
                  <a:pt x="10320" y="125"/>
                  <a:pt x="10252" y="79"/>
                </a:cubicBezTo>
                <a:cubicBezTo>
                  <a:pt x="10215" y="56"/>
                  <a:pt x="10174" y="35"/>
                  <a:pt x="10152" y="30"/>
                </a:cubicBezTo>
                <a:cubicBezTo>
                  <a:pt x="10137" y="26"/>
                  <a:pt x="10124" y="20"/>
                  <a:pt x="10116" y="15"/>
                </a:cubicBezTo>
                <a:cubicBezTo>
                  <a:pt x="10081" y="7"/>
                  <a:pt x="10043" y="1"/>
                  <a:pt x="9996" y="0"/>
                </a:cubicBezTo>
                <a:close/>
                <a:moveTo>
                  <a:pt x="9114" y="514"/>
                </a:moveTo>
                <a:cubicBezTo>
                  <a:pt x="9110" y="513"/>
                  <a:pt x="9102" y="515"/>
                  <a:pt x="9094" y="516"/>
                </a:cubicBezTo>
                <a:cubicBezTo>
                  <a:pt x="9104" y="519"/>
                  <a:pt x="9112" y="521"/>
                  <a:pt x="9120" y="524"/>
                </a:cubicBezTo>
                <a:cubicBezTo>
                  <a:pt x="9122" y="519"/>
                  <a:pt x="9120" y="515"/>
                  <a:pt x="9114" y="514"/>
                </a:cubicBezTo>
                <a:close/>
                <a:moveTo>
                  <a:pt x="1946" y="8751"/>
                </a:moveTo>
                <a:cubicBezTo>
                  <a:pt x="1943" y="8754"/>
                  <a:pt x="1940" y="8758"/>
                  <a:pt x="1939" y="8760"/>
                </a:cubicBezTo>
                <a:cubicBezTo>
                  <a:pt x="1935" y="8764"/>
                  <a:pt x="1931" y="8769"/>
                  <a:pt x="1928" y="8773"/>
                </a:cubicBezTo>
                <a:cubicBezTo>
                  <a:pt x="1988" y="8789"/>
                  <a:pt x="2020" y="8793"/>
                  <a:pt x="2006" y="8779"/>
                </a:cubicBezTo>
                <a:cubicBezTo>
                  <a:pt x="2001" y="8774"/>
                  <a:pt x="1977" y="8764"/>
                  <a:pt x="1946" y="8751"/>
                </a:cubicBezTo>
                <a:close/>
                <a:moveTo>
                  <a:pt x="21359" y="8989"/>
                </a:moveTo>
                <a:cubicBezTo>
                  <a:pt x="21340" y="8988"/>
                  <a:pt x="21321" y="9009"/>
                  <a:pt x="21334" y="9029"/>
                </a:cubicBezTo>
                <a:cubicBezTo>
                  <a:pt x="21341" y="9041"/>
                  <a:pt x="21358" y="9051"/>
                  <a:pt x="21370" y="9051"/>
                </a:cubicBezTo>
                <a:cubicBezTo>
                  <a:pt x="21396" y="9051"/>
                  <a:pt x="21400" y="9019"/>
                  <a:pt x="21377" y="8996"/>
                </a:cubicBezTo>
                <a:cubicBezTo>
                  <a:pt x="21372" y="8991"/>
                  <a:pt x="21366" y="8989"/>
                  <a:pt x="21359" y="8989"/>
                </a:cubicBezTo>
                <a:close/>
                <a:moveTo>
                  <a:pt x="135" y="11945"/>
                </a:moveTo>
                <a:cubicBezTo>
                  <a:pt x="127" y="11945"/>
                  <a:pt x="117" y="11946"/>
                  <a:pt x="108" y="11949"/>
                </a:cubicBezTo>
                <a:cubicBezTo>
                  <a:pt x="105" y="11951"/>
                  <a:pt x="102" y="11952"/>
                  <a:pt x="101" y="11953"/>
                </a:cubicBezTo>
                <a:cubicBezTo>
                  <a:pt x="102" y="11956"/>
                  <a:pt x="104" y="11958"/>
                  <a:pt x="106" y="11961"/>
                </a:cubicBezTo>
                <a:cubicBezTo>
                  <a:pt x="110" y="11962"/>
                  <a:pt x="114" y="11963"/>
                  <a:pt x="123" y="11964"/>
                </a:cubicBezTo>
                <a:cubicBezTo>
                  <a:pt x="148" y="11965"/>
                  <a:pt x="162" y="11959"/>
                  <a:pt x="154" y="11951"/>
                </a:cubicBezTo>
                <a:cubicBezTo>
                  <a:pt x="150" y="11947"/>
                  <a:pt x="144" y="11945"/>
                  <a:pt x="135" y="11945"/>
                </a:cubicBezTo>
                <a:close/>
                <a:moveTo>
                  <a:pt x="513" y="12276"/>
                </a:moveTo>
                <a:cubicBezTo>
                  <a:pt x="496" y="12277"/>
                  <a:pt x="499" y="12286"/>
                  <a:pt x="521" y="12300"/>
                </a:cubicBezTo>
                <a:cubicBezTo>
                  <a:pt x="567" y="12330"/>
                  <a:pt x="575" y="12330"/>
                  <a:pt x="557" y="12300"/>
                </a:cubicBezTo>
                <a:cubicBezTo>
                  <a:pt x="549" y="12287"/>
                  <a:pt x="529" y="12276"/>
                  <a:pt x="513" y="12276"/>
                </a:cubicBezTo>
                <a:close/>
                <a:moveTo>
                  <a:pt x="785" y="12468"/>
                </a:moveTo>
                <a:cubicBezTo>
                  <a:pt x="783" y="12469"/>
                  <a:pt x="790" y="12478"/>
                  <a:pt x="805" y="12497"/>
                </a:cubicBezTo>
                <a:cubicBezTo>
                  <a:pt x="823" y="12520"/>
                  <a:pt x="842" y="12539"/>
                  <a:pt x="847" y="12539"/>
                </a:cubicBezTo>
                <a:cubicBezTo>
                  <a:pt x="867" y="12539"/>
                  <a:pt x="854" y="12519"/>
                  <a:pt x="814" y="12488"/>
                </a:cubicBezTo>
                <a:cubicBezTo>
                  <a:pt x="795" y="12473"/>
                  <a:pt x="786" y="12466"/>
                  <a:pt x="785" y="12468"/>
                </a:cubicBezTo>
                <a:close/>
                <a:moveTo>
                  <a:pt x="1816" y="13426"/>
                </a:moveTo>
                <a:cubicBezTo>
                  <a:pt x="1815" y="13426"/>
                  <a:pt x="1814" y="13426"/>
                  <a:pt x="1813" y="13426"/>
                </a:cubicBezTo>
                <a:cubicBezTo>
                  <a:pt x="1818" y="13431"/>
                  <a:pt x="1825" y="13437"/>
                  <a:pt x="1830" y="13441"/>
                </a:cubicBezTo>
                <a:cubicBezTo>
                  <a:pt x="1850" y="13440"/>
                  <a:pt x="1859" y="13436"/>
                  <a:pt x="1846" y="13431"/>
                </a:cubicBezTo>
                <a:cubicBezTo>
                  <a:pt x="1838" y="13428"/>
                  <a:pt x="1827" y="13426"/>
                  <a:pt x="1816" y="13426"/>
                </a:cubicBezTo>
                <a:close/>
                <a:moveTo>
                  <a:pt x="18665" y="13545"/>
                </a:moveTo>
                <a:cubicBezTo>
                  <a:pt x="18660" y="13545"/>
                  <a:pt x="18663" y="13549"/>
                  <a:pt x="18675" y="13557"/>
                </a:cubicBezTo>
                <a:cubicBezTo>
                  <a:pt x="18677" y="13555"/>
                  <a:pt x="18679" y="13552"/>
                  <a:pt x="18681" y="13550"/>
                </a:cubicBezTo>
                <a:cubicBezTo>
                  <a:pt x="18676" y="13548"/>
                  <a:pt x="18667" y="13545"/>
                  <a:pt x="18665" y="13545"/>
                </a:cubicBezTo>
                <a:close/>
                <a:moveTo>
                  <a:pt x="2245" y="13805"/>
                </a:moveTo>
                <a:cubicBezTo>
                  <a:pt x="2259" y="13817"/>
                  <a:pt x="2273" y="13829"/>
                  <a:pt x="2288" y="13840"/>
                </a:cubicBezTo>
                <a:cubicBezTo>
                  <a:pt x="2288" y="13837"/>
                  <a:pt x="2287" y="13833"/>
                  <a:pt x="2284" y="13829"/>
                </a:cubicBezTo>
                <a:cubicBezTo>
                  <a:pt x="2276" y="13816"/>
                  <a:pt x="2259" y="13805"/>
                  <a:pt x="2245" y="13805"/>
                </a:cubicBezTo>
                <a:close/>
                <a:moveTo>
                  <a:pt x="18341" y="13854"/>
                </a:moveTo>
                <a:cubicBezTo>
                  <a:pt x="18328" y="13854"/>
                  <a:pt x="18322" y="13862"/>
                  <a:pt x="18322" y="13877"/>
                </a:cubicBezTo>
                <a:cubicBezTo>
                  <a:pt x="18322" y="13890"/>
                  <a:pt x="18346" y="13901"/>
                  <a:pt x="18376" y="13900"/>
                </a:cubicBezTo>
                <a:cubicBezTo>
                  <a:pt x="18378" y="13900"/>
                  <a:pt x="18379" y="13900"/>
                  <a:pt x="18381" y="13900"/>
                </a:cubicBezTo>
                <a:cubicBezTo>
                  <a:pt x="18387" y="13892"/>
                  <a:pt x="18392" y="13886"/>
                  <a:pt x="18398" y="13879"/>
                </a:cubicBezTo>
                <a:cubicBezTo>
                  <a:pt x="18396" y="13878"/>
                  <a:pt x="18396" y="13878"/>
                  <a:pt x="18394" y="13877"/>
                </a:cubicBezTo>
                <a:cubicBezTo>
                  <a:pt x="18371" y="13862"/>
                  <a:pt x="18353" y="13854"/>
                  <a:pt x="18341" y="13854"/>
                </a:cubicBezTo>
                <a:close/>
                <a:moveTo>
                  <a:pt x="2438" y="13903"/>
                </a:moveTo>
                <a:cubicBezTo>
                  <a:pt x="2430" y="13903"/>
                  <a:pt x="2420" y="13905"/>
                  <a:pt x="2412" y="13908"/>
                </a:cubicBezTo>
                <a:cubicBezTo>
                  <a:pt x="2407" y="13910"/>
                  <a:pt x="2405" y="13912"/>
                  <a:pt x="2403" y="13913"/>
                </a:cubicBezTo>
                <a:cubicBezTo>
                  <a:pt x="2406" y="13916"/>
                  <a:pt x="2409" y="13917"/>
                  <a:pt x="2412" y="13920"/>
                </a:cubicBezTo>
                <a:cubicBezTo>
                  <a:pt x="2416" y="13921"/>
                  <a:pt x="2418" y="13922"/>
                  <a:pt x="2426" y="13923"/>
                </a:cubicBezTo>
                <a:cubicBezTo>
                  <a:pt x="2451" y="13924"/>
                  <a:pt x="2465" y="13918"/>
                  <a:pt x="2457" y="13910"/>
                </a:cubicBezTo>
                <a:cubicBezTo>
                  <a:pt x="2453" y="13906"/>
                  <a:pt x="2446" y="13904"/>
                  <a:pt x="2438" y="13903"/>
                </a:cubicBezTo>
                <a:close/>
                <a:moveTo>
                  <a:pt x="2810" y="14211"/>
                </a:moveTo>
                <a:cubicBezTo>
                  <a:pt x="2790" y="14211"/>
                  <a:pt x="2780" y="14222"/>
                  <a:pt x="2788" y="14235"/>
                </a:cubicBezTo>
                <a:cubicBezTo>
                  <a:pt x="2796" y="14248"/>
                  <a:pt x="2813" y="14259"/>
                  <a:pt x="2825" y="14259"/>
                </a:cubicBezTo>
                <a:cubicBezTo>
                  <a:pt x="2837" y="14259"/>
                  <a:pt x="2848" y="14248"/>
                  <a:pt x="2848" y="14235"/>
                </a:cubicBezTo>
                <a:cubicBezTo>
                  <a:pt x="2848" y="14222"/>
                  <a:pt x="2831" y="14211"/>
                  <a:pt x="2810" y="14211"/>
                </a:cubicBezTo>
                <a:close/>
                <a:moveTo>
                  <a:pt x="2972" y="14404"/>
                </a:moveTo>
                <a:cubicBezTo>
                  <a:pt x="2969" y="14404"/>
                  <a:pt x="2968" y="14404"/>
                  <a:pt x="2966" y="14404"/>
                </a:cubicBezTo>
                <a:cubicBezTo>
                  <a:pt x="2975" y="14413"/>
                  <a:pt x="2988" y="14425"/>
                  <a:pt x="2997" y="14433"/>
                </a:cubicBezTo>
                <a:cubicBezTo>
                  <a:pt x="3036" y="14449"/>
                  <a:pt x="3042" y="14449"/>
                  <a:pt x="3028" y="14426"/>
                </a:cubicBezTo>
                <a:cubicBezTo>
                  <a:pt x="3020" y="14413"/>
                  <a:pt x="2994" y="14403"/>
                  <a:pt x="2972" y="14404"/>
                </a:cubicBezTo>
                <a:close/>
                <a:moveTo>
                  <a:pt x="5078" y="16182"/>
                </a:moveTo>
                <a:cubicBezTo>
                  <a:pt x="5090" y="16194"/>
                  <a:pt x="5103" y="16205"/>
                  <a:pt x="5116" y="16217"/>
                </a:cubicBezTo>
                <a:cubicBezTo>
                  <a:pt x="5119" y="16209"/>
                  <a:pt x="5114" y="16201"/>
                  <a:pt x="5100" y="16192"/>
                </a:cubicBezTo>
                <a:cubicBezTo>
                  <a:pt x="5092" y="16187"/>
                  <a:pt x="5084" y="16184"/>
                  <a:pt x="5078" y="16182"/>
                </a:cubicBezTo>
                <a:close/>
                <a:moveTo>
                  <a:pt x="5518" y="16560"/>
                </a:moveTo>
                <a:cubicBezTo>
                  <a:pt x="5528" y="16568"/>
                  <a:pt x="5534" y="16572"/>
                  <a:pt x="5545" y="16582"/>
                </a:cubicBezTo>
                <a:cubicBezTo>
                  <a:pt x="5544" y="16578"/>
                  <a:pt x="5542" y="16574"/>
                  <a:pt x="5538" y="16570"/>
                </a:cubicBezTo>
                <a:cubicBezTo>
                  <a:pt x="5533" y="16564"/>
                  <a:pt x="5526" y="16562"/>
                  <a:pt x="5518" y="16560"/>
                </a:cubicBezTo>
                <a:close/>
                <a:moveTo>
                  <a:pt x="5737" y="16743"/>
                </a:moveTo>
                <a:cubicBezTo>
                  <a:pt x="5735" y="16743"/>
                  <a:pt x="5734" y="16745"/>
                  <a:pt x="5734" y="16747"/>
                </a:cubicBezTo>
                <a:cubicBezTo>
                  <a:pt x="5759" y="16769"/>
                  <a:pt x="5783" y="16790"/>
                  <a:pt x="5809" y="16812"/>
                </a:cubicBezTo>
                <a:cubicBezTo>
                  <a:pt x="5812" y="16807"/>
                  <a:pt x="5805" y="16795"/>
                  <a:pt x="5790" y="16779"/>
                </a:cubicBezTo>
                <a:cubicBezTo>
                  <a:pt x="5770" y="16760"/>
                  <a:pt x="5746" y="16743"/>
                  <a:pt x="5737" y="16743"/>
                </a:cubicBezTo>
                <a:close/>
                <a:moveTo>
                  <a:pt x="15479" y="17366"/>
                </a:moveTo>
                <a:cubicBezTo>
                  <a:pt x="15466" y="17366"/>
                  <a:pt x="15476" y="17381"/>
                  <a:pt x="15501" y="17401"/>
                </a:cubicBezTo>
                <a:cubicBezTo>
                  <a:pt x="15502" y="17401"/>
                  <a:pt x="15503" y="17402"/>
                  <a:pt x="15504" y="17402"/>
                </a:cubicBezTo>
                <a:cubicBezTo>
                  <a:pt x="15510" y="17395"/>
                  <a:pt x="15516" y="17387"/>
                  <a:pt x="15522" y="17379"/>
                </a:cubicBezTo>
                <a:cubicBezTo>
                  <a:pt x="15507" y="17371"/>
                  <a:pt x="15492" y="17365"/>
                  <a:pt x="15479" y="17366"/>
                </a:cubicBezTo>
                <a:close/>
                <a:moveTo>
                  <a:pt x="6541" y="17389"/>
                </a:moveTo>
                <a:cubicBezTo>
                  <a:pt x="6527" y="17389"/>
                  <a:pt x="6522" y="17399"/>
                  <a:pt x="6530" y="17412"/>
                </a:cubicBezTo>
                <a:cubicBezTo>
                  <a:pt x="6538" y="17425"/>
                  <a:pt x="6550" y="17436"/>
                  <a:pt x="6556" y="17436"/>
                </a:cubicBezTo>
                <a:cubicBezTo>
                  <a:pt x="6561" y="17436"/>
                  <a:pt x="6567" y="17425"/>
                  <a:pt x="6567" y="17412"/>
                </a:cubicBezTo>
                <a:cubicBezTo>
                  <a:pt x="6567" y="17399"/>
                  <a:pt x="6555" y="17389"/>
                  <a:pt x="6541" y="17389"/>
                </a:cubicBezTo>
                <a:close/>
                <a:moveTo>
                  <a:pt x="15407" y="17471"/>
                </a:moveTo>
                <a:cubicBezTo>
                  <a:pt x="15403" y="17473"/>
                  <a:pt x="15403" y="17477"/>
                  <a:pt x="15407" y="17484"/>
                </a:cubicBezTo>
                <a:cubicBezTo>
                  <a:pt x="15412" y="17491"/>
                  <a:pt x="15419" y="17497"/>
                  <a:pt x="15427" y="17502"/>
                </a:cubicBezTo>
                <a:cubicBezTo>
                  <a:pt x="15432" y="17495"/>
                  <a:pt x="15438" y="17488"/>
                  <a:pt x="15443" y="17481"/>
                </a:cubicBezTo>
                <a:cubicBezTo>
                  <a:pt x="15439" y="17479"/>
                  <a:pt x="15436" y="17477"/>
                  <a:pt x="15430" y="17475"/>
                </a:cubicBezTo>
                <a:cubicBezTo>
                  <a:pt x="15420" y="17471"/>
                  <a:pt x="15411" y="17470"/>
                  <a:pt x="15407" y="17471"/>
                </a:cubicBezTo>
                <a:close/>
                <a:moveTo>
                  <a:pt x="15072" y="17901"/>
                </a:moveTo>
                <a:cubicBezTo>
                  <a:pt x="15068" y="17903"/>
                  <a:pt x="15067" y="17907"/>
                  <a:pt x="15071" y="17914"/>
                </a:cubicBezTo>
                <a:cubicBezTo>
                  <a:pt x="15075" y="17921"/>
                  <a:pt x="15082" y="17927"/>
                  <a:pt x="15089" y="17931"/>
                </a:cubicBezTo>
                <a:cubicBezTo>
                  <a:pt x="15095" y="17924"/>
                  <a:pt x="15099" y="17918"/>
                  <a:pt x="15106" y="17910"/>
                </a:cubicBezTo>
                <a:cubicBezTo>
                  <a:pt x="15102" y="17909"/>
                  <a:pt x="15099" y="17906"/>
                  <a:pt x="15094" y="17904"/>
                </a:cubicBezTo>
                <a:cubicBezTo>
                  <a:pt x="15084" y="17900"/>
                  <a:pt x="15076" y="17900"/>
                  <a:pt x="15072" y="17901"/>
                </a:cubicBezTo>
                <a:close/>
                <a:moveTo>
                  <a:pt x="14031" y="19223"/>
                </a:moveTo>
                <a:cubicBezTo>
                  <a:pt x="14026" y="19225"/>
                  <a:pt x="14021" y="19227"/>
                  <a:pt x="14014" y="19230"/>
                </a:cubicBezTo>
                <a:cubicBezTo>
                  <a:pt x="13997" y="19237"/>
                  <a:pt x="14000" y="19241"/>
                  <a:pt x="14015" y="19244"/>
                </a:cubicBezTo>
                <a:cubicBezTo>
                  <a:pt x="14019" y="19238"/>
                  <a:pt x="14026" y="19229"/>
                  <a:pt x="14031" y="19223"/>
                </a:cubicBezTo>
                <a:close/>
                <a:moveTo>
                  <a:pt x="13897" y="19254"/>
                </a:moveTo>
                <a:cubicBezTo>
                  <a:pt x="13884" y="19254"/>
                  <a:pt x="13886" y="19261"/>
                  <a:pt x="13908" y="19276"/>
                </a:cubicBezTo>
                <a:cubicBezTo>
                  <a:pt x="13926" y="19288"/>
                  <a:pt x="13956" y="19296"/>
                  <a:pt x="13976" y="19296"/>
                </a:cubicBezTo>
                <a:cubicBezTo>
                  <a:pt x="13978" y="19293"/>
                  <a:pt x="13982" y="19288"/>
                  <a:pt x="13984" y="19285"/>
                </a:cubicBezTo>
                <a:cubicBezTo>
                  <a:pt x="13980" y="19282"/>
                  <a:pt x="13978" y="19280"/>
                  <a:pt x="13968" y="19276"/>
                </a:cubicBezTo>
                <a:cubicBezTo>
                  <a:pt x="13935" y="19261"/>
                  <a:pt x="13909" y="19254"/>
                  <a:pt x="13897" y="19254"/>
                </a:cubicBezTo>
                <a:close/>
                <a:moveTo>
                  <a:pt x="13948" y="19323"/>
                </a:moveTo>
                <a:cubicBezTo>
                  <a:pt x="13936" y="19324"/>
                  <a:pt x="13937" y="19330"/>
                  <a:pt x="13945" y="19337"/>
                </a:cubicBezTo>
                <a:cubicBezTo>
                  <a:pt x="13947" y="19335"/>
                  <a:pt x="13952" y="19328"/>
                  <a:pt x="13954" y="19325"/>
                </a:cubicBezTo>
                <a:cubicBezTo>
                  <a:pt x="13952" y="19325"/>
                  <a:pt x="13950" y="19323"/>
                  <a:pt x="13948" y="19323"/>
                </a:cubicBezTo>
                <a:close/>
                <a:moveTo>
                  <a:pt x="9083" y="19606"/>
                </a:moveTo>
                <a:cubicBezTo>
                  <a:pt x="9105" y="19624"/>
                  <a:pt x="9122" y="19637"/>
                  <a:pt x="9126" y="19637"/>
                </a:cubicBezTo>
                <a:cubicBezTo>
                  <a:pt x="9127" y="19637"/>
                  <a:pt x="9132" y="19640"/>
                  <a:pt x="9134" y="19641"/>
                </a:cubicBezTo>
                <a:cubicBezTo>
                  <a:pt x="9132" y="19628"/>
                  <a:pt x="9110" y="19614"/>
                  <a:pt x="9083" y="19606"/>
                </a:cubicBezTo>
                <a:close/>
                <a:moveTo>
                  <a:pt x="9178" y="19623"/>
                </a:moveTo>
                <a:cubicBezTo>
                  <a:pt x="9168" y="19623"/>
                  <a:pt x="9161" y="19628"/>
                  <a:pt x="9153" y="19640"/>
                </a:cubicBezTo>
                <a:cubicBezTo>
                  <a:pt x="9150" y="19645"/>
                  <a:pt x="9148" y="19645"/>
                  <a:pt x="9146" y="19648"/>
                </a:cubicBezTo>
                <a:cubicBezTo>
                  <a:pt x="9155" y="19653"/>
                  <a:pt x="9168" y="19663"/>
                  <a:pt x="9185" y="19677"/>
                </a:cubicBezTo>
                <a:cubicBezTo>
                  <a:pt x="9192" y="19677"/>
                  <a:pt x="9200" y="19679"/>
                  <a:pt x="9205" y="19679"/>
                </a:cubicBezTo>
                <a:cubicBezTo>
                  <a:pt x="9263" y="19680"/>
                  <a:pt x="9264" y="19679"/>
                  <a:pt x="9219" y="19645"/>
                </a:cubicBezTo>
                <a:cubicBezTo>
                  <a:pt x="9200" y="19631"/>
                  <a:pt x="9188" y="19624"/>
                  <a:pt x="9178" y="19623"/>
                </a:cubicBezTo>
                <a:close/>
                <a:moveTo>
                  <a:pt x="13426" y="19896"/>
                </a:moveTo>
                <a:cubicBezTo>
                  <a:pt x="13412" y="19896"/>
                  <a:pt x="13408" y="19907"/>
                  <a:pt x="13416" y="19920"/>
                </a:cubicBezTo>
                <a:cubicBezTo>
                  <a:pt x="13424" y="19934"/>
                  <a:pt x="13436" y="19945"/>
                  <a:pt x="13442" y="19945"/>
                </a:cubicBezTo>
                <a:cubicBezTo>
                  <a:pt x="13447" y="19945"/>
                  <a:pt x="13452" y="19934"/>
                  <a:pt x="13452" y="19920"/>
                </a:cubicBezTo>
                <a:cubicBezTo>
                  <a:pt x="13452" y="19907"/>
                  <a:pt x="13440" y="19896"/>
                  <a:pt x="13426" y="19896"/>
                </a:cubicBezTo>
                <a:close/>
                <a:moveTo>
                  <a:pt x="9445" y="19906"/>
                </a:moveTo>
                <a:cubicBezTo>
                  <a:pt x="9473" y="19932"/>
                  <a:pt x="9486" y="19944"/>
                  <a:pt x="9520" y="19974"/>
                </a:cubicBezTo>
                <a:cubicBezTo>
                  <a:pt x="9557" y="19991"/>
                  <a:pt x="9599" y="20009"/>
                  <a:pt x="9613" y="20017"/>
                </a:cubicBezTo>
                <a:cubicBezTo>
                  <a:pt x="9662" y="20044"/>
                  <a:pt x="9661" y="20044"/>
                  <a:pt x="9661" y="20009"/>
                </a:cubicBezTo>
                <a:cubicBezTo>
                  <a:pt x="9661" y="19985"/>
                  <a:pt x="9518" y="19922"/>
                  <a:pt x="9445" y="19906"/>
                </a:cubicBezTo>
                <a:close/>
                <a:moveTo>
                  <a:pt x="9628" y="20070"/>
                </a:moveTo>
                <a:cubicBezTo>
                  <a:pt x="9637" y="20074"/>
                  <a:pt x="9645" y="20080"/>
                  <a:pt x="9650" y="20087"/>
                </a:cubicBezTo>
                <a:cubicBezTo>
                  <a:pt x="9642" y="20081"/>
                  <a:pt x="9635" y="20076"/>
                  <a:pt x="9628" y="20070"/>
                </a:cubicBezTo>
                <a:close/>
                <a:moveTo>
                  <a:pt x="10170" y="20470"/>
                </a:moveTo>
                <a:cubicBezTo>
                  <a:pt x="10160" y="20470"/>
                  <a:pt x="10180" y="20492"/>
                  <a:pt x="10213" y="20517"/>
                </a:cubicBezTo>
                <a:cubicBezTo>
                  <a:pt x="10278" y="20568"/>
                  <a:pt x="10309" y="20577"/>
                  <a:pt x="10309" y="20545"/>
                </a:cubicBezTo>
                <a:cubicBezTo>
                  <a:pt x="10309" y="20526"/>
                  <a:pt x="10204" y="20469"/>
                  <a:pt x="10170" y="20470"/>
                </a:cubicBezTo>
                <a:close/>
                <a:moveTo>
                  <a:pt x="11818" y="21545"/>
                </a:moveTo>
                <a:cubicBezTo>
                  <a:pt x="11805" y="21545"/>
                  <a:pt x="11800" y="21555"/>
                  <a:pt x="11808" y="21569"/>
                </a:cubicBezTo>
                <a:cubicBezTo>
                  <a:pt x="11816" y="21582"/>
                  <a:pt x="11834" y="21593"/>
                  <a:pt x="11847" y="21593"/>
                </a:cubicBezTo>
                <a:cubicBezTo>
                  <a:pt x="11860" y="21593"/>
                  <a:pt x="11864" y="21582"/>
                  <a:pt x="11856" y="21569"/>
                </a:cubicBezTo>
                <a:cubicBezTo>
                  <a:pt x="11848" y="21555"/>
                  <a:pt x="11831" y="21545"/>
                  <a:pt x="11818" y="21545"/>
                </a:cubicBezTo>
                <a:close/>
                <a:moveTo>
                  <a:pt x="11986" y="21593"/>
                </a:moveTo>
                <a:cubicBezTo>
                  <a:pt x="11979" y="21593"/>
                  <a:pt x="11975" y="21595"/>
                  <a:pt x="11973" y="21600"/>
                </a:cubicBezTo>
                <a:cubicBezTo>
                  <a:pt x="11978" y="21598"/>
                  <a:pt x="11983" y="21596"/>
                  <a:pt x="11988" y="21593"/>
                </a:cubicBezTo>
                <a:cubicBezTo>
                  <a:pt x="11987" y="21593"/>
                  <a:pt x="11987" y="21593"/>
                  <a:pt x="11986" y="2159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5" name="scrabble-plansza.jpeg" descr="scrabble-plansza.jpe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240000">
            <a:off x="14194815" y="4412284"/>
            <a:ext cx="10443370" cy="10323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4191" y="1"/>
                </a:moveTo>
                <a:cubicBezTo>
                  <a:pt x="4175" y="7"/>
                  <a:pt x="4188" y="13"/>
                  <a:pt x="4222" y="13"/>
                </a:cubicBezTo>
                <a:cubicBezTo>
                  <a:pt x="4236" y="13"/>
                  <a:pt x="4245" y="11"/>
                  <a:pt x="4251" y="10"/>
                </a:cubicBezTo>
                <a:cubicBezTo>
                  <a:pt x="4244" y="7"/>
                  <a:pt x="4229" y="6"/>
                  <a:pt x="4225" y="3"/>
                </a:cubicBezTo>
                <a:cubicBezTo>
                  <a:pt x="4224" y="2"/>
                  <a:pt x="4216" y="1"/>
                  <a:pt x="4214" y="1"/>
                </a:cubicBezTo>
                <a:cubicBezTo>
                  <a:pt x="4206" y="1"/>
                  <a:pt x="4198" y="-2"/>
                  <a:pt x="4191" y="1"/>
                </a:cubicBezTo>
                <a:close/>
                <a:moveTo>
                  <a:pt x="4431" y="29"/>
                </a:moveTo>
                <a:cubicBezTo>
                  <a:pt x="4425" y="34"/>
                  <a:pt x="4429" y="38"/>
                  <a:pt x="4451" y="39"/>
                </a:cubicBezTo>
                <a:cubicBezTo>
                  <a:pt x="4469" y="40"/>
                  <a:pt x="4479" y="37"/>
                  <a:pt x="4481" y="32"/>
                </a:cubicBezTo>
                <a:cubicBezTo>
                  <a:pt x="4460" y="31"/>
                  <a:pt x="4449" y="30"/>
                  <a:pt x="4431" y="29"/>
                </a:cubicBezTo>
                <a:close/>
                <a:moveTo>
                  <a:pt x="5019" y="37"/>
                </a:moveTo>
                <a:cubicBezTo>
                  <a:pt x="5021" y="39"/>
                  <a:pt x="5021" y="39"/>
                  <a:pt x="5024" y="41"/>
                </a:cubicBezTo>
                <a:cubicBezTo>
                  <a:pt x="5070" y="72"/>
                  <a:pt x="5078" y="72"/>
                  <a:pt x="5060" y="41"/>
                </a:cubicBezTo>
                <a:cubicBezTo>
                  <a:pt x="5058" y="39"/>
                  <a:pt x="5055" y="40"/>
                  <a:pt x="5053" y="38"/>
                </a:cubicBezTo>
                <a:cubicBezTo>
                  <a:pt x="5042" y="38"/>
                  <a:pt x="5029" y="37"/>
                  <a:pt x="5019" y="37"/>
                </a:cubicBezTo>
                <a:close/>
                <a:moveTo>
                  <a:pt x="4873" y="74"/>
                </a:moveTo>
                <a:cubicBezTo>
                  <a:pt x="4854" y="81"/>
                  <a:pt x="4859" y="87"/>
                  <a:pt x="4887" y="89"/>
                </a:cubicBezTo>
                <a:cubicBezTo>
                  <a:pt x="4913" y="90"/>
                  <a:pt x="4927" y="84"/>
                  <a:pt x="4919" y="76"/>
                </a:cubicBezTo>
                <a:cubicBezTo>
                  <a:pt x="4911" y="68"/>
                  <a:pt x="4891" y="67"/>
                  <a:pt x="4873" y="74"/>
                </a:cubicBezTo>
                <a:close/>
                <a:moveTo>
                  <a:pt x="931" y="98"/>
                </a:moveTo>
                <a:cubicBezTo>
                  <a:pt x="718" y="99"/>
                  <a:pt x="600" y="103"/>
                  <a:pt x="597" y="108"/>
                </a:cubicBezTo>
                <a:cubicBezTo>
                  <a:pt x="589" y="121"/>
                  <a:pt x="580" y="198"/>
                  <a:pt x="577" y="281"/>
                </a:cubicBezTo>
                <a:cubicBezTo>
                  <a:pt x="573" y="389"/>
                  <a:pt x="561" y="436"/>
                  <a:pt x="535" y="446"/>
                </a:cubicBezTo>
                <a:cubicBezTo>
                  <a:pt x="507" y="457"/>
                  <a:pt x="505" y="467"/>
                  <a:pt x="527" y="489"/>
                </a:cubicBezTo>
                <a:cubicBezTo>
                  <a:pt x="558" y="520"/>
                  <a:pt x="567" y="901"/>
                  <a:pt x="537" y="901"/>
                </a:cubicBezTo>
                <a:cubicBezTo>
                  <a:pt x="527" y="901"/>
                  <a:pt x="517" y="1092"/>
                  <a:pt x="515" y="1325"/>
                </a:cubicBezTo>
                <a:cubicBezTo>
                  <a:pt x="512" y="1558"/>
                  <a:pt x="492" y="2113"/>
                  <a:pt x="470" y="2559"/>
                </a:cubicBezTo>
                <a:cubicBezTo>
                  <a:pt x="449" y="3004"/>
                  <a:pt x="432" y="3419"/>
                  <a:pt x="433" y="3479"/>
                </a:cubicBezTo>
                <a:cubicBezTo>
                  <a:pt x="435" y="3542"/>
                  <a:pt x="423" y="3595"/>
                  <a:pt x="405" y="3606"/>
                </a:cubicBezTo>
                <a:cubicBezTo>
                  <a:pt x="380" y="3622"/>
                  <a:pt x="381" y="3627"/>
                  <a:pt x="406" y="3627"/>
                </a:cubicBezTo>
                <a:cubicBezTo>
                  <a:pt x="431" y="3628"/>
                  <a:pt x="436" y="3679"/>
                  <a:pt x="432" y="3855"/>
                </a:cubicBezTo>
                <a:cubicBezTo>
                  <a:pt x="428" y="3980"/>
                  <a:pt x="421" y="4091"/>
                  <a:pt x="415" y="4102"/>
                </a:cubicBezTo>
                <a:cubicBezTo>
                  <a:pt x="405" y="4122"/>
                  <a:pt x="393" y="4464"/>
                  <a:pt x="387" y="4942"/>
                </a:cubicBezTo>
                <a:cubicBezTo>
                  <a:pt x="386" y="5063"/>
                  <a:pt x="376" y="5151"/>
                  <a:pt x="366" y="5138"/>
                </a:cubicBezTo>
                <a:cubicBezTo>
                  <a:pt x="353" y="5119"/>
                  <a:pt x="327" y="5113"/>
                  <a:pt x="303" y="5115"/>
                </a:cubicBezTo>
                <a:cubicBezTo>
                  <a:pt x="298" y="5284"/>
                  <a:pt x="293" y="5527"/>
                  <a:pt x="288" y="5635"/>
                </a:cubicBezTo>
                <a:cubicBezTo>
                  <a:pt x="280" y="5810"/>
                  <a:pt x="263" y="6190"/>
                  <a:pt x="250" y="6478"/>
                </a:cubicBezTo>
                <a:cubicBezTo>
                  <a:pt x="236" y="6766"/>
                  <a:pt x="214" y="7272"/>
                  <a:pt x="199" y="7602"/>
                </a:cubicBezTo>
                <a:cubicBezTo>
                  <a:pt x="185" y="7932"/>
                  <a:pt x="167" y="8323"/>
                  <a:pt x="160" y="8470"/>
                </a:cubicBezTo>
                <a:cubicBezTo>
                  <a:pt x="153" y="8618"/>
                  <a:pt x="135" y="9204"/>
                  <a:pt x="121" y="9773"/>
                </a:cubicBezTo>
                <a:cubicBezTo>
                  <a:pt x="87" y="11147"/>
                  <a:pt x="75" y="11386"/>
                  <a:pt x="39" y="11429"/>
                </a:cubicBezTo>
                <a:cubicBezTo>
                  <a:pt x="18" y="11455"/>
                  <a:pt x="10" y="12706"/>
                  <a:pt x="3" y="15924"/>
                </a:cubicBezTo>
                <a:lnTo>
                  <a:pt x="3" y="16380"/>
                </a:lnTo>
                <a:lnTo>
                  <a:pt x="0" y="21458"/>
                </a:lnTo>
                <a:lnTo>
                  <a:pt x="2042" y="21450"/>
                </a:lnTo>
                <a:cubicBezTo>
                  <a:pt x="3271" y="21446"/>
                  <a:pt x="4103" y="21453"/>
                  <a:pt x="4120" y="21467"/>
                </a:cubicBezTo>
                <a:cubicBezTo>
                  <a:pt x="4137" y="21481"/>
                  <a:pt x="6030" y="21492"/>
                  <a:pt x="8892" y="21494"/>
                </a:cubicBezTo>
                <a:cubicBezTo>
                  <a:pt x="12195" y="21497"/>
                  <a:pt x="13644" y="21506"/>
                  <a:pt x="13666" y="21525"/>
                </a:cubicBezTo>
                <a:cubicBezTo>
                  <a:pt x="13686" y="21541"/>
                  <a:pt x="13732" y="21544"/>
                  <a:pt x="13781" y="21533"/>
                </a:cubicBezTo>
                <a:cubicBezTo>
                  <a:pt x="13923" y="21501"/>
                  <a:pt x="14843" y="21492"/>
                  <a:pt x="14899" y="21522"/>
                </a:cubicBezTo>
                <a:cubicBezTo>
                  <a:pt x="14933" y="21540"/>
                  <a:pt x="15101" y="21544"/>
                  <a:pt x="15391" y="21535"/>
                </a:cubicBezTo>
                <a:cubicBezTo>
                  <a:pt x="15634" y="21527"/>
                  <a:pt x="15917" y="21521"/>
                  <a:pt x="16021" y="21522"/>
                </a:cubicBezTo>
                <a:cubicBezTo>
                  <a:pt x="18410" y="21533"/>
                  <a:pt x="21219" y="21564"/>
                  <a:pt x="21234" y="21579"/>
                </a:cubicBezTo>
                <a:cubicBezTo>
                  <a:pt x="21244" y="21589"/>
                  <a:pt x="21298" y="21598"/>
                  <a:pt x="21351" y="21598"/>
                </a:cubicBezTo>
                <a:cubicBezTo>
                  <a:pt x="21427" y="21598"/>
                  <a:pt x="21466" y="21580"/>
                  <a:pt x="21524" y="21519"/>
                </a:cubicBezTo>
                <a:lnTo>
                  <a:pt x="21600" y="21440"/>
                </a:lnTo>
                <a:lnTo>
                  <a:pt x="21588" y="20887"/>
                </a:lnTo>
                <a:cubicBezTo>
                  <a:pt x="21581" y="20583"/>
                  <a:pt x="21565" y="19971"/>
                  <a:pt x="21552" y="19529"/>
                </a:cubicBezTo>
                <a:cubicBezTo>
                  <a:pt x="21539" y="19086"/>
                  <a:pt x="21520" y="17952"/>
                  <a:pt x="21509" y="17007"/>
                </a:cubicBezTo>
                <a:cubicBezTo>
                  <a:pt x="21498" y="16063"/>
                  <a:pt x="21480" y="15297"/>
                  <a:pt x="21468" y="15304"/>
                </a:cubicBezTo>
                <a:cubicBezTo>
                  <a:pt x="21456" y="15312"/>
                  <a:pt x="21447" y="14871"/>
                  <a:pt x="21446" y="14323"/>
                </a:cubicBezTo>
                <a:cubicBezTo>
                  <a:pt x="21447" y="13739"/>
                  <a:pt x="21437" y="13323"/>
                  <a:pt x="21424" y="13318"/>
                </a:cubicBezTo>
                <a:cubicBezTo>
                  <a:pt x="21410" y="13313"/>
                  <a:pt x="21393" y="12692"/>
                  <a:pt x="21382" y="11829"/>
                </a:cubicBezTo>
                <a:cubicBezTo>
                  <a:pt x="21373" y="11014"/>
                  <a:pt x="21357" y="10336"/>
                  <a:pt x="21349" y="10322"/>
                </a:cubicBezTo>
                <a:cubicBezTo>
                  <a:pt x="21340" y="10308"/>
                  <a:pt x="21325" y="9883"/>
                  <a:pt x="21314" y="9377"/>
                </a:cubicBezTo>
                <a:cubicBezTo>
                  <a:pt x="21296" y="8507"/>
                  <a:pt x="21262" y="7010"/>
                  <a:pt x="21231" y="5737"/>
                </a:cubicBezTo>
                <a:cubicBezTo>
                  <a:pt x="21224" y="5421"/>
                  <a:pt x="21206" y="4455"/>
                  <a:pt x="21192" y="3592"/>
                </a:cubicBezTo>
                <a:cubicBezTo>
                  <a:pt x="21183" y="3049"/>
                  <a:pt x="21179" y="2906"/>
                  <a:pt x="21172" y="2531"/>
                </a:cubicBezTo>
                <a:cubicBezTo>
                  <a:pt x="21141" y="2534"/>
                  <a:pt x="21122" y="2539"/>
                  <a:pt x="21122" y="2546"/>
                </a:cubicBezTo>
                <a:cubicBezTo>
                  <a:pt x="21122" y="2560"/>
                  <a:pt x="21111" y="2571"/>
                  <a:pt x="21098" y="2571"/>
                </a:cubicBezTo>
                <a:cubicBezTo>
                  <a:pt x="21063" y="2571"/>
                  <a:pt x="21067" y="2504"/>
                  <a:pt x="21103" y="2491"/>
                </a:cubicBezTo>
                <a:cubicBezTo>
                  <a:pt x="21128" y="2482"/>
                  <a:pt x="21128" y="2473"/>
                  <a:pt x="21103" y="2447"/>
                </a:cubicBezTo>
                <a:cubicBezTo>
                  <a:pt x="21072" y="2412"/>
                  <a:pt x="21064" y="2324"/>
                  <a:pt x="21087" y="2239"/>
                </a:cubicBezTo>
                <a:cubicBezTo>
                  <a:pt x="21095" y="2209"/>
                  <a:pt x="21119" y="2200"/>
                  <a:pt x="21164" y="2197"/>
                </a:cubicBezTo>
                <a:cubicBezTo>
                  <a:pt x="21164" y="2166"/>
                  <a:pt x="21164" y="2127"/>
                  <a:pt x="21163" y="2097"/>
                </a:cubicBezTo>
                <a:lnTo>
                  <a:pt x="21085" y="2092"/>
                </a:lnTo>
                <a:lnTo>
                  <a:pt x="21068" y="1982"/>
                </a:lnTo>
                <a:cubicBezTo>
                  <a:pt x="21058" y="1921"/>
                  <a:pt x="21050" y="1667"/>
                  <a:pt x="21048" y="1417"/>
                </a:cubicBezTo>
                <a:cubicBezTo>
                  <a:pt x="21045" y="750"/>
                  <a:pt x="21027" y="418"/>
                  <a:pt x="20993" y="389"/>
                </a:cubicBezTo>
                <a:cubicBezTo>
                  <a:pt x="20974" y="374"/>
                  <a:pt x="20121" y="355"/>
                  <a:pt x="18670" y="338"/>
                </a:cubicBezTo>
                <a:cubicBezTo>
                  <a:pt x="17408" y="323"/>
                  <a:pt x="16184" y="306"/>
                  <a:pt x="15950" y="300"/>
                </a:cubicBezTo>
                <a:cubicBezTo>
                  <a:pt x="15716" y="294"/>
                  <a:pt x="15080" y="290"/>
                  <a:pt x="14536" y="290"/>
                </a:cubicBezTo>
                <a:cubicBezTo>
                  <a:pt x="13788" y="291"/>
                  <a:pt x="13546" y="284"/>
                  <a:pt x="13546" y="262"/>
                </a:cubicBezTo>
                <a:cubicBezTo>
                  <a:pt x="13546" y="244"/>
                  <a:pt x="13530" y="239"/>
                  <a:pt x="13504" y="250"/>
                </a:cubicBezTo>
                <a:cubicBezTo>
                  <a:pt x="13433" y="277"/>
                  <a:pt x="12084" y="269"/>
                  <a:pt x="10050" y="228"/>
                </a:cubicBezTo>
                <a:cubicBezTo>
                  <a:pt x="9682" y="221"/>
                  <a:pt x="9062" y="212"/>
                  <a:pt x="8672" y="208"/>
                </a:cubicBezTo>
                <a:cubicBezTo>
                  <a:pt x="8115" y="203"/>
                  <a:pt x="7964" y="195"/>
                  <a:pt x="7973" y="171"/>
                </a:cubicBezTo>
                <a:cubicBezTo>
                  <a:pt x="7973" y="170"/>
                  <a:pt x="7973" y="170"/>
                  <a:pt x="7973" y="169"/>
                </a:cubicBezTo>
                <a:cubicBezTo>
                  <a:pt x="7919" y="194"/>
                  <a:pt x="7809" y="194"/>
                  <a:pt x="7827" y="165"/>
                </a:cubicBezTo>
                <a:cubicBezTo>
                  <a:pt x="7779" y="171"/>
                  <a:pt x="7654" y="175"/>
                  <a:pt x="7462" y="177"/>
                </a:cubicBezTo>
                <a:cubicBezTo>
                  <a:pt x="7342" y="179"/>
                  <a:pt x="7230" y="181"/>
                  <a:pt x="7082" y="181"/>
                </a:cubicBezTo>
                <a:cubicBezTo>
                  <a:pt x="6637" y="180"/>
                  <a:pt x="6328" y="176"/>
                  <a:pt x="6394" y="171"/>
                </a:cubicBezTo>
                <a:cubicBezTo>
                  <a:pt x="6439" y="167"/>
                  <a:pt x="6478" y="159"/>
                  <a:pt x="6508" y="150"/>
                </a:cubicBezTo>
                <a:cubicBezTo>
                  <a:pt x="6307" y="159"/>
                  <a:pt x="5720" y="157"/>
                  <a:pt x="4915" y="143"/>
                </a:cubicBezTo>
                <a:cubicBezTo>
                  <a:pt x="3070" y="110"/>
                  <a:pt x="1571" y="94"/>
                  <a:pt x="931" y="98"/>
                </a:cubicBezTo>
                <a:close/>
                <a:moveTo>
                  <a:pt x="8221" y="98"/>
                </a:moveTo>
                <a:cubicBezTo>
                  <a:pt x="8201" y="98"/>
                  <a:pt x="8190" y="99"/>
                  <a:pt x="8167" y="99"/>
                </a:cubicBezTo>
                <a:cubicBezTo>
                  <a:pt x="8184" y="103"/>
                  <a:pt x="8205" y="111"/>
                  <a:pt x="8216" y="111"/>
                </a:cubicBezTo>
                <a:cubicBezTo>
                  <a:pt x="8247" y="110"/>
                  <a:pt x="8244" y="107"/>
                  <a:pt x="8221" y="98"/>
                </a:cubicBezTo>
                <a:close/>
                <a:moveTo>
                  <a:pt x="4484" y="99"/>
                </a:moveTo>
                <a:cubicBezTo>
                  <a:pt x="4465" y="106"/>
                  <a:pt x="4471" y="111"/>
                  <a:pt x="4499" y="113"/>
                </a:cubicBezTo>
                <a:cubicBezTo>
                  <a:pt x="4525" y="114"/>
                  <a:pt x="4539" y="108"/>
                  <a:pt x="4531" y="100"/>
                </a:cubicBezTo>
                <a:cubicBezTo>
                  <a:pt x="4523" y="92"/>
                  <a:pt x="4502" y="91"/>
                  <a:pt x="4484" y="99"/>
                </a:cubicBezTo>
                <a:close/>
                <a:moveTo>
                  <a:pt x="9606" y="148"/>
                </a:moveTo>
                <a:cubicBezTo>
                  <a:pt x="9590" y="155"/>
                  <a:pt x="9603" y="160"/>
                  <a:pt x="9637" y="160"/>
                </a:cubicBezTo>
                <a:cubicBezTo>
                  <a:pt x="9670" y="160"/>
                  <a:pt x="9684" y="155"/>
                  <a:pt x="9667" y="148"/>
                </a:cubicBezTo>
                <a:cubicBezTo>
                  <a:pt x="9651" y="142"/>
                  <a:pt x="9623" y="142"/>
                  <a:pt x="9606" y="148"/>
                </a:cubicBezTo>
                <a:close/>
                <a:moveTo>
                  <a:pt x="19664" y="221"/>
                </a:moveTo>
                <a:cubicBezTo>
                  <a:pt x="19636" y="223"/>
                  <a:pt x="19628" y="229"/>
                  <a:pt x="19641" y="237"/>
                </a:cubicBezTo>
                <a:cubicBezTo>
                  <a:pt x="19661" y="251"/>
                  <a:pt x="19737" y="263"/>
                  <a:pt x="19811" y="265"/>
                </a:cubicBezTo>
                <a:cubicBezTo>
                  <a:pt x="19884" y="266"/>
                  <a:pt x="20005" y="277"/>
                  <a:pt x="20078" y="288"/>
                </a:cubicBezTo>
                <a:cubicBezTo>
                  <a:pt x="20245" y="313"/>
                  <a:pt x="20487" y="300"/>
                  <a:pt x="20522" y="265"/>
                </a:cubicBezTo>
                <a:cubicBezTo>
                  <a:pt x="20541" y="245"/>
                  <a:pt x="20513" y="237"/>
                  <a:pt x="20422" y="235"/>
                </a:cubicBezTo>
                <a:cubicBezTo>
                  <a:pt x="20353" y="233"/>
                  <a:pt x="20285" y="229"/>
                  <a:pt x="20272" y="226"/>
                </a:cubicBezTo>
                <a:cubicBezTo>
                  <a:pt x="20265" y="224"/>
                  <a:pt x="20243" y="223"/>
                  <a:pt x="20227" y="221"/>
                </a:cubicBezTo>
                <a:lnTo>
                  <a:pt x="19973" y="221"/>
                </a:lnTo>
                <a:cubicBezTo>
                  <a:pt x="19981" y="232"/>
                  <a:pt x="19930" y="233"/>
                  <a:pt x="19811" y="226"/>
                </a:cubicBezTo>
                <a:cubicBezTo>
                  <a:pt x="19740" y="221"/>
                  <a:pt x="19692" y="220"/>
                  <a:pt x="19664" y="221"/>
                </a:cubicBezTo>
                <a:close/>
                <a:moveTo>
                  <a:pt x="20923" y="241"/>
                </a:moveTo>
                <a:cubicBezTo>
                  <a:pt x="20890" y="261"/>
                  <a:pt x="20909" y="287"/>
                  <a:pt x="20970" y="288"/>
                </a:cubicBezTo>
                <a:cubicBezTo>
                  <a:pt x="20974" y="288"/>
                  <a:pt x="20989" y="291"/>
                  <a:pt x="20993" y="291"/>
                </a:cubicBezTo>
                <a:cubicBezTo>
                  <a:pt x="20989" y="287"/>
                  <a:pt x="20984" y="282"/>
                  <a:pt x="20979" y="279"/>
                </a:cubicBezTo>
                <a:lnTo>
                  <a:pt x="20923" y="241"/>
                </a:lnTo>
                <a:close/>
                <a:moveTo>
                  <a:pt x="19015" y="270"/>
                </a:moveTo>
                <a:cubicBezTo>
                  <a:pt x="18978" y="275"/>
                  <a:pt x="19003" y="280"/>
                  <a:pt x="19070" y="280"/>
                </a:cubicBezTo>
                <a:cubicBezTo>
                  <a:pt x="19137" y="281"/>
                  <a:pt x="19166" y="275"/>
                  <a:pt x="19137" y="270"/>
                </a:cubicBezTo>
                <a:cubicBezTo>
                  <a:pt x="19107" y="264"/>
                  <a:pt x="19052" y="264"/>
                  <a:pt x="19015" y="270"/>
                </a:cubicBezTo>
                <a:close/>
                <a:moveTo>
                  <a:pt x="19417" y="282"/>
                </a:moveTo>
                <a:cubicBezTo>
                  <a:pt x="19399" y="283"/>
                  <a:pt x="19386" y="287"/>
                  <a:pt x="19383" y="292"/>
                </a:cubicBezTo>
                <a:cubicBezTo>
                  <a:pt x="19376" y="303"/>
                  <a:pt x="19415" y="312"/>
                  <a:pt x="19469" y="312"/>
                </a:cubicBezTo>
                <a:cubicBezTo>
                  <a:pt x="19523" y="312"/>
                  <a:pt x="19568" y="308"/>
                  <a:pt x="19568" y="303"/>
                </a:cubicBezTo>
                <a:cubicBezTo>
                  <a:pt x="19568" y="288"/>
                  <a:pt x="19471" y="278"/>
                  <a:pt x="19417" y="282"/>
                </a:cubicBezTo>
                <a:close/>
                <a:moveTo>
                  <a:pt x="21139" y="994"/>
                </a:moveTo>
                <a:cubicBezTo>
                  <a:pt x="21127" y="1008"/>
                  <a:pt x="21120" y="1026"/>
                  <a:pt x="21132" y="1045"/>
                </a:cubicBezTo>
                <a:cubicBezTo>
                  <a:pt x="21140" y="1058"/>
                  <a:pt x="21132" y="1075"/>
                  <a:pt x="21116" y="1082"/>
                </a:cubicBezTo>
                <a:cubicBezTo>
                  <a:pt x="21102" y="1087"/>
                  <a:pt x="21118" y="1091"/>
                  <a:pt x="21144" y="1093"/>
                </a:cubicBezTo>
                <a:cubicBezTo>
                  <a:pt x="21142" y="1054"/>
                  <a:pt x="21141" y="1029"/>
                  <a:pt x="21139" y="994"/>
                </a:cubicBezTo>
                <a:close/>
                <a:moveTo>
                  <a:pt x="21140" y="1203"/>
                </a:moveTo>
                <a:cubicBezTo>
                  <a:pt x="21121" y="1207"/>
                  <a:pt x="21128" y="1209"/>
                  <a:pt x="21145" y="1211"/>
                </a:cubicBezTo>
                <a:cubicBezTo>
                  <a:pt x="21145" y="1209"/>
                  <a:pt x="21145" y="1204"/>
                  <a:pt x="21145" y="1203"/>
                </a:cubicBezTo>
                <a:cubicBezTo>
                  <a:pt x="21144" y="1203"/>
                  <a:pt x="21142" y="1202"/>
                  <a:pt x="21140" y="1203"/>
                </a:cubicBezTo>
                <a:close/>
                <a:moveTo>
                  <a:pt x="21149" y="1395"/>
                </a:moveTo>
                <a:cubicBezTo>
                  <a:pt x="21107" y="1397"/>
                  <a:pt x="21073" y="1406"/>
                  <a:pt x="21073" y="1417"/>
                </a:cubicBezTo>
                <a:cubicBezTo>
                  <a:pt x="21073" y="1430"/>
                  <a:pt x="21108" y="1439"/>
                  <a:pt x="21150" y="1440"/>
                </a:cubicBezTo>
                <a:cubicBezTo>
                  <a:pt x="21150" y="1430"/>
                  <a:pt x="21150" y="1405"/>
                  <a:pt x="21149" y="1395"/>
                </a:cubicBezTo>
                <a:close/>
                <a:moveTo>
                  <a:pt x="397" y="1940"/>
                </a:moveTo>
                <a:cubicBezTo>
                  <a:pt x="397" y="1944"/>
                  <a:pt x="397" y="1947"/>
                  <a:pt x="397" y="1950"/>
                </a:cubicBezTo>
                <a:cubicBezTo>
                  <a:pt x="404" y="1951"/>
                  <a:pt x="409" y="1952"/>
                  <a:pt x="422" y="1953"/>
                </a:cubicBezTo>
                <a:cubicBezTo>
                  <a:pt x="462" y="1953"/>
                  <a:pt x="482" y="1948"/>
                  <a:pt x="465" y="1941"/>
                </a:cubicBezTo>
                <a:cubicBezTo>
                  <a:pt x="450" y="1935"/>
                  <a:pt x="420" y="1935"/>
                  <a:pt x="397" y="1940"/>
                </a:cubicBezTo>
                <a:close/>
                <a:moveTo>
                  <a:pt x="21160" y="1943"/>
                </a:moveTo>
                <a:cubicBezTo>
                  <a:pt x="21158" y="1949"/>
                  <a:pt x="21154" y="1952"/>
                  <a:pt x="21153" y="1959"/>
                </a:cubicBezTo>
                <a:cubicBezTo>
                  <a:pt x="21151" y="1987"/>
                  <a:pt x="21152" y="1997"/>
                  <a:pt x="21161" y="1996"/>
                </a:cubicBezTo>
                <a:cubicBezTo>
                  <a:pt x="21161" y="1981"/>
                  <a:pt x="21160" y="1958"/>
                  <a:pt x="21160" y="1943"/>
                </a:cubicBezTo>
                <a:close/>
                <a:moveTo>
                  <a:pt x="21169" y="2425"/>
                </a:moveTo>
                <a:cubicBezTo>
                  <a:pt x="21157" y="2427"/>
                  <a:pt x="21146" y="2436"/>
                  <a:pt x="21146" y="2448"/>
                </a:cubicBezTo>
                <a:cubicBezTo>
                  <a:pt x="21146" y="2462"/>
                  <a:pt x="21151" y="2473"/>
                  <a:pt x="21157" y="2473"/>
                </a:cubicBezTo>
                <a:cubicBezTo>
                  <a:pt x="21160" y="2473"/>
                  <a:pt x="21165" y="2465"/>
                  <a:pt x="21170" y="2461"/>
                </a:cubicBezTo>
                <a:cubicBezTo>
                  <a:pt x="21170" y="2449"/>
                  <a:pt x="21169" y="2437"/>
                  <a:pt x="21169" y="2425"/>
                </a:cubicBezTo>
                <a:close/>
                <a:moveTo>
                  <a:pt x="368" y="4570"/>
                </a:moveTo>
                <a:cubicBezTo>
                  <a:pt x="365" y="4572"/>
                  <a:pt x="364" y="4581"/>
                  <a:pt x="364" y="4595"/>
                </a:cubicBezTo>
                <a:cubicBezTo>
                  <a:pt x="363" y="4621"/>
                  <a:pt x="368" y="4636"/>
                  <a:pt x="376" y="4628"/>
                </a:cubicBezTo>
                <a:cubicBezTo>
                  <a:pt x="384" y="4620"/>
                  <a:pt x="385" y="4598"/>
                  <a:pt x="378" y="4580"/>
                </a:cubicBezTo>
                <a:cubicBezTo>
                  <a:pt x="374" y="4571"/>
                  <a:pt x="370" y="4567"/>
                  <a:pt x="368" y="4570"/>
                </a:cubicBezTo>
                <a:close/>
                <a:moveTo>
                  <a:pt x="13304" y="8956"/>
                </a:moveTo>
                <a:lnTo>
                  <a:pt x="13372" y="9032"/>
                </a:lnTo>
                <a:cubicBezTo>
                  <a:pt x="13443" y="9114"/>
                  <a:pt x="13494" y="9127"/>
                  <a:pt x="13542" y="9078"/>
                </a:cubicBezTo>
                <a:cubicBezTo>
                  <a:pt x="13585" y="9035"/>
                  <a:pt x="13595" y="9055"/>
                  <a:pt x="13602" y="9203"/>
                </a:cubicBezTo>
                <a:cubicBezTo>
                  <a:pt x="13606" y="9297"/>
                  <a:pt x="13596" y="9345"/>
                  <a:pt x="13565" y="9376"/>
                </a:cubicBezTo>
                <a:cubicBezTo>
                  <a:pt x="13542" y="9400"/>
                  <a:pt x="13523" y="9430"/>
                  <a:pt x="13523" y="9443"/>
                </a:cubicBezTo>
                <a:cubicBezTo>
                  <a:pt x="13523" y="9456"/>
                  <a:pt x="13449" y="9467"/>
                  <a:pt x="13359" y="9467"/>
                </a:cubicBezTo>
                <a:cubicBezTo>
                  <a:pt x="13268" y="9467"/>
                  <a:pt x="13194" y="9462"/>
                  <a:pt x="13194" y="9457"/>
                </a:cubicBezTo>
                <a:cubicBezTo>
                  <a:pt x="13194" y="9451"/>
                  <a:pt x="13211" y="9416"/>
                  <a:pt x="13231" y="9377"/>
                </a:cubicBezTo>
                <a:cubicBezTo>
                  <a:pt x="13267" y="9305"/>
                  <a:pt x="13252" y="9217"/>
                  <a:pt x="13190" y="9140"/>
                </a:cubicBezTo>
                <a:cubicBezTo>
                  <a:pt x="13169" y="9115"/>
                  <a:pt x="13180" y="9089"/>
                  <a:pt x="13234" y="9032"/>
                </a:cubicBezTo>
                <a:lnTo>
                  <a:pt x="13304" y="8956"/>
                </a:lnTo>
                <a:close/>
                <a:moveTo>
                  <a:pt x="9200" y="9396"/>
                </a:moveTo>
                <a:cubicBezTo>
                  <a:pt x="9238" y="9399"/>
                  <a:pt x="9283" y="9412"/>
                  <a:pt x="9321" y="9435"/>
                </a:cubicBezTo>
                <a:cubicBezTo>
                  <a:pt x="9364" y="9462"/>
                  <a:pt x="9353" y="9466"/>
                  <a:pt x="9241" y="9462"/>
                </a:cubicBezTo>
                <a:cubicBezTo>
                  <a:pt x="9143" y="9458"/>
                  <a:pt x="9115" y="9449"/>
                  <a:pt x="9125" y="9423"/>
                </a:cubicBezTo>
                <a:cubicBezTo>
                  <a:pt x="9133" y="9402"/>
                  <a:pt x="9162" y="9394"/>
                  <a:pt x="9200" y="9396"/>
                </a:cubicBezTo>
                <a:close/>
                <a:moveTo>
                  <a:pt x="11908" y="17652"/>
                </a:moveTo>
                <a:cubicBezTo>
                  <a:pt x="11922" y="17660"/>
                  <a:pt x="11933" y="17684"/>
                  <a:pt x="11933" y="17703"/>
                </a:cubicBezTo>
                <a:cubicBezTo>
                  <a:pt x="11933" y="17723"/>
                  <a:pt x="11922" y="17746"/>
                  <a:pt x="11908" y="17755"/>
                </a:cubicBezTo>
                <a:cubicBezTo>
                  <a:pt x="11894" y="17764"/>
                  <a:pt x="11883" y="17741"/>
                  <a:pt x="11883" y="17703"/>
                </a:cubicBezTo>
                <a:cubicBezTo>
                  <a:pt x="11883" y="17665"/>
                  <a:pt x="11894" y="17643"/>
                  <a:pt x="11908" y="17652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LOGO.png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444" y="9396748"/>
            <a:ext cx="10409112" cy="5855126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Pomoce dydaktyczne"/>
          <p:cNvSpPr txBox="1"/>
          <p:nvPr/>
        </p:nvSpPr>
        <p:spPr>
          <a:xfrm>
            <a:off x="5290785" y="138337"/>
            <a:ext cx="14181481" cy="1849984"/>
          </a:xfrm>
          <a:prstGeom prst="rect">
            <a:avLst/>
          </a:prstGeom>
          <a:ln w="12700">
            <a:miter lim="400000"/>
          </a:ln>
          <a:effectLst>
            <a:outerShdw blurRad="114300" dist="89261" dir="5514410" rotWithShape="0">
              <a:srgbClr val="000000">
                <a:alpha val="5159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11900" spc="-237">
                <a:solidFill>
                  <a:srgbClr val="527596"/>
                </a:solidFill>
              </a:defRPr>
            </a:lvl1pPr>
          </a:lstStyle>
          <a:p>
            <a:r>
              <a:t>Pomoce dydaktyczne</a:t>
            </a:r>
          </a:p>
        </p:txBody>
      </p:sp>
      <p:pic>
        <p:nvPicPr>
          <p:cNvPr id="179" name="20230228_113550.jpg" descr="20230228_113550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078659" y="3847358"/>
            <a:ext cx="11753681" cy="6798771"/>
          </a:xfrm>
          <a:prstGeom prst="rect">
            <a:avLst/>
          </a:prstGeom>
          <a:effectLst>
            <a:outerShdw blurRad="990600" dist="583556" dir="3600000" rotWithShape="0">
              <a:srgbClr val="000000">
                <a:alpha val="13660"/>
              </a:srgbClr>
            </a:outerShdw>
          </a:effectLst>
        </p:spPr>
      </p:pic>
      <p:sp>
        <p:nvSpPr>
          <p:cNvPr id="180" name="Pracujemy ze specjalistami, konsultujemy się z niewidomymi"/>
          <p:cNvSpPr txBox="1"/>
          <p:nvPr/>
        </p:nvSpPr>
        <p:spPr>
          <a:xfrm>
            <a:off x="1839468" y="2183548"/>
            <a:ext cx="20705065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355600">
              <a:defRPr sz="6000">
                <a:solidFill>
                  <a:srgbClr val="527596"/>
                </a:solidFill>
              </a:defRPr>
            </a:lvl1pPr>
          </a:lstStyle>
          <a:p>
            <a:r>
              <a:t>Pracujemy ze specjalistami, konsultujemy się z niewidomymi</a:t>
            </a:r>
          </a:p>
        </p:txBody>
      </p:sp>
      <p:grpSp>
        <p:nvGrpSpPr>
          <p:cNvPr id="183" name="P_20240215_131156.jpg"/>
          <p:cNvGrpSpPr/>
          <p:nvPr/>
        </p:nvGrpSpPr>
        <p:grpSpPr>
          <a:xfrm>
            <a:off x="12906474" y="4017664"/>
            <a:ext cx="9541479" cy="7295810"/>
            <a:chOff x="0" y="0"/>
            <a:chExt cx="9541478" cy="7295808"/>
          </a:xfrm>
        </p:grpSpPr>
        <p:pic>
          <p:nvPicPr>
            <p:cNvPr id="182" name="P_20240215_131156.jpg" descr="P_20240215_131156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000" y="88900"/>
              <a:ext cx="9287479" cy="696560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1" name="P_20240215_131156.jpg" descr="P_20240215_131156.jpg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9541479" cy="72958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LOGO.png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444" y="9396748"/>
            <a:ext cx="10409112" cy="5855126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Pomoce dydaktyczne"/>
          <p:cNvSpPr txBox="1"/>
          <p:nvPr/>
        </p:nvSpPr>
        <p:spPr>
          <a:xfrm>
            <a:off x="5290785" y="138337"/>
            <a:ext cx="14181481" cy="1849984"/>
          </a:xfrm>
          <a:prstGeom prst="rect">
            <a:avLst/>
          </a:prstGeom>
          <a:ln w="12700">
            <a:miter lim="400000"/>
          </a:ln>
          <a:effectLst>
            <a:outerShdw blurRad="114300" dist="89261" dir="5514410" rotWithShape="0">
              <a:srgbClr val="000000">
                <a:alpha val="5159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11900" spc="-237">
                <a:solidFill>
                  <a:srgbClr val="527596"/>
                </a:solidFill>
              </a:defRPr>
            </a:lvl1pPr>
          </a:lstStyle>
          <a:p>
            <a:r>
              <a:t>Pomoce dydaktyczne</a:t>
            </a:r>
          </a:p>
        </p:txBody>
      </p:sp>
      <p:grpSp>
        <p:nvGrpSpPr>
          <p:cNvPr id="189" name="Na tablicy ułożone cztery wzory strukturalne, kolejnymi ćwiartkami układu współrzędnych - HCN, CH4, CO2, HCOOH.jpg"/>
          <p:cNvGrpSpPr/>
          <p:nvPr/>
        </p:nvGrpSpPr>
        <p:grpSpPr>
          <a:xfrm rot="21300000">
            <a:off x="7410865" y="2263105"/>
            <a:ext cx="7916555" cy="6122260"/>
            <a:chOff x="0" y="0"/>
            <a:chExt cx="7916553" cy="6122258"/>
          </a:xfrm>
        </p:grpSpPr>
        <p:pic>
          <p:nvPicPr>
            <p:cNvPr id="188" name="Na tablicy ułożone cztery wzory strukturalne, kolejnymi ćwiartkami układu współrzędnych - HCN, CH4, CO2, HCOOH.jpg" descr="Na tablicy ułożone cztery wzory strukturalne, kolejnymi ćwiartkami układu współrzędnych - HCN, CH4, CO2, HCOOH.jpg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000" y="88899"/>
              <a:ext cx="7662554" cy="579206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7" name="Na tablicy ułożone cztery wzory strukturalne, kolejnymi ćwiartkami układu współrzędnych - HCN, CH4, CO2, HCOOH.jpg" descr="Na tablicy ułożone cztery wzory strukturalne, kolejnymi ćwiartkami układu współrzędnych - HCN, CH4, CO2, HCOOH.jp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7916554" cy="6122259"/>
            </a:xfrm>
            <a:prstGeom prst="rect">
              <a:avLst/>
            </a:prstGeom>
            <a:effectLst/>
          </p:spPr>
        </p:pic>
      </p:grpSp>
      <p:grpSp>
        <p:nvGrpSpPr>
          <p:cNvPr id="192" name="obwód.jpg"/>
          <p:cNvGrpSpPr/>
          <p:nvPr/>
        </p:nvGrpSpPr>
        <p:grpSpPr>
          <a:xfrm>
            <a:off x="15844115" y="1971529"/>
            <a:ext cx="7620566" cy="5855125"/>
            <a:chOff x="0" y="0"/>
            <a:chExt cx="7620565" cy="5855124"/>
          </a:xfrm>
        </p:grpSpPr>
        <p:pic>
          <p:nvPicPr>
            <p:cNvPr id="191" name="obwód.jpg" descr="obwód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000" y="88900"/>
              <a:ext cx="7366566" cy="552492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0" name="obwód.jpg" descr="obwód.jp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7620566" cy="5855125"/>
            </a:xfrm>
            <a:prstGeom prst="rect">
              <a:avLst/>
            </a:prstGeom>
            <a:effectLst/>
          </p:spPr>
        </p:pic>
      </p:grpSp>
      <p:grpSp>
        <p:nvGrpSpPr>
          <p:cNvPr id="195" name="optyka.jpg"/>
          <p:cNvGrpSpPr/>
          <p:nvPr/>
        </p:nvGrpSpPr>
        <p:grpSpPr>
          <a:xfrm rot="240000">
            <a:off x="14484623" y="7458503"/>
            <a:ext cx="7428359" cy="5710969"/>
            <a:chOff x="0" y="0"/>
            <a:chExt cx="7428358" cy="5710968"/>
          </a:xfrm>
        </p:grpSpPr>
        <p:pic>
          <p:nvPicPr>
            <p:cNvPr id="194" name="optyka.jpg" descr="optyka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000" y="88899"/>
              <a:ext cx="7174359" cy="538077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3" name="optyka.jpg" descr="optyka.jpg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-1"/>
              <a:ext cx="7428359" cy="5710970"/>
            </a:xfrm>
            <a:prstGeom prst="rect">
              <a:avLst/>
            </a:prstGeom>
            <a:effectLst/>
          </p:spPr>
        </p:pic>
      </p:grpSp>
      <p:grpSp>
        <p:nvGrpSpPr>
          <p:cNvPr id="198" name="IMG_0657.HEIC"/>
          <p:cNvGrpSpPr/>
          <p:nvPr/>
        </p:nvGrpSpPr>
        <p:grpSpPr>
          <a:xfrm>
            <a:off x="659517" y="5022148"/>
            <a:ext cx="7139448" cy="5494287"/>
            <a:chOff x="0" y="0"/>
            <a:chExt cx="7139447" cy="5494285"/>
          </a:xfrm>
        </p:grpSpPr>
        <p:pic>
          <p:nvPicPr>
            <p:cNvPr id="197" name="IMG_0657.HEIC" descr="IMG_0657.HEIC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000" y="88900"/>
              <a:ext cx="6885448" cy="51640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6" name="IMG_0657.HEIC" descr="IMG_0657.HEIC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7139448" cy="549428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LOGO.png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444" y="9396748"/>
            <a:ext cx="10409112" cy="5855126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Makiety"/>
          <p:cNvSpPr txBox="1"/>
          <p:nvPr/>
        </p:nvSpPr>
        <p:spPr>
          <a:xfrm>
            <a:off x="9784635" y="138337"/>
            <a:ext cx="5193781" cy="1849984"/>
          </a:xfrm>
          <a:prstGeom prst="rect">
            <a:avLst/>
          </a:prstGeom>
          <a:ln w="12700">
            <a:miter lim="400000"/>
          </a:ln>
          <a:effectLst>
            <a:outerShdw blurRad="114300" dist="89261" dir="5514410" rotWithShape="0">
              <a:srgbClr val="000000">
                <a:alpha val="5159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11900" spc="-237">
                <a:solidFill>
                  <a:srgbClr val="527596"/>
                </a:solidFill>
              </a:defRPr>
            </a:lvl1pPr>
          </a:lstStyle>
          <a:p>
            <a:r>
              <a:t>Makiety</a:t>
            </a:r>
          </a:p>
        </p:txBody>
      </p:sp>
      <p:pic>
        <p:nvPicPr>
          <p:cNvPr id="202" name="Prostopadle-2.jpg" descr="Prostopadle-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300000">
            <a:off x="733115" y="4928026"/>
            <a:ext cx="6343654" cy="4542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97" extrusionOk="0">
                <a:moveTo>
                  <a:pt x="11884" y="0"/>
                </a:moveTo>
                <a:cubicBezTo>
                  <a:pt x="10246" y="0"/>
                  <a:pt x="8606" y="0"/>
                  <a:pt x="7255" y="2"/>
                </a:cubicBezTo>
                <a:cubicBezTo>
                  <a:pt x="6991" y="4"/>
                  <a:pt x="6827" y="7"/>
                  <a:pt x="6477" y="8"/>
                </a:cubicBezTo>
                <a:cubicBezTo>
                  <a:pt x="5280" y="9"/>
                  <a:pt x="4064" y="17"/>
                  <a:pt x="3775" y="25"/>
                </a:cubicBezTo>
                <a:cubicBezTo>
                  <a:pt x="3487" y="32"/>
                  <a:pt x="2593" y="44"/>
                  <a:pt x="1791" y="51"/>
                </a:cubicBezTo>
                <a:cubicBezTo>
                  <a:pt x="989" y="58"/>
                  <a:pt x="328" y="70"/>
                  <a:pt x="323" y="77"/>
                </a:cubicBezTo>
                <a:cubicBezTo>
                  <a:pt x="318" y="85"/>
                  <a:pt x="307" y="442"/>
                  <a:pt x="298" y="874"/>
                </a:cubicBezTo>
                <a:cubicBezTo>
                  <a:pt x="290" y="1305"/>
                  <a:pt x="273" y="2119"/>
                  <a:pt x="260" y="2682"/>
                </a:cubicBezTo>
                <a:cubicBezTo>
                  <a:pt x="248" y="3244"/>
                  <a:pt x="230" y="4142"/>
                  <a:pt x="223" y="4676"/>
                </a:cubicBezTo>
                <a:cubicBezTo>
                  <a:pt x="207" y="5709"/>
                  <a:pt x="201" y="5929"/>
                  <a:pt x="160" y="6650"/>
                </a:cubicBezTo>
                <a:cubicBezTo>
                  <a:pt x="146" y="6901"/>
                  <a:pt x="142" y="7146"/>
                  <a:pt x="152" y="7195"/>
                </a:cubicBezTo>
                <a:cubicBezTo>
                  <a:pt x="169" y="7278"/>
                  <a:pt x="167" y="8437"/>
                  <a:pt x="150" y="8631"/>
                </a:cubicBezTo>
                <a:cubicBezTo>
                  <a:pt x="119" y="8980"/>
                  <a:pt x="85" y="13577"/>
                  <a:pt x="96" y="15802"/>
                </a:cubicBezTo>
                <a:lnTo>
                  <a:pt x="108" y="18455"/>
                </a:lnTo>
                <a:lnTo>
                  <a:pt x="51" y="18550"/>
                </a:lnTo>
                <a:cubicBezTo>
                  <a:pt x="-6" y="18645"/>
                  <a:pt x="-7" y="18646"/>
                  <a:pt x="8" y="19340"/>
                </a:cubicBezTo>
                <a:cubicBezTo>
                  <a:pt x="12" y="19553"/>
                  <a:pt x="16" y="19814"/>
                  <a:pt x="17" y="20063"/>
                </a:cubicBezTo>
                <a:cubicBezTo>
                  <a:pt x="31" y="20085"/>
                  <a:pt x="33" y="20173"/>
                  <a:pt x="23" y="20365"/>
                </a:cubicBezTo>
                <a:cubicBezTo>
                  <a:pt x="21" y="20400"/>
                  <a:pt x="19" y="20434"/>
                  <a:pt x="17" y="20469"/>
                </a:cubicBezTo>
                <a:cubicBezTo>
                  <a:pt x="17" y="20505"/>
                  <a:pt x="19" y="20560"/>
                  <a:pt x="19" y="20592"/>
                </a:cubicBezTo>
                <a:cubicBezTo>
                  <a:pt x="15" y="21022"/>
                  <a:pt x="19" y="21148"/>
                  <a:pt x="44" y="21160"/>
                </a:cubicBezTo>
                <a:cubicBezTo>
                  <a:pt x="62" y="21167"/>
                  <a:pt x="621" y="21183"/>
                  <a:pt x="1287" y="21193"/>
                </a:cubicBezTo>
                <a:cubicBezTo>
                  <a:pt x="2352" y="21211"/>
                  <a:pt x="2511" y="21207"/>
                  <a:pt x="2606" y="21160"/>
                </a:cubicBezTo>
                <a:cubicBezTo>
                  <a:pt x="2695" y="21115"/>
                  <a:pt x="2792" y="21110"/>
                  <a:pt x="3177" y="21126"/>
                </a:cubicBezTo>
                <a:cubicBezTo>
                  <a:pt x="3432" y="21136"/>
                  <a:pt x="3993" y="21153"/>
                  <a:pt x="4423" y="21163"/>
                </a:cubicBezTo>
                <a:cubicBezTo>
                  <a:pt x="4852" y="21173"/>
                  <a:pt x="5307" y="21187"/>
                  <a:pt x="5434" y="21195"/>
                </a:cubicBezTo>
                <a:cubicBezTo>
                  <a:pt x="5562" y="21203"/>
                  <a:pt x="6085" y="21219"/>
                  <a:pt x="6595" y="21229"/>
                </a:cubicBezTo>
                <a:cubicBezTo>
                  <a:pt x="7105" y="21240"/>
                  <a:pt x="7681" y="21256"/>
                  <a:pt x="7875" y="21265"/>
                </a:cubicBezTo>
                <a:cubicBezTo>
                  <a:pt x="8190" y="21280"/>
                  <a:pt x="9153" y="21305"/>
                  <a:pt x="11550" y="21365"/>
                </a:cubicBezTo>
                <a:cubicBezTo>
                  <a:pt x="11953" y="21375"/>
                  <a:pt x="12490" y="21392"/>
                  <a:pt x="12746" y="21401"/>
                </a:cubicBezTo>
                <a:cubicBezTo>
                  <a:pt x="13001" y="21410"/>
                  <a:pt x="13605" y="21426"/>
                  <a:pt x="14088" y="21435"/>
                </a:cubicBezTo>
                <a:cubicBezTo>
                  <a:pt x="15332" y="21459"/>
                  <a:pt x="16410" y="21485"/>
                  <a:pt x="16908" y="21503"/>
                </a:cubicBezTo>
                <a:cubicBezTo>
                  <a:pt x="17143" y="21511"/>
                  <a:pt x="17966" y="21528"/>
                  <a:pt x="18738" y="21541"/>
                </a:cubicBezTo>
                <a:cubicBezTo>
                  <a:pt x="19510" y="21553"/>
                  <a:pt x="20428" y="21572"/>
                  <a:pt x="20777" y="21584"/>
                </a:cubicBezTo>
                <a:cubicBezTo>
                  <a:pt x="21126" y="21596"/>
                  <a:pt x="21424" y="21600"/>
                  <a:pt x="21440" y="21594"/>
                </a:cubicBezTo>
                <a:cubicBezTo>
                  <a:pt x="21461" y="21585"/>
                  <a:pt x="21469" y="21346"/>
                  <a:pt x="21470" y="20707"/>
                </a:cubicBezTo>
                <a:cubicBezTo>
                  <a:pt x="21470" y="20225"/>
                  <a:pt x="21477" y="19371"/>
                  <a:pt x="21485" y="18808"/>
                </a:cubicBezTo>
                <a:cubicBezTo>
                  <a:pt x="21503" y="17348"/>
                  <a:pt x="21523" y="13835"/>
                  <a:pt x="21529" y="10917"/>
                </a:cubicBezTo>
                <a:cubicBezTo>
                  <a:pt x="21534" y="8805"/>
                  <a:pt x="21540" y="8393"/>
                  <a:pt x="21570" y="8299"/>
                </a:cubicBezTo>
                <a:cubicBezTo>
                  <a:pt x="21585" y="8252"/>
                  <a:pt x="21592" y="8220"/>
                  <a:pt x="21593" y="8188"/>
                </a:cubicBezTo>
                <a:cubicBezTo>
                  <a:pt x="21593" y="8156"/>
                  <a:pt x="21587" y="8124"/>
                  <a:pt x="21572" y="8077"/>
                </a:cubicBezTo>
                <a:cubicBezTo>
                  <a:pt x="21534" y="7952"/>
                  <a:pt x="21526" y="7090"/>
                  <a:pt x="21521" y="2800"/>
                </a:cubicBezTo>
                <a:cubicBezTo>
                  <a:pt x="21520" y="1422"/>
                  <a:pt x="21513" y="239"/>
                  <a:pt x="21506" y="170"/>
                </a:cubicBezTo>
                <a:lnTo>
                  <a:pt x="21494" y="45"/>
                </a:lnTo>
                <a:lnTo>
                  <a:pt x="20977" y="51"/>
                </a:lnTo>
                <a:cubicBezTo>
                  <a:pt x="20380" y="58"/>
                  <a:pt x="19256" y="37"/>
                  <a:pt x="18463" y="11"/>
                </a:cubicBezTo>
                <a:cubicBezTo>
                  <a:pt x="18109" y="5"/>
                  <a:pt x="15136" y="0"/>
                  <a:pt x="11884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3" name="przemysl2.jpg" descr="przemysl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60495" y="2121303"/>
            <a:ext cx="5305561" cy="5214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94" extrusionOk="0">
                <a:moveTo>
                  <a:pt x="10734" y="3"/>
                </a:moveTo>
                <a:cubicBezTo>
                  <a:pt x="10404" y="9"/>
                  <a:pt x="10038" y="23"/>
                  <a:pt x="9785" y="46"/>
                </a:cubicBezTo>
                <a:cubicBezTo>
                  <a:pt x="9279" y="90"/>
                  <a:pt x="8788" y="177"/>
                  <a:pt x="7987" y="364"/>
                </a:cubicBezTo>
                <a:cubicBezTo>
                  <a:pt x="7608" y="453"/>
                  <a:pt x="7366" y="533"/>
                  <a:pt x="6992" y="692"/>
                </a:cubicBezTo>
                <a:cubicBezTo>
                  <a:pt x="6951" y="709"/>
                  <a:pt x="6805" y="766"/>
                  <a:pt x="6666" y="818"/>
                </a:cubicBezTo>
                <a:cubicBezTo>
                  <a:pt x="6527" y="870"/>
                  <a:pt x="6343" y="945"/>
                  <a:pt x="6259" y="986"/>
                </a:cubicBezTo>
                <a:cubicBezTo>
                  <a:pt x="6174" y="1026"/>
                  <a:pt x="6096" y="1060"/>
                  <a:pt x="6087" y="1060"/>
                </a:cubicBezTo>
                <a:cubicBezTo>
                  <a:pt x="6078" y="1060"/>
                  <a:pt x="5961" y="1124"/>
                  <a:pt x="5826" y="1201"/>
                </a:cubicBezTo>
                <a:cubicBezTo>
                  <a:pt x="5691" y="1278"/>
                  <a:pt x="5422" y="1428"/>
                  <a:pt x="5226" y="1536"/>
                </a:cubicBezTo>
                <a:cubicBezTo>
                  <a:pt x="4832" y="1754"/>
                  <a:pt x="4591" y="1918"/>
                  <a:pt x="4259" y="2194"/>
                </a:cubicBezTo>
                <a:cubicBezTo>
                  <a:pt x="4136" y="2295"/>
                  <a:pt x="3975" y="2423"/>
                  <a:pt x="3902" y="2476"/>
                </a:cubicBezTo>
                <a:cubicBezTo>
                  <a:pt x="3627" y="2677"/>
                  <a:pt x="3545" y="2752"/>
                  <a:pt x="3015" y="3298"/>
                </a:cubicBezTo>
                <a:cubicBezTo>
                  <a:pt x="2667" y="3657"/>
                  <a:pt x="2380" y="3986"/>
                  <a:pt x="2214" y="4215"/>
                </a:cubicBezTo>
                <a:cubicBezTo>
                  <a:pt x="2072" y="4412"/>
                  <a:pt x="1885" y="4671"/>
                  <a:pt x="1797" y="4791"/>
                </a:cubicBezTo>
                <a:cubicBezTo>
                  <a:pt x="1508" y="5187"/>
                  <a:pt x="1506" y="5189"/>
                  <a:pt x="877" y="6459"/>
                </a:cubicBezTo>
                <a:cubicBezTo>
                  <a:pt x="827" y="6559"/>
                  <a:pt x="765" y="6709"/>
                  <a:pt x="738" y="6793"/>
                </a:cubicBezTo>
                <a:cubicBezTo>
                  <a:pt x="711" y="6876"/>
                  <a:pt x="671" y="6984"/>
                  <a:pt x="649" y="7034"/>
                </a:cubicBezTo>
                <a:cubicBezTo>
                  <a:pt x="616" y="7109"/>
                  <a:pt x="477" y="7522"/>
                  <a:pt x="445" y="7639"/>
                </a:cubicBezTo>
                <a:cubicBezTo>
                  <a:pt x="417" y="7745"/>
                  <a:pt x="386" y="7833"/>
                  <a:pt x="348" y="7917"/>
                </a:cubicBezTo>
                <a:cubicBezTo>
                  <a:pt x="303" y="8019"/>
                  <a:pt x="274" y="8161"/>
                  <a:pt x="188" y="8676"/>
                </a:cubicBezTo>
                <a:cubicBezTo>
                  <a:pt x="173" y="8772"/>
                  <a:pt x="124" y="9033"/>
                  <a:pt x="82" y="9258"/>
                </a:cubicBezTo>
                <a:cubicBezTo>
                  <a:pt x="10" y="9640"/>
                  <a:pt x="6" y="9730"/>
                  <a:pt x="1" y="10650"/>
                </a:cubicBezTo>
                <a:cubicBezTo>
                  <a:pt x="-3" y="11426"/>
                  <a:pt x="6" y="11718"/>
                  <a:pt x="46" y="12041"/>
                </a:cubicBezTo>
                <a:cubicBezTo>
                  <a:pt x="74" y="12265"/>
                  <a:pt x="110" y="12566"/>
                  <a:pt x="127" y="12708"/>
                </a:cubicBezTo>
                <a:cubicBezTo>
                  <a:pt x="144" y="12850"/>
                  <a:pt x="179" y="13035"/>
                  <a:pt x="205" y="13117"/>
                </a:cubicBezTo>
                <a:cubicBezTo>
                  <a:pt x="263" y="13308"/>
                  <a:pt x="478" y="14065"/>
                  <a:pt x="531" y="14266"/>
                </a:cubicBezTo>
                <a:cubicBezTo>
                  <a:pt x="583" y="14466"/>
                  <a:pt x="766" y="14896"/>
                  <a:pt x="1103" y="15611"/>
                </a:cubicBezTo>
                <a:cubicBezTo>
                  <a:pt x="1219" y="15857"/>
                  <a:pt x="1448" y="16243"/>
                  <a:pt x="1758" y="16715"/>
                </a:cubicBezTo>
                <a:cubicBezTo>
                  <a:pt x="2186" y="17365"/>
                  <a:pt x="2289" y="17501"/>
                  <a:pt x="2749" y="18005"/>
                </a:cubicBezTo>
                <a:cubicBezTo>
                  <a:pt x="3031" y="18315"/>
                  <a:pt x="3310" y="18608"/>
                  <a:pt x="3367" y="18655"/>
                </a:cubicBezTo>
                <a:cubicBezTo>
                  <a:pt x="3424" y="18702"/>
                  <a:pt x="3619" y="18864"/>
                  <a:pt x="3799" y="19016"/>
                </a:cubicBezTo>
                <a:cubicBezTo>
                  <a:pt x="4429" y="19549"/>
                  <a:pt x="4483" y="19587"/>
                  <a:pt x="5595" y="20242"/>
                </a:cubicBezTo>
                <a:cubicBezTo>
                  <a:pt x="5832" y="20382"/>
                  <a:pt x="6126" y="20533"/>
                  <a:pt x="6249" y="20578"/>
                </a:cubicBezTo>
                <a:cubicBezTo>
                  <a:pt x="6371" y="20622"/>
                  <a:pt x="6639" y="20729"/>
                  <a:pt x="6843" y="20816"/>
                </a:cubicBezTo>
                <a:cubicBezTo>
                  <a:pt x="7305" y="21013"/>
                  <a:pt x="7414" y="21048"/>
                  <a:pt x="8061" y="21209"/>
                </a:cubicBezTo>
                <a:cubicBezTo>
                  <a:pt x="9027" y="21449"/>
                  <a:pt x="9076" y="21457"/>
                  <a:pt x="10033" y="21541"/>
                </a:cubicBezTo>
                <a:cubicBezTo>
                  <a:pt x="10407" y="21574"/>
                  <a:pt x="10582" y="21590"/>
                  <a:pt x="10720" y="21593"/>
                </a:cubicBezTo>
                <a:cubicBezTo>
                  <a:pt x="10858" y="21597"/>
                  <a:pt x="10958" y="21588"/>
                  <a:pt x="11180" y="21570"/>
                </a:cubicBezTo>
                <a:cubicBezTo>
                  <a:pt x="11384" y="21554"/>
                  <a:pt x="11745" y="21528"/>
                  <a:pt x="11981" y="21511"/>
                </a:cubicBezTo>
                <a:cubicBezTo>
                  <a:pt x="12893" y="21448"/>
                  <a:pt x="14080" y="21152"/>
                  <a:pt x="14895" y="20785"/>
                </a:cubicBezTo>
                <a:cubicBezTo>
                  <a:pt x="15002" y="20737"/>
                  <a:pt x="15194" y="20654"/>
                  <a:pt x="15325" y="20602"/>
                </a:cubicBezTo>
                <a:cubicBezTo>
                  <a:pt x="15456" y="20550"/>
                  <a:pt x="15650" y="20457"/>
                  <a:pt x="15756" y="20394"/>
                </a:cubicBezTo>
                <a:cubicBezTo>
                  <a:pt x="15962" y="20271"/>
                  <a:pt x="16208" y="20128"/>
                  <a:pt x="16305" y="20075"/>
                </a:cubicBezTo>
                <a:cubicBezTo>
                  <a:pt x="16817" y="19795"/>
                  <a:pt x="17259" y="19470"/>
                  <a:pt x="17877" y="18916"/>
                </a:cubicBezTo>
                <a:cubicBezTo>
                  <a:pt x="18301" y="18537"/>
                  <a:pt x="18510" y="18324"/>
                  <a:pt x="18966" y="17805"/>
                </a:cubicBezTo>
                <a:cubicBezTo>
                  <a:pt x="19399" y="17312"/>
                  <a:pt x="19473" y="17214"/>
                  <a:pt x="19644" y="16921"/>
                </a:cubicBezTo>
                <a:cubicBezTo>
                  <a:pt x="19714" y="16801"/>
                  <a:pt x="19792" y="16687"/>
                  <a:pt x="19817" y="16666"/>
                </a:cubicBezTo>
                <a:cubicBezTo>
                  <a:pt x="19939" y="16563"/>
                  <a:pt x="20394" y="15749"/>
                  <a:pt x="20584" y="15293"/>
                </a:cubicBezTo>
                <a:cubicBezTo>
                  <a:pt x="20612" y="15227"/>
                  <a:pt x="20692" y="15050"/>
                  <a:pt x="20763" y="14899"/>
                </a:cubicBezTo>
                <a:cubicBezTo>
                  <a:pt x="20835" y="14748"/>
                  <a:pt x="20912" y="14564"/>
                  <a:pt x="20935" y="14490"/>
                </a:cubicBezTo>
                <a:cubicBezTo>
                  <a:pt x="20995" y="14296"/>
                  <a:pt x="21092" y="13960"/>
                  <a:pt x="21150" y="13750"/>
                </a:cubicBezTo>
                <a:cubicBezTo>
                  <a:pt x="21177" y="13650"/>
                  <a:pt x="21218" y="13508"/>
                  <a:pt x="21240" y="13433"/>
                </a:cubicBezTo>
                <a:cubicBezTo>
                  <a:pt x="21262" y="13358"/>
                  <a:pt x="21306" y="13209"/>
                  <a:pt x="21339" y="13101"/>
                </a:cubicBezTo>
                <a:cubicBezTo>
                  <a:pt x="21371" y="12993"/>
                  <a:pt x="21404" y="12836"/>
                  <a:pt x="21413" y="12752"/>
                </a:cubicBezTo>
                <a:cubicBezTo>
                  <a:pt x="21421" y="12669"/>
                  <a:pt x="21435" y="12568"/>
                  <a:pt x="21444" y="12527"/>
                </a:cubicBezTo>
                <a:cubicBezTo>
                  <a:pt x="21452" y="12487"/>
                  <a:pt x="21466" y="12385"/>
                  <a:pt x="21476" y="12300"/>
                </a:cubicBezTo>
                <a:cubicBezTo>
                  <a:pt x="21485" y="12216"/>
                  <a:pt x="21498" y="12120"/>
                  <a:pt x="21505" y="12087"/>
                </a:cubicBezTo>
                <a:cubicBezTo>
                  <a:pt x="21512" y="12053"/>
                  <a:pt x="21527" y="11945"/>
                  <a:pt x="21537" y="11845"/>
                </a:cubicBezTo>
                <a:cubicBezTo>
                  <a:pt x="21547" y="11745"/>
                  <a:pt x="21566" y="11575"/>
                  <a:pt x="21579" y="11467"/>
                </a:cubicBezTo>
                <a:cubicBezTo>
                  <a:pt x="21592" y="11359"/>
                  <a:pt x="21597" y="10917"/>
                  <a:pt x="21590" y="10484"/>
                </a:cubicBezTo>
                <a:cubicBezTo>
                  <a:pt x="21580" y="9816"/>
                  <a:pt x="21567" y="9638"/>
                  <a:pt x="21507" y="9304"/>
                </a:cubicBezTo>
                <a:cubicBezTo>
                  <a:pt x="21467" y="9088"/>
                  <a:pt x="21413" y="8774"/>
                  <a:pt x="21385" y="8607"/>
                </a:cubicBezTo>
                <a:cubicBezTo>
                  <a:pt x="21358" y="8441"/>
                  <a:pt x="21324" y="8266"/>
                  <a:pt x="21309" y="8218"/>
                </a:cubicBezTo>
                <a:cubicBezTo>
                  <a:pt x="21295" y="8169"/>
                  <a:pt x="21282" y="8106"/>
                  <a:pt x="21282" y="8076"/>
                </a:cubicBezTo>
                <a:cubicBezTo>
                  <a:pt x="21282" y="8047"/>
                  <a:pt x="21267" y="7983"/>
                  <a:pt x="21248" y="7937"/>
                </a:cubicBezTo>
                <a:cubicBezTo>
                  <a:pt x="21229" y="7890"/>
                  <a:pt x="21211" y="7845"/>
                  <a:pt x="21209" y="7836"/>
                </a:cubicBezTo>
                <a:cubicBezTo>
                  <a:pt x="21189" y="7750"/>
                  <a:pt x="20858" y="6750"/>
                  <a:pt x="20836" y="6710"/>
                </a:cubicBezTo>
                <a:cubicBezTo>
                  <a:pt x="20820" y="6682"/>
                  <a:pt x="20807" y="6639"/>
                  <a:pt x="20807" y="6618"/>
                </a:cubicBezTo>
                <a:cubicBezTo>
                  <a:pt x="20807" y="6597"/>
                  <a:pt x="20788" y="6547"/>
                  <a:pt x="20767" y="6505"/>
                </a:cubicBezTo>
                <a:cubicBezTo>
                  <a:pt x="20555" y="6097"/>
                  <a:pt x="20363" y="5709"/>
                  <a:pt x="20316" y="5598"/>
                </a:cubicBezTo>
                <a:cubicBezTo>
                  <a:pt x="20267" y="5481"/>
                  <a:pt x="20214" y="5384"/>
                  <a:pt x="20050" y="5108"/>
                </a:cubicBezTo>
                <a:cubicBezTo>
                  <a:pt x="20033" y="5081"/>
                  <a:pt x="19966" y="4981"/>
                  <a:pt x="19901" y="4886"/>
                </a:cubicBezTo>
                <a:cubicBezTo>
                  <a:pt x="19836" y="4791"/>
                  <a:pt x="19762" y="4682"/>
                  <a:pt x="19738" y="4644"/>
                </a:cubicBezTo>
                <a:cubicBezTo>
                  <a:pt x="19713" y="4607"/>
                  <a:pt x="19635" y="4505"/>
                  <a:pt x="19565" y="4418"/>
                </a:cubicBezTo>
                <a:cubicBezTo>
                  <a:pt x="19495" y="4330"/>
                  <a:pt x="19393" y="4189"/>
                  <a:pt x="19337" y="4104"/>
                </a:cubicBezTo>
                <a:cubicBezTo>
                  <a:pt x="19263" y="3990"/>
                  <a:pt x="18363" y="3017"/>
                  <a:pt x="18111" y="2777"/>
                </a:cubicBezTo>
                <a:cubicBezTo>
                  <a:pt x="17866" y="2544"/>
                  <a:pt x="16676" y="1655"/>
                  <a:pt x="16459" y="1543"/>
                </a:cubicBezTo>
                <a:cubicBezTo>
                  <a:pt x="16243" y="1431"/>
                  <a:pt x="15935" y="1263"/>
                  <a:pt x="15777" y="1170"/>
                </a:cubicBezTo>
                <a:cubicBezTo>
                  <a:pt x="15603" y="1067"/>
                  <a:pt x="15343" y="940"/>
                  <a:pt x="15184" y="882"/>
                </a:cubicBezTo>
                <a:cubicBezTo>
                  <a:pt x="14676" y="696"/>
                  <a:pt x="14098" y="479"/>
                  <a:pt x="14047" y="455"/>
                </a:cubicBezTo>
                <a:cubicBezTo>
                  <a:pt x="13887" y="379"/>
                  <a:pt x="12513" y="100"/>
                  <a:pt x="12177" y="75"/>
                </a:cubicBezTo>
                <a:cubicBezTo>
                  <a:pt x="11694" y="40"/>
                  <a:pt x="11545" y="28"/>
                  <a:pt x="11463" y="16"/>
                </a:cubicBezTo>
                <a:cubicBezTo>
                  <a:pt x="11357" y="0"/>
                  <a:pt x="11064" y="-3"/>
                  <a:pt x="10734" y="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4" name="IMG_1442 4.HEIC" descr="IMG_1442 4.HEI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315126" y="2885469"/>
            <a:ext cx="5160018" cy="6630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55" extrusionOk="0">
                <a:moveTo>
                  <a:pt x="5675" y="0"/>
                </a:moveTo>
                <a:cubicBezTo>
                  <a:pt x="5463" y="0"/>
                  <a:pt x="5362" y="9"/>
                  <a:pt x="5325" y="31"/>
                </a:cubicBezTo>
                <a:cubicBezTo>
                  <a:pt x="5219" y="93"/>
                  <a:pt x="5171" y="320"/>
                  <a:pt x="5170" y="756"/>
                </a:cubicBezTo>
                <a:lnTo>
                  <a:pt x="5169" y="1158"/>
                </a:lnTo>
                <a:lnTo>
                  <a:pt x="4976" y="1158"/>
                </a:lnTo>
                <a:cubicBezTo>
                  <a:pt x="4865" y="1158"/>
                  <a:pt x="4782" y="1150"/>
                  <a:pt x="4782" y="1138"/>
                </a:cubicBezTo>
                <a:cubicBezTo>
                  <a:pt x="4782" y="1126"/>
                  <a:pt x="4742" y="1116"/>
                  <a:pt x="4692" y="1116"/>
                </a:cubicBezTo>
                <a:cubicBezTo>
                  <a:pt x="4568" y="1116"/>
                  <a:pt x="4475" y="1042"/>
                  <a:pt x="4348" y="845"/>
                </a:cubicBezTo>
                <a:cubicBezTo>
                  <a:pt x="4213" y="635"/>
                  <a:pt x="4141" y="579"/>
                  <a:pt x="4009" y="579"/>
                </a:cubicBezTo>
                <a:cubicBezTo>
                  <a:pt x="3954" y="579"/>
                  <a:pt x="3896" y="569"/>
                  <a:pt x="3880" y="557"/>
                </a:cubicBezTo>
                <a:cubicBezTo>
                  <a:pt x="3862" y="543"/>
                  <a:pt x="3668" y="537"/>
                  <a:pt x="3357" y="541"/>
                </a:cubicBezTo>
                <a:lnTo>
                  <a:pt x="2860" y="547"/>
                </a:lnTo>
                <a:lnTo>
                  <a:pt x="2805" y="633"/>
                </a:lnTo>
                <a:cubicBezTo>
                  <a:pt x="2736" y="742"/>
                  <a:pt x="2713" y="1122"/>
                  <a:pt x="2764" y="1317"/>
                </a:cubicBezTo>
                <a:cubicBezTo>
                  <a:pt x="2824" y="1547"/>
                  <a:pt x="3011" y="2019"/>
                  <a:pt x="3089" y="2138"/>
                </a:cubicBezTo>
                <a:cubicBezTo>
                  <a:pt x="3104" y="2160"/>
                  <a:pt x="3168" y="2304"/>
                  <a:pt x="3232" y="2458"/>
                </a:cubicBezTo>
                <a:cubicBezTo>
                  <a:pt x="3296" y="2611"/>
                  <a:pt x="3360" y="2757"/>
                  <a:pt x="3373" y="2780"/>
                </a:cubicBezTo>
                <a:cubicBezTo>
                  <a:pt x="3387" y="2804"/>
                  <a:pt x="3430" y="2895"/>
                  <a:pt x="3470" y="2984"/>
                </a:cubicBezTo>
                <a:cubicBezTo>
                  <a:pt x="3550" y="3165"/>
                  <a:pt x="3751" y="3594"/>
                  <a:pt x="3785" y="3660"/>
                </a:cubicBezTo>
                <a:cubicBezTo>
                  <a:pt x="3798" y="3684"/>
                  <a:pt x="3842" y="3800"/>
                  <a:pt x="3883" y="3918"/>
                </a:cubicBezTo>
                <a:cubicBezTo>
                  <a:pt x="3924" y="4036"/>
                  <a:pt x="3998" y="4225"/>
                  <a:pt x="4048" y="4337"/>
                </a:cubicBezTo>
                <a:cubicBezTo>
                  <a:pt x="4098" y="4450"/>
                  <a:pt x="4169" y="4615"/>
                  <a:pt x="4207" y="4704"/>
                </a:cubicBezTo>
                <a:lnTo>
                  <a:pt x="4277" y="4865"/>
                </a:lnTo>
                <a:lnTo>
                  <a:pt x="4162" y="4902"/>
                </a:lnTo>
                <a:cubicBezTo>
                  <a:pt x="4100" y="4923"/>
                  <a:pt x="4018" y="4939"/>
                  <a:pt x="3980" y="4939"/>
                </a:cubicBezTo>
                <a:cubicBezTo>
                  <a:pt x="3907" y="4939"/>
                  <a:pt x="3763" y="5033"/>
                  <a:pt x="3644" y="5158"/>
                </a:cubicBezTo>
                <a:cubicBezTo>
                  <a:pt x="3608" y="5196"/>
                  <a:pt x="3535" y="5261"/>
                  <a:pt x="3481" y="5302"/>
                </a:cubicBezTo>
                <a:cubicBezTo>
                  <a:pt x="3428" y="5344"/>
                  <a:pt x="3347" y="5418"/>
                  <a:pt x="3302" y="5465"/>
                </a:cubicBezTo>
                <a:cubicBezTo>
                  <a:pt x="3257" y="5512"/>
                  <a:pt x="3158" y="5601"/>
                  <a:pt x="3083" y="5664"/>
                </a:cubicBezTo>
                <a:cubicBezTo>
                  <a:pt x="3007" y="5726"/>
                  <a:pt x="2908" y="5818"/>
                  <a:pt x="2862" y="5869"/>
                </a:cubicBezTo>
                <a:cubicBezTo>
                  <a:pt x="2815" y="5919"/>
                  <a:pt x="2727" y="6000"/>
                  <a:pt x="2666" y="6048"/>
                </a:cubicBezTo>
                <a:cubicBezTo>
                  <a:pt x="2512" y="6170"/>
                  <a:pt x="2280" y="6375"/>
                  <a:pt x="2196" y="6463"/>
                </a:cubicBezTo>
                <a:cubicBezTo>
                  <a:pt x="2157" y="6505"/>
                  <a:pt x="2092" y="6560"/>
                  <a:pt x="2053" y="6586"/>
                </a:cubicBezTo>
                <a:cubicBezTo>
                  <a:pt x="2014" y="6612"/>
                  <a:pt x="1955" y="6662"/>
                  <a:pt x="1922" y="6697"/>
                </a:cubicBezTo>
                <a:cubicBezTo>
                  <a:pt x="1888" y="6732"/>
                  <a:pt x="1745" y="6857"/>
                  <a:pt x="1605" y="6974"/>
                </a:cubicBezTo>
                <a:cubicBezTo>
                  <a:pt x="1464" y="7092"/>
                  <a:pt x="1329" y="7211"/>
                  <a:pt x="1304" y="7239"/>
                </a:cubicBezTo>
                <a:cubicBezTo>
                  <a:pt x="1279" y="7267"/>
                  <a:pt x="1251" y="7295"/>
                  <a:pt x="1241" y="7301"/>
                </a:cubicBezTo>
                <a:cubicBezTo>
                  <a:pt x="1185" y="7334"/>
                  <a:pt x="1077" y="7503"/>
                  <a:pt x="1077" y="7556"/>
                </a:cubicBezTo>
                <a:cubicBezTo>
                  <a:pt x="1077" y="7617"/>
                  <a:pt x="1160" y="7757"/>
                  <a:pt x="1327" y="7977"/>
                </a:cubicBezTo>
                <a:cubicBezTo>
                  <a:pt x="1372" y="8036"/>
                  <a:pt x="1429" y="8119"/>
                  <a:pt x="1454" y="8160"/>
                </a:cubicBezTo>
                <a:cubicBezTo>
                  <a:pt x="1478" y="8201"/>
                  <a:pt x="1521" y="8276"/>
                  <a:pt x="1550" y="8326"/>
                </a:cubicBezTo>
                <a:cubicBezTo>
                  <a:pt x="1698" y="8581"/>
                  <a:pt x="1914" y="9096"/>
                  <a:pt x="1975" y="9340"/>
                </a:cubicBezTo>
                <a:cubicBezTo>
                  <a:pt x="1994" y="9417"/>
                  <a:pt x="2030" y="9542"/>
                  <a:pt x="2055" y="9619"/>
                </a:cubicBezTo>
                <a:cubicBezTo>
                  <a:pt x="2079" y="9696"/>
                  <a:pt x="2112" y="9856"/>
                  <a:pt x="2128" y="9974"/>
                </a:cubicBezTo>
                <a:cubicBezTo>
                  <a:pt x="2144" y="10092"/>
                  <a:pt x="2170" y="10281"/>
                  <a:pt x="2188" y="10393"/>
                </a:cubicBezTo>
                <a:cubicBezTo>
                  <a:pt x="2229" y="10660"/>
                  <a:pt x="2230" y="11576"/>
                  <a:pt x="2189" y="11810"/>
                </a:cubicBezTo>
                <a:cubicBezTo>
                  <a:pt x="2172" y="11910"/>
                  <a:pt x="2144" y="12085"/>
                  <a:pt x="2128" y="12197"/>
                </a:cubicBezTo>
                <a:cubicBezTo>
                  <a:pt x="2112" y="12309"/>
                  <a:pt x="2087" y="12428"/>
                  <a:pt x="2071" y="12463"/>
                </a:cubicBezTo>
                <a:cubicBezTo>
                  <a:pt x="2056" y="12497"/>
                  <a:pt x="2045" y="12554"/>
                  <a:pt x="2045" y="12589"/>
                </a:cubicBezTo>
                <a:cubicBezTo>
                  <a:pt x="2045" y="12624"/>
                  <a:pt x="2033" y="12688"/>
                  <a:pt x="2018" y="12731"/>
                </a:cubicBezTo>
                <a:cubicBezTo>
                  <a:pt x="2003" y="12774"/>
                  <a:pt x="1947" y="12944"/>
                  <a:pt x="1894" y="13109"/>
                </a:cubicBezTo>
                <a:cubicBezTo>
                  <a:pt x="1841" y="13274"/>
                  <a:pt x="1740" y="13530"/>
                  <a:pt x="1669" y="13678"/>
                </a:cubicBezTo>
                <a:cubicBezTo>
                  <a:pt x="1599" y="13825"/>
                  <a:pt x="1530" y="13975"/>
                  <a:pt x="1513" y="14011"/>
                </a:cubicBezTo>
                <a:cubicBezTo>
                  <a:pt x="1497" y="14046"/>
                  <a:pt x="1462" y="14100"/>
                  <a:pt x="1437" y="14129"/>
                </a:cubicBezTo>
                <a:cubicBezTo>
                  <a:pt x="1412" y="14159"/>
                  <a:pt x="1370" y="14217"/>
                  <a:pt x="1346" y="14258"/>
                </a:cubicBezTo>
                <a:cubicBezTo>
                  <a:pt x="1178" y="14543"/>
                  <a:pt x="1150" y="14582"/>
                  <a:pt x="995" y="14763"/>
                </a:cubicBezTo>
                <a:cubicBezTo>
                  <a:pt x="955" y="14810"/>
                  <a:pt x="907" y="14874"/>
                  <a:pt x="891" y="14905"/>
                </a:cubicBezTo>
                <a:cubicBezTo>
                  <a:pt x="842" y="14993"/>
                  <a:pt x="529" y="15302"/>
                  <a:pt x="308" y="15480"/>
                </a:cubicBezTo>
                <a:cubicBezTo>
                  <a:pt x="7" y="15722"/>
                  <a:pt x="13" y="15706"/>
                  <a:pt x="2" y="16173"/>
                </a:cubicBezTo>
                <a:cubicBezTo>
                  <a:pt x="-5" y="16486"/>
                  <a:pt x="3" y="16603"/>
                  <a:pt x="37" y="16706"/>
                </a:cubicBezTo>
                <a:cubicBezTo>
                  <a:pt x="61" y="16778"/>
                  <a:pt x="82" y="16855"/>
                  <a:pt x="82" y="16876"/>
                </a:cubicBezTo>
                <a:cubicBezTo>
                  <a:pt x="82" y="16897"/>
                  <a:pt x="132" y="17034"/>
                  <a:pt x="195" y="17180"/>
                </a:cubicBezTo>
                <a:cubicBezTo>
                  <a:pt x="392" y="17643"/>
                  <a:pt x="745" y="18141"/>
                  <a:pt x="1048" y="18384"/>
                </a:cubicBezTo>
                <a:cubicBezTo>
                  <a:pt x="1102" y="18427"/>
                  <a:pt x="1217" y="18519"/>
                  <a:pt x="1304" y="18588"/>
                </a:cubicBezTo>
                <a:cubicBezTo>
                  <a:pt x="1499" y="18744"/>
                  <a:pt x="1650" y="18854"/>
                  <a:pt x="1671" y="18854"/>
                </a:cubicBezTo>
                <a:cubicBezTo>
                  <a:pt x="1680" y="18854"/>
                  <a:pt x="1727" y="18883"/>
                  <a:pt x="1776" y="18918"/>
                </a:cubicBezTo>
                <a:cubicBezTo>
                  <a:pt x="1824" y="18954"/>
                  <a:pt x="1965" y="19033"/>
                  <a:pt x="2086" y="19095"/>
                </a:cubicBezTo>
                <a:cubicBezTo>
                  <a:pt x="2208" y="19157"/>
                  <a:pt x="2312" y="19215"/>
                  <a:pt x="2317" y="19224"/>
                </a:cubicBezTo>
                <a:cubicBezTo>
                  <a:pt x="2322" y="19233"/>
                  <a:pt x="2339" y="19240"/>
                  <a:pt x="2354" y="19240"/>
                </a:cubicBezTo>
                <a:cubicBezTo>
                  <a:pt x="2369" y="19240"/>
                  <a:pt x="2433" y="19268"/>
                  <a:pt x="2497" y="19301"/>
                </a:cubicBezTo>
                <a:cubicBezTo>
                  <a:pt x="2560" y="19335"/>
                  <a:pt x="2649" y="19377"/>
                  <a:pt x="2694" y="19394"/>
                </a:cubicBezTo>
                <a:cubicBezTo>
                  <a:pt x="2740" y="19412"/>
                  <a:pt x="2802" y="19436"/>
                  <a:pt x="2832" y="19450"/>
                </a:cubicBezTo>
                <a:cubicBezTo>
                  <a:pt x="2963" y="19507"/>
                  <a:pt x="3186" y="19584"/>
                  <a:pt x="3222" y="19584"/>
                </a:cubicBezTo>
                <a:cubicBezTo>
                  <a:pt x="3244" y="19584"/>
                  <a:pt x="3260" y="19593"/>
                  <a:pt x="3260" y="19605"/>
                </a:cubicBezTo>
                <a:cubicBezTo>
                  <a:pt x="3260" y="19616"/>
                  <a:pt x="3281" y="19627"/>
                  <a:pt x="3304" y="19627"/>
                </a:cubicBezTo>
                <a:cubicBezTo>
                  <a:pt x="3327" y="19627"/>
                  <a:pt x="3373" y="19637"/>
                  <a:pt x="3407" y="19651"/>
                </a:cubicBezTo>
                <a:cubicBezTo>
                  <a:pt x="3542" y="19706"/>
                  <a:pt x="3567" y="19712"/>
                  <a:pt x="3641" y="19713"/>
                </a:cubicBezTo>
                <a:cubicBezTo>
                  <a:pt x="3683" y="19713"/>
                  <a:pt x="3742" y="19728"/>
                  <a:pt x="3772" y="19745"/>
                </a:cubicBezTo>
                <a:cubicBezTo>
                  <a:pt x="3802" y="19763"/>
                  <a:pt x="3865" y="19778"/>
                  <a:pt x="3915" y="19778"/>
                </a:cubicBezTo>
                <a:cubicBezTo>
                  <a:pt x="3964" y="19778"/>
                  <a:pt x="4012" y="19786"/>
                  <a:pt x="4021" y="19798"/>
                </a:cubicBezTo>
                <a:cubicBezTo>
                  <a:pt x="4031" y="19810"/>
                  <a:pt x="4110" y="19820"/>
                  <a:pt x="4197" y="19820"/>
                </a:cubicBezTo>
                <a:cubicBezTo>
                  <a:pt x="4284" y="19820"/>
                  <a:pt x="4369" y="19829"/>
                  <a:pt x="4383" y="19841"/>
                </a:cubicBezTo>
                <a:cubicBezTo>
                  <a:pt x="4398" y="19852"/>
                  <a:pt x="4640" y="19866"/>
                  <a:pt x="4921" y="19872"/>
                </a:cubicBezTo>
                <a:cubicBezTo>
                  <a:pt x="5578" y="19885"/>
                  <a:pt x="5969" y="19910"/>
                  <a:pt x="6046" y="19944"/>
                </a:cubicBezTo>
                <a:cubicBezTo>
                  <a:pt x="6079" y="19959"/>
                  <a:pt x="6143" y="19970"/>
                  <a:pt x="6188" y="19970"/>
                </a:cubicBezTo>
                <a:cubicBezTo>
                  <a:pt x="6234" y="19970"/>
                  <a:pt x="6280" y="19980"/>
                  <a:pt x="6290" y="19992"/>
                </a:cubicBezTo>
                <a:cubicBezTo>
                  <a:pt x="6299" y="20003"/>
                  <a:pt x="6385" y="20014"/>
                  <a:pt x="6482" y="20014"/>
                </a:cubicBezTo>
                <a:cubicBezTo>
                  <a:pt x="6579" y="20014"/>
                  <a:pt x="6667" y="20022"/>
                  <a:pt x="6677" y="20034"/>
                </a:cubicBezTo>
                <a:cubicBezTo>
                  <a:pt x="6686" y="20046"/>
                  <a:pt x="6767" y="20056"/>
                  <a:pt x="6856" y="20056"/>
                </a:cubicBezTo>
                <a:cubicBezTo>
                  <a:pt x="6946" y="20056"/>
                  <a:pt x="7026" y="20066"/>
                  <a:pt x="7035" y="20078"/>
                </a:cubicBezTo>
                <a:cubicBezTo>
                  <a:pt x="7045" y="20090"/>
                  <a:pt x="7080" y="20100"/>
                  <a:pt x="7113" y="20100"/>
                </a:cubicBezTo>
                <a:cubicBezTo>
                  <a:pt x="7147" y="20100"/>
                  <a:pt x="7199" y="20115"/>
                  <a:pt x="7228" y="20132"/>
                </a:cubicBezTo>
                <a:cubicBezTo>
                  <a:pt x="7258" y="20150"/>
                  <a:pt x="7316" y="20163"/>
                  <a:pt x="7358" y="20163"/>
                </a:cubicBezTo>
                <a:cubicBezTo>
                  <a:pt x="7399" y="20163"/>
                  <a:pt x="7441" y="20173"/>
                  <a:pt x="7451" y="20185"/>
                </a:cubicBezTo>
                <a:cubicBezTo>
                  <a:pt x="7460" y="20197"/>
                  <a:pt x="7503" y="20207"/>
                  <a:pt x="7547" y="20207"/>
                </a:cubicBezTo>
                <a:cubicBezTo>
                  <a:pt x="7591" y="20207"/>
                  <a:pt x="7636" y="20216"/>
                  <a:pt x="7645" y="20228"/>
                </a:cubicBezTo>
                <a:cubicBezTo>
                  <a:pt x="7654" y="20240"/>
                  <a:pt x="7698" y="20250"/>
                  <a:pt x="7743" y="20250"/>
                </a:cubicBezTo>
                <a:cubicBezTo>
                  <a:pt x="7788" y="20250"/>
                  <a:pt x="7846" y="20259"/>
                  <a:pt x="7872" y="20269"/>
                </a:cubicBezTo>
                <a:cubicBezTo>
                  <a:pt x="7924" y="20290"/>
                  <a:pt x="8071" y="20339"/>
                  <a:pt x="8183" y="20374"/>
                </a:cubicBezTo>
                <a:cubicBezTo>
                  <a:pt x="8335" y="20421"/>
                  <a:pt x="8479" y="20470"/>
                  <a:pt x="8578" y="20509"/>
                </a:cubicBezTo>
                <a:cubicBezTo>
                  <a:pt x="8636" y="20531"/>
                  <a:pt x="8702" y="20550"/>
                  <a:pt x="8724" y="20550"/>
                </a:cubicBezTo>
                <a:cubicBezTo>
                  <a:pt x="8747" y="20550"/>
                  <a:pt x="8764" y="20559"/>
                  <a:pt x="8764" y="20571"/>
                </a:cubicBezTo>
                <a:cubicBezTo>
                  <a:pt x="8764" y="20583"/>
                  <a:pt x="8783" y="20593"/>
                  <a:pt x="8806" y="20593"/>
                </a:cubicBezTo>
                <a:cubicBezTo>
                  <a:pt x="8829" y="20593"/>
                  <a:pt x="8869" y="20602"/>
                  <a:pt x="8895" y="20612"/>
                </a:cubicBezTo>
                <a:cubicBezTo>
                  <a:pt x="8922" y="20623"/>
                  <a:pt x="8981" y="20643"/>
                  <a:pt x="9027" y="20657"/>
                </a:cubicBezTo>
                <a:cubicBezTo>
                  <a:pt x="9072" y="20672"/>
                  <a:pt x="9128" y="20693"/>
                  <a:pt x="9151" y="20703"/>
                </a:cubicBezTo>
                <a:cubicBezTo>
                  <a:pt x="9174" y="20712"/>
                  <a:pt x="9262" y="20746"/>
                  <a:pt x="9346" y="20779"/>
                </a:cubicBezTo>
                <a:cubicBezTo>
                  <a:pt x="9429" y="20811"/>
                  <a:pt x="9504" y="20843"/>
                  <a:pt x="9512" y="20850"/>
                </a:cubicBezTo>
                <a:cubicBezTo>
                  <a:pt x="9519" y="20856"/>
                  <a:pt x="9597" y="20890"/>
                  <a:pt x="9684" y="20926"/>
                </a:cubicBezTo>
                <a:cubicBezTo>
                  <a:pt x="9772" y="20961"/>
                  <a:pt x="9842" y="20998"/>
                  <a:pt x="9842" y="21007"/>
                </a:cubicBezTo>
                <a:cubicBezTo>
                  <a:pt x="9842" y="21016"/>
                  <a:pt x="9858" y="21022"/>
                  <a:pt x="9877" y="21022"/>
                </a:cubicBezTo>
                <a:cubicBezTo>
                  <a:pt x="9896" y="21023"/>
                  <a:pt x="9955" y="21052"/>
                  <a:pt x="10007" y="21087"/>
                </a:cubicBezTo>
                <a:cubicBezTo>
                  <a:pt x="10058" y="21122"/>
                  <a:pt x="10107" y="21151"/>
                  <a:pt x="10118" y="21151"/>
                </a:cubicBezTo>
                <a:cubicBezTo>
                  <a:pt x="10128" y="21151"/>
                  <a:pt x="10199" y="21200"/>
                  <a:pt x="10274" y="21261"/>
                </a:cubicBezTo>
                <a:cubicBezTo>
                  <a:pt x="10349" y="21322"/>
                  <a:pt x="10463" y="21415"/>
                  <a:pt x="10528" y="21466"/>
                </a:cubicBezTo>
                <a:cubicBezTo>
                  <a:pt x="10695" y="21599"/>
                  <a:pt x="10824" y="21582"/>
                  <a:pt x="10932" y="21416"/>
                </a:cubicBezTo>
                <a:cubicBezTo>
                  <a:pt x="10956" y="21379"/>
                  <a:pt x="11022" y="21327"/>
                  <a:pt x="11079" y="21300"/>
                </a:cubicBezTo>
                <a:cubicBezTo>
                  <a:pt x="11137" y="21273"/>
                  <a:pt x="11189" y="21242"/>
                  <a:pt x="11194" y="21233"/>
                </a:cubicBezTo>
                <a:cubicBezTo>
                  <a:pt x="11199" y="21223"/>
                  <a:pt x="11215" y="21216"/>
                  <a:pt x="11231" y="21216"/>
                </a:cubicBezTo>
                <a:cubicBezTo>
                  <a:pt x="11246" y="21216"/>
                  <a:pt x="11356" y="21162"/>
                  <a:pt x="11475" y="21097"/>
                </a:cubicBezTo>
                <a:cubicBezTo>
                  <a:pt x="11593" y="21032"/>
                  <a:pt x="11704" y="20980"/>
                  <a:pt x="11720" y="20980"/>
                </a:cubicBezTo>
                <a:cubicBezTo>
                  <a:pt x="11737" y="20980"/>
                  <a:pt x="11750" y="20972"/>
                  <a:pt x="11750" y="20963"/>
                </a:cubicBezTo>
                <a:cubicBezTo>
                  <a:pt x="11750" y="20954"/>
                  <a:pt x="11775" y="20937"/>
                  <a:pt x="11804" y="20926"/>
                </a:cubicBezTo>
                <a:cubicBezTo>
                  <a:pt x="11903" y="20886"/>
                  <a:pt x="12069" y="20825"/>
                  <a:pt x="12124" y="20808"/>
                </a:cubicBezTo>
                <a:cubicBezTo>
                  <a:pt x="12154" y="20799"/>
                  <a:pt x="12248" y="20766"/>
                  <a:pt x="12332" y="20735"/>
                </a:cubicBezTo>
                <a:cubicBezTo>
                  <a:pt x="12415" y="20704"/>
                  <a:pt x="12500" y="20679"/>
                  <a:pt x="12519" y="20679"/>
                </a:cubicBezTo>
                <a:cubicBezTo>
                  <a:pt x="12538" y="20679"/>
                  <a:pt x="12553" y="20669"/>
                  <a:pt x="12553" y="20657"/>
                </a:cubicBezTo>
                <a:cubicBezTo>
                  <a:pt x="12553" y="20646"/>
                  <a:pt x="12573" y="20635"/>
                  <a:pt x="12596" y="20635"/>
                </a:cubicBezTo>
                <a:cubicBezTo>
                  <a:pt x="12619" y="20635"/>
                  <a:pt x="12659" y="20628"/>
                  <a:pt x="12685" y="20617"/>
                </a:cubicBezTo>
                <a:cubicBezTo>
                  <a:pt x="12856" y="20550"/>
                  <a:pt x="13043" y="20486"/>
                  <a:pt x="13072" y="20486"/>
                </a:cubicBezTo>
                <a:cubicBezTo>
                  <a:pt x="13091" y="20486"/>
                  <a:pt x="13135" y="20475"/>
                  <a:pt x="13169" y="20461"/>
                </a:cubicBezTo>
                <a:cubicBezTo>
                  <a:pt x="13302" y="20408"/>
                  <a:pt x="13329" y="20399"/>
                  <a:pt x="13383" y="20399"/>
                </a:cubicBezTo>
                <a:cubicBezTo>
                  <a:pt x="13414" y="20399"/>
                  <a:pt x="13461" y="20392"/>
                  <a:pt x="13488" y="20381"/>
                </a:cubicBezTo>
                <a:cubicBezTo>
                  <a:pt x="13600" y="20338"/>
                  <a:pt x="13737" y="20306"/>
                  <a:pt x="13860" y="20297"/>
                </a:cubicBezTo>
                <a:cubicBezTo>
                  <a:pt x="13932" y="20292"/>
                  <a:pt x="13991" y="20280"/>
                  <a:pt x="13991" y="20269"/>
                </a:cubicBezTo>
                <a:cubicBezTo>
                  <a:pt x="13991" y="20258"/>
                  <a:pt x="14035" y="20250"/>
                  <a:pt x="14089" y="20250"/>
                </a:cubicBezTo>
                <a:cubicBezTo>
                  <a:pt x="14142" y="20250"/>
                  <a:pt x="14207" y="20241"/>
                  <a:pt x="14233" y="20230"/>
                </a:cubicBezTo>
                <a:cubicBezTo>
                  <a:pt x="14305" y="20202"/>
                  <a:pt x="14473" y="20163"/>
                  <a:pt x="14522" y="20163"/>
                </a:cubicBezTo>
                <a:cubicBezTo>
                  <a:pt x="14546" y="20163"/>
                  <a:pt x="14581" y="20149"/>
                  <a:pt x="14600" y="20131"/>
                </a:cubicBezTo>
                <a:cubicBezTo>
                  <a:pt x="14619" y="20113"/>
                  <a:pt x="14669" y="20099"/>
                  <a:pt x="14712" y="20099"/>
                </a:cubicBezTo>
                <a:cubicBezTo>
                  <a:pt x="14754" y="20099"/>
                  <a:pt x="14798" y="20090"/>
                  <a:pt x="14808" y="20078"/>
                </a:cubicBezTo>
                <a:cubicBezTo>
                  <a:pt x="14817" y="20066"/>
                  <a:pt x="14890" y="20056"/>
                  <a:pt x="14972" y="20056"/>
                </a:cubicBezTo>
                <a:cubicBezTo>
                  <a:pt x="15054" y="20056"/>
                  <a:pt x="15129" y="20046"/>
                  <a:pt x="15138" y="20034"/>
                </a:cubicBezTo>
                <a:cubicBezTo>
                  <a:pt x="15148" y="20022"/>
                  <a:pt x="15273" y="20014"/>
                  <a:pt x="15416" y="20014"/>
                </a:cubicBezTo>
                <a:cubicBezTo>
                  <a:pt x="15559" y="20014"/>
                  <a:pt x="15682" y="20022"/>
                  <a:pt x="15691" y="20034"/>
                </a:cubicBezTo>
                <a:cubicBezTo>
                  <a:pt x="15701" y="20047"/>
                  <a:pt x="15871" y="20056"/>
                  <a:pt x="16107" y="20056"/>
                </a:cubicBezTo>
                <a:cubicBezTo>
                  <a:pt x="16342" y="20056"/>
                  <a:pt x="16512" y="20047"/>
                  <a:pt x="16522" y="20034"/>
                </a:cubicBezTo>
                <a:cubicBezTo>
                  <a:pt x="16531" y="20022"/>
                  <a:pt x="16625" y="20014"/>
                  <a:pt x="16731" y="20014"/>
                </a:cubicBezTo>
                <a:cubicBezTo>
                  <a:pt x="16841" y="20014"/>
                  <a:pt x="16922" y="20004"/>
                  <a:pt x="16922" y="19992"/>
                </a:cubicBezTo>
                <a:cubicBezTo>
                  <a:pt x="16922" y="19980"/>
                  <a:pt x="16957" y="19970"/>
                  <a:pt x="16998" y="19970"/>
                </a:cubicBezTo>
                <a:cubicBezTo>
                  <a:pt x="17040" y="19969"/>
                  <a:pt x="17107" y="19954"/>
                  <a:pt x="17145" y="19937"/>
                </a:cubicBezTo>
                <a:cubicBezTo>
                  <a:pt x="17183" y="19921"/>
                  <a:pt x="17265" y="19907"/>
                  <a:pt x="17329" y="19907"/>
                </a:cubicBezTo>
                <a:cubicBezTo>
                  <a:pt x="17393" y="19906"/>
                  <a:pt x="17452" y="19896"/>
                  <a:pt x="17462" y="19885"/>
                </a:cubicBezTo>
                <a:cubicBezTo>
                  <a:pt x="17471" y="19873"/>
                  <a:pt x="17533" y="19863"/>
                  <a:pt x="17600" y="19863"/>
                </a:cubicBezTo>
                <a:cubicBezTo>
                  <a:pt x="17666" y="19863"/>
                  <a:pt x="17730" y="19854"/>
                  <a:pt x="17739" y="19842"/>
                </a:cubicBezTo>
                <a:cubicBezTo>
                  <a:pt x="17748" y="19830"/>
                  <a:pt x="17798" y="19820"/>
                  <a:pt x="17850" y="19820"/>
                </a:cubicBezTo>
                <a:cubicBezTo>
                  <a:pt x="17903" y="19820"/>
                  <a:pt x="17945" y="19810"/>
                  <a:pt x="17945" y="19798"/>
                </a:cubicBezTo>
                <a:cubicBezTo>
                  <a:pt x="17945" y="19786"/>
                  <a:pt x="17980" y="19777"/>
                  <a:pt x="18021" y="19776"/>
                </a:cubicBezTo>
                <a:cubicBezTo>
                  <a:pt x="18063" y="19776"/>
                  <a:pt x="18121" y="19761"/>
                  <a:pt x="18151" y="19744"/>
                </a:cubicBezTo>
                <a:cubicBezTo>
                  <a:pt x="18180" y="19727"/>
                  <a:pt x="18227" y="19713"/>
                  <a:pt x="18254" y="19713"/>
                </a:cubicBezTo>
                <a:cubicBezTo>
                  <a:pt x="18281" y="19713"/>
                  <a:pt x="18348" y="19693"/>
                  <a:pt x="18402" y="19669"/>
                </a:cubicBezTo>
                <a:cubicBezTo>
                  <a:pt x="18456" y="19646"/>
                  <a:pt x="18524" y="19627"/>
                  <a:pt x="18553" y="19627"/>
                </a:cubicBezTo>
                <a:cubicBezTo>
                  <a:pt x="18582" y="19627"/>
                  <a:pt x="18666" y="19602"/>
                  <a:pt x="18737" y="19572"/>
                </a:cubicBezTo>
                <a:cubicBezTo>
                  <a:pt x="18809" y="19543"/>
                  <a:pt x="18879" y="19519"/>
                  <a:pt x="18893" y="19519"/>
                </a:cubicBezTo>
                <a:cubicBezTo>
                  <a:pt x="18908" y="19519"/>
                  <a:pt x="19000" y="19476"/>
                  <a:pt x="19098" y="19423"/>
                </a:cubicBezTo>
                <a:cubicBezTo>
                  <a:pt x="19196" y="19370"/>
                  <a:pt x="19288" y="19326"/>
                  <a:pt x="19304" y="19326"/>
                </a:cubicBezTo>
                <a:cubicBezTo>
                  <a:pt x="19341" y="19326"/>
                  <a:pt x="19592" y="19189"/>
                  <a:pt x="19956" y="18969"/>
                </a:cubicBezTo>
                <a:cubicBezTo>
                  <a:pt x="20145" y="18854"/>
                  <a:pt x="20561" y="18521"/>
                  <a:pt x="20717" y="18360"/>
                </a:cubicBezTo>
                <a:cubicBezTo>
                  <a:pt x="20900" y="18170"/>
                  <a:pt x="21216" y="17704"/>
                  <a:pt x="21358" y="17415"/>
                </a:cubicBezTo>
                <a:cubicBezTo>
                  <a:pt x="21527" y="17071"/>
                  <a:pt x="21576" y="16869"/>
                  <a:pt x="21589" y="16471"/>
                </a:cubicBezTo>
                <a:cubicBezTo>
                  <a:pt x="21595" y="16276"/>
                  <a:pt x="21593" y="16085"/>
                  <a:pt x="21584" y="16046"/>
                </a:cubicBezTo>
                <a:cubicBezTo>
                  <a:pt x="21573" y="16002"/>
                  <a:pt x="21413" y="15819"/>
                  <a:pt x="21157" y="15552"/>
                </a:cubicBezTo>
                <a:cubicBezTo>
                  <a:pt x="20687" y="15065"/>
                  <a:pt x="20612" y="14969"/>
                  <a:pt x="20385" y="14599"/>
                </a:cubicBezTo>
                <a:cubicBezTo>
                  <a:pt x="20181" y="14267"/>
                  <a:pt x="20099" y="14060"/>
                  <a:pt x="20006" y="13635"/>
                </a:cubicBezTo>
                <a:cubicBezTo>
                  <a:pt x="19981" y="13523"/>
                  <a:pt x="19950" y="13392"/>
                  <a:pt x="19936" y="13345"/>
                </a:cubicBezTo>
                <a:cubicBezTo>
                  <a:pt x="19923" y="13298"/>
                  <a:pt x="19905" y="13212"/>
                  <a:pt x="19895" y="13153"/>
                </a:cubicBezTo>
                <a:cubicBezTo>
                  <a:pt x="19885" y="13094"/>
                  <a:pt x="19872" y="13025"/>
                  <a:pt x="19867" y="13002"/>
                </a:cubicBezTo>
                <a:cubicBezTo>
                  <a:pt x="19765" y="12585"/>
                  <a:pt x="19733" y="12268"/>
                  <a:pt x="19734" y="11648"/>
                </a:cubicBezTo>
                <a:cubicBezTo>
                  <a:pt x="19734" y="11341"/>
                  <a:pt x="19749" y="11004"/>
                  <a:pt x="19767" y="10898"/>
                </a:cubicBezTo>
                <a:cubicBezTo>
                  <a:pt x="19785" y="10791"/>
                  <a:pt x="19810" y="10627"/>
                  <a:pt x="19823" y="10533"/>
                </a:cubicBezTo>
                <a:cubicBezTo>
                  <a:pt x="19837" y="10438"/>
                  <a:pt x="19870" y="10288"/>
                  <a:pt x="19895" y="10200"/>
                </a:cubicBezTo>
                <a:cubicBezTo>
                  <a:pt x="19920" y="10111"/>
                  <a:pt x="19952" y="9995"/>
                  <a:pt x="19965" y="9940"/>
                </a:cubicBezTo>
                <a:cubicBezTo>
                  <a:pt x="19999" y="9797"/>
                  <a:pt x="20180" y="9293"/>
                  <a:pt x="20232" y="9197"/>
                </a:cubicBezTo>
                <a:cubicBezTo>
                  <a:pt x="20256" y="9152"/>
                  <a:pt x="20317" y="9024"/>
                  <a:pt x="20368" y="8913"/>
                </a:cubicBezTo>
                <a:cubicBezTo>
                  <a:pt x="20419" y="8803"/>
                  <a:pt x="20508" y="8648"/>
                  <a:pt x="20564" y="8570"/>
                </a:cubicBezTo>
                <a:cubicBezTo>
                  <a:pt x="20823" y="8211"/>
                  <a:pt x="20914" y="8043"/>
                  <a:pt x="20926" y="7910"/>
                </a:cubicBezTo>
                <a:cubicBezTo>
                  <a:pt x="20941" y="7745"/>
                  <a:pt x="20900" y="7671"/>
                  <a:pt x="20687" y="7489"/>
                </a:cubicBezTo>
                <a:cubicBezTo>
                  <a:pt x="20600" y="7415"/>
                  <a:pt x="20430" y="7254"/>
                  <a:pt x="20310" y="7130"/>
                </a:cubicBezTo>
                <a:cubicBezTo>
                  <a:pt x="20190" y="7007"/>
                  <a:pt x="20036" y="6857"/>
                  <a:pt x="19966" y="6798"/>
                </a:cubicBezTo>
                <a:cubicBezTo>
                  <a:pt x="19896" y="6738"/>
                  <a:pt x="19809" y="6654"/>
                  <a:pt x="19772" y="6613"/>
                </a:cubicBezTo>
                <a:cubicBezTo>
                  <a:pt x="19735" y="6572"/>
                  <a:pt x="19698" y="6534"/>
                  <a:pt x="19689" y="6528"/>
                </a:cubicBezTo>
                <a:cubicBezTo>
                  <a:pt x="19680" y="6522"/>
                  <a:pt x="19623" y="6464"/>
                  <a:pt x="19563" y="6399"/>
                </a:cubicBezTo>
                <a:cubicBezTo>
                  <a:pt x="19502" y="6334"/>
                  <a:pt x="19386" y="6222"/>
                  <a:pt x="19302" y="6151"/>
                </a:cubicBezTo>
                <a:cubicBezTo>
                  <a:pt x="19218" y="6080"/>
                  <a:pt x="19117" y="5990"/>
                  <a:pt x="19079" y="5950"/>
                </a:cubicBezTo>
                <a:cubicBezTo>
                  <a:pt x="19041" y="5910"/>
                  <a:pt x="18988" y="5858"/>
                  <a:pt x="18960" y="5833"/>
                </a:cubicBezTo>
                <a:cubicBezTo>
                  <a:pt x="18932" y="5808"/>
                  <a:pt x="18826" y="5695"/>
                  <a:pt x="18726" y="5582"/>
                </a:cubicBezTo>
                <a:cubicBezTo>
                  <a:pt x="18625" y="5470"/>
                  <a:pt x="18484" y="5333"/>
                  <a:pt x="18412" y="5277"/>
                </a:cubicBezTo>
                <a:cubicBezTo>
                  <a:pt x="18286" y="5179"/>
                  <a:pt x="18273" y="5175"/>
                  <a:pt x="18124" y="5175"/>
                </a:cubicBezTo>
                <a:cubicBezTo>
                  <a:pt x="17997" y="5175"/>
                  <a:pt x="17894" y="5155"/>
                  <a:pt x="17840" y="5120"/>
                </a:cubicBezTo>
                <a:cubicBezTo>
                  <a:pt x="17836" y="5118"/>
                  <a:pt x="17870" y="5044"/>
                  <a:pt x="17915" y="4957"/>
                </a:cubicBezTo>
                <a:cubicBezTo>
                  <a:pt x="17960" y="4869"/>
                  <a:pt x="18010" y="4754"/>
                  <a:pt x="18028" y="4701"/>
                </a:cubicBezTo>
                <a:cubicBezTo>
                  <a:pt x="18064" y="4593"/>
                  <a:pt x="18366" y="3965"/>
                  <a:pt x="18445" y="3833"/>
                </a:cubicBezTo>
                <a:cubicBezTo>
                  <a:pt x="18587" y="3595"/>
                  <a:pt x="18704" y="3370"/>
                  <a:pt x="18857" y="3049"/>
                </a:cubicBezTo>
                <a:cubicBezTo>
                  <a:pt x="18949" y="2854"/>
                  <a:pt x="19036" y="2675"/>
                  <a:pt x="19049" y="2651"/>
                </a:cubicBezTo>
                <a:cubicBezTo>
                  <a:pt x="19269" y="2279"/>
                  <a:pt x="19523" y="1517"/>
                  <a:pt x="19480" y="1361"/>
                </a:cubicBezTo>
                <a:cubicBezTo>
                  <a:pt x="19470" y="1327"/>
                  <a:pt x="19457" y="1245"/>
                  <a:pt x="19450" y="1180"/>
                </a:cubicBezTo>
                <a:cubicBezTo>
                  <a:pt x="19429" y="993"/>
                  <a:pt x="19417" y="969"/>
                  <a:pt x="19309" y="912"/>
                </a:cubicBezTo>
                <a:cubicBezTo>
                  <a:pt x="19215" y="863"/>
                  <a:pt x="19179" y="858"/>
                  <a:pt x="18927" y="858"/>
                </a:cubicBezTo>
                <a:cubicBezTo>
                  <a:pt x="18759" y="858"/>
                  <a:pt x="18636" y="849"/>
                  <a:pt x="18618" y="835"/>
                </a:cubicBezTo>
                <a:cubicBezTo>
                  <a:pt x="18587" y="811"/>
                  <a:pt x="18507" y="814"/>
                  <a:pt x="18237" y="854"/>
                </a:cubicBezTo>
                <a:cubicBezTo>
                  <a:pt x="18046" y="882"/>
                  <a:pt x="17947" y="983"/>
                  <a:pt x="17744" y="1355"/>
                </a:cubicBezTo>
                <a:lnTo>
                  <a:pt x="17703" y="1432"/>
                </a:lnTo>
                <a:lnTo>
                  <a:pt x="17478" y="1446"/>
                </a:lnTo>
                <a:cubicBezTo>
                  <a:pt x="17356" y="1454"/>
                  <a:pt x="17224" y="1455"/>
                  <a:pt x="17186" y="1447"/>
                </a:cubicBezTo>
                <a:lnTo>
                  <a:pt x="17116" y="1433"/>
                </a:lnTo>
                <a:lnTo>
                  <a:pt x="17116" y="919"/>
                </a:lnTo>
                <a:cubicBezTo>
                  <a:pt x="17116" y="582"/>
                  <a:pt x="17105" y="388"/>
                  <a:pt x="17085" y="357"/>
                </a:cubicBezTo>
                <a:cubicBezTo>
                  <a:pt x="17020" y="259"/>
                  <a:pt x="16949" y="237"/>
                  <a:pt x="16709" y="236"/>
                </a:cubicBezTo>
                <a:cubicBezTo>
                  <a:pt x="16585" y="236"/>
                  <a:pt x="16476" y="226"/>
                  <a:pt x="16467" y="214"/>
                </a:cubicBezTo>
                <a:cubicBezTo>
                  <a:pt x="16458" y="202"/>
                  <a:pt x="16414" y="192"/>
                  <a:pt x="16372" y="192"/>
                </a:cubicBezTo>
                <a:cubicBezTo>
                  <a:pt x="16274" y="192"/>
                  <a:pt x="16183" y="270"/>
                  <a:pt x="16055" y="459"/>
                </a:cubicBezTo>
                <a:lnTo>
                  <a:pt x="15955" y="608"/>
                </a:lnTo>
                <a:lnTo>
                  <a:pt x="15955" y="498"/>
                </a:lnTo>
                <a:cubicBezTo>
                  <a:pt x="15955" y="368"/>
                  <a:pt x="15925" y="298"/>
                  <a:pt x="15841" y="237"/>
                </a:cubicBezTo>
                <a:cubicBezTo>
                  <a:pt x="15784" y="196"/>
                  <a:pt x="15745" y="192"/>
                  <a:pt x="15414" y="192"/>
                </a:cubicBezTo>
                <a:cubicBezTo>
                  <a:pt x="14990" y="192"/>
                  <a:pt x="14984" y="196"/>
                  <a:pt x="14917" y="399"/>
                </a:cubicBezTo>
                <a:cubicBezTo>
                  <a:pt x="14854" y="593"/>
                  <a:pt x="14795" y="664"/>
                  <a:pt x="14703" y="664"/>
                </a:cubicBezTo>
                <a:cubicBezTo>
                  <a:pt x="14628" y="664"/>
                  <a:pt x="14627" y="662"/>
                  <a:pt x="14627" y="539"/>
                </a:cubicBezTo>
                <a:cubicBezTo>
                  <a:pt x="14627" y="403"/>
                  <a:pt x="14589" y="289"/>
                  <a:pt x="14522" y="230"/>
                </a:cubicBezTo>
                <a:cubicBezTo>
                  <a:pt x="14486" y="197"/>
                  <a:pt x="14427" y="192"/>
                  <a:pt x="14100" y="192"/>
                </a:cubicBezTo>
                <a:cubicBezTo>
                  <a:pt x="13786" y="192"/>
                  <a:pt x="13716" y="198"/>
                  <a:pt x="13685" y="227"/>
                </a:cubicBezTo>
                <a:cubicBezTo>
                  <a:pt x="13627" y="282"/>
                  <a:pt x="13600" y="471"/>
                  <a:pt x="13586" y="944"/>
                </a:cubicBezTo>
                <a:cubicBezTo>
                  <a:pt x="13578" y="1203"/>
                  <a:pt x="13561" y="1395"/>
                  <a:pt x="13544" y="1411"/>
                </a:cubicBezTo>
                <a:cubicBezTo>
                  <a:pt x="13526" y="1429"/>
                  <a:pt x="13442" y="1438"/>
                  <a:pt x="13315" y="1438"/>
                </a:cubicBezTo>
                <a:cubicBezTo>
                  <a:pt x="13159" y="1438"/>
                  <a:pt x="13099" y="1447"/>
                  <a:pt x="13046" y="1480"/>
                </a:cubicBezTo>
                <a:cubicBezTo>
                  <a:pt x="12983" y="1518"/>
                  <a:pt x="12881" y="1654"/>
                  <a:pt x="12846" y="1744"/>
                </a:cubicBezTo>
                <a:cubicBezTo>
                  <a:pt x="12838" y="1767"/>
                  <a:pt x="12805" y="1782"/>
                  <a:pt x="12763" y="1782"/>
                </a:cubicBezTo>
                <a:cubicBezTo>
                  <a:pt x="12705" y="1782"/>
                  <a:pt x="12692" y="1770"/>
                  <a:pt x="12677" y="1702"/>
                </a:cubicBezTo>
                <a:cubicBezTo>
                  <a:pt x="12627" y="1466"/>
                  <a:pt x="12574" y="1438"/>
                  <a:pt x="12190" y="1438"/>
                </a:cubicBezTo>
                <a:cubicBezTo>
                  <a:pt x="11939" y="1438"/>
                  <a:pt x="11886" y="1445"/>
                  <a:pt x="11827" y="1481"/>
                </a:cubicBezTo>
                <a:cubicBezTo>
                  <a:pt x="11750" y="1528"/>
                  <a:pt x="11642" y="1689"/>
                  <a:pt x="11637" y="1765"/>
                </a:cubicBezTo>
                <a:cubicBezTo>
                  <a:pt x="11635" y="1798"/>
                  <a:pt x="11626" y="1791"/>
                  <a:pt x="11611" y="1739"/>
                </a:cubicBezTo>
                <a:cubicBezTo>
                  <a:pt x="11503" y="1380"/>
                  <a:pt x="11514" y="1387"/>
                  <a:pt x="11138" y="1392"/>
                </a:cubicBezTo>
                <a:cubicBezTo>
                  <a:pt x="10924" y="1395"/>
                  <a:pt x="10843" y="1404"/>
                  <a:pt x="10807" y="1429"/>
                </a:cubicBezTo>
                <a:cubicBezTo>
                  <a:pt x="10756" y="1465"/>
                  <a:pt x="10673" y="1633"/>
                  <a:pt x="10673" y="1699"/>
                </a:cubicBezTo>
                <a:cubicBezTo>
                  <a:pt x="10673" y="1721"/>
                  <a:pt x="10662" y="1739"/>
                  <a:pt x="10648" y="1739"/>
                </a:cubicBezTo>
                <a:cubicBezTo>
                  <a:pt x="10620" y="1739"/>
                  <a:pt x="10576" y="1643"/>
                  <a:pt x="10550" y="1524"/>
                </a:cubicBezTo>
                <a:cubicBezTo>
                  <a:pt x="10538" y="1469"/>
                  <a:pt x="10508" y="1436"/>
                  <a:pt x="10438" y="1401"/>
                </a:cubicBezTo>
                <a:cubicBezTo>
                  <a:pt x="10355" y="1359"/>
                  <a:pt x="10305" y="1352"/>
                  <a:pt x="10065" y="1352"/>
                </a:cubicBezTo>
                <a:cubicBezTo>
                  <a:pt x="9898" y="1352"/>
                  <a:pt x="9787" y="1361"/>
                  <a:pt x="9787" y="1374"/>
                </a:cubicBezTo>
                <a:cubicBezTo>
                  <a:pt x="9787" y="1386"/>
                  <a:pt x="9773" y="1395"/>
                  <a:pt x="9756" y="1395"/>
                </a:cubicBezTo>
                <a:cubicBezTo>
                  <a:pt x="9668" y="1395"/>
                  <a:pt x="9566" y="1590"/>
                  <a:pt x="9566" y="1758"/>
                </a:cubicBezTo>
                <a:cubicBezTo>
                  <a:pt x="9566" y="1803"/>
                  <a:pt x="9551" y="1822"/>
                  <a:pt x="9505" y="1832"/>
                </a:cubicBezTo>
                <a:cubicBezTo>
                  <a:pt x="9384" y="1857"/>
                  <a:pt x="9380" y="1852"/>
                  <a:pt x="9369" y="1646"/>
                </a:cubicBezTo>
                <a:cubicBezTo>
                  <a:pt x="9351" y="1336"/>
                  <a:pt x="9296" y="1298"/>
                  <a:pt x="8854" y="1284"/>
                </a:cubicBezTo>
                <a:cubicBezTo>
                  <a:pt x="8767" y="1281"/>
                  <a:pt x="8764" y="1276"/>
                  <a:pt x="8764" y="1189"/>
                </a:cubicBezTo>
                <a:cubicBezTo>
                  <a:pt x="8764" y="1140"/>
                  <a:pt x="8786" y="1028"/>
                  <a:pt x="8811" y="942"/>
                </a:cubicBezTo>
                <a:cubicBezTo>
                  <a:pt x="8849" y="811"/>
                  <a:pt x="8851" y="764"/>
                  <a:pt x="8824" y="664"/>
                </a:cubicBezTo>
                <a:cubicBezTo>
                  <a:pt x="8806" y="598"/>
                  <a:pt x="8793" y="515"/>
                  <a:pt x="8793" y="480"/>
                </a:cubicBezTo>
                <a:cubicBezTo>
                  <a:pt x="8793" y="381"/>
                  <a:pt x="8711" y="188"/>
                  <a:pt x="8646" y="134"/>
                </a:cubicBezTo>
                <a:cubicBezTo>
                  <a:pt x="8592" y="89"/>
                  <a:pt x="8566" y="85"/>
                  <a:pt x="8225" y="85"/>
                </a:cubicBezTo>
                <a:cubicBezTo>
                  <a:pt x="7882" y="85"/>
                  <a:pt x="7858" y="89"/>
                  <a:pt x="7806" y="134"/>
                </a:cubicBezTo>
                <a:cubicBezTo>
                  <a:pt x="7720" y="210"/>
                  <a:pt x="7686" y="292"/>
                  <a:pt x="7686" y="419"/>
                </a:cubicBezTo>
                <a:lnTo>
                  <a:pt x="7686" y="537"/>
                </a:lnTo>
                <a:lnTo>
                  <a:pt x="7588" y="537"/>
                </a:lnTo>
                <a:cubicBezTo>
                  <a:pt x="7511" y="537"/>
                  <a:pt x="7492" y="528"/>
                  <a:pt x="7492" y="494"/>
                </a:cubicBezTo>
                <a:cubicBezTo>
                  <a:pt x="7492" y="438"/>
                  <a:pt x="7421" y="228"/>
                  <a:pt x="7384" y="174"/>
                </a:cubicBezTo>
                <a:cubicBezTo>
                  <a:pt x="7368" y="150"/>
                  <a:pt x="7318" y="111"/>
                  <a:pt x="7273" y="86"/>
                </a:cubicBezTo>
                <a:cubicBezTo>
                  <a:pt x="7199" y="46"/>
                  <a:pt x="7158" y="41"/>
                  <a:pt x="6851" y="46"/>
                </a:cubicBezTo>
                <a:lnTo>
                  <a:pt x="6512" y="53"/>
                </a:lnTo>
                <a:lnTo>
                  <a:pt x="6449" y="126"/>
                </a:lnTo>
                <a:cubicBezTo>
                  <a:pt x="6399" y="185"/>
                  <a:pt x="6386" y="228"/>
                  <a:pt x="6386" y="346"/>
                </a:cubicBezTo>
                <a:cubicBezTo>
                  <a:pt x="6386" y="427"/>
                  <a:pt x="6374" y="493"/>
                  <a:pt x="6359" y="493"/>
                </a:cubicBezTo>
                <a:cubicBezTo>
                  <a:pt x="6345" y="493"/>
                  <a:pt x="6302" y="413"/>
                  <a:pt x="6263" y="316"/>
                </a:cubicBezTo>
                <a:cubicBezTo>
                  <a:pt x="6149" y="30"/>
                  <a:pt x="6091" y="-1"/>
                  <a:pt x="567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5" name="IMG_1754 2.heic" descr="IMG_1754 2.heic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16764" y="5129665"/>
            <a:ext cx="5624560" cy="5650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583" extrusionOk="0">
                <a:moveTo>
                  <a:pt x="10842" y="0"/>
                </a:moveTo>
                <a:cubicBezTo>
                  <a:pt x="10328" y="0"/>
                  <a:pt x="9824" y="26"/>
                  <a:pt x="9478" y="77"/>
                </a:cubicBezTo>
                <a:cubicBezTo>
                  <a:pt x="9013" y="146"/>
                  <a:pt x="8942" y="158"/>
                  <a:pt x="8812" y="183"/>
                </a:cubicBezTo>
                <a:cubicBezTo>
                  <a:pt x="8736" y="199"/>
                  <a:pt x="8616" y="221"/>
                  <a:pt x="8547" y="235"/>
                </a:cubicBezTo>
                <a:cubicBezTo>
                  <a:pt x="8328" y="278"/>
                  <a:pt x="8142" y="327"/>
                  <a:pt x="7723" y="449"/>
                </a:cubicBezTo>
                <a:cubicBezTo>
                  <a:pt x="7614" y="480"/>
                  <a:pt x="7492" y="511"/>
                  <a:pt x="7452" y="519"/>
                </a:cubicBezTo>
                <a:cubicBezTo>
                  <a:pt x="7412" y="526"/>
                  <a:pt x="7373" y="542"/>
                  <a:pt x="7365" y="555"/>
                </a:cubicBezTo>
                <a:cubicBezTo>
                  <a:pt x="7357" y="568"/>
                  <a:pt x="7322" y="579"/>
                  <a:pt x="7288" y="579"/>
                </a:cubicBezTo>
                <a:cubicBezTo>
                  <a:pt x="7253" y="579"/>
                  <a:pt x="7218" y="590"/>
                  <a:pt x="7209" y="605"/>
                </a:cubicBezTo>
                <a:cubicBezTo>
                  <a:pt x="7200" y="619"/>
                  <a:pt x="7170" y="631"/>
                  <a:pt x="7142" y="631"/>
                </a:cubicBezTo>
                <a:cubicBezTo>
                  <a:pt x="7113" y="631"/>
                  <a:pt x="7090" y="644"/>
                  <a:pt x="7090" y="658"/>
                </a:cubicBezTo>
                <a:cubicBezTo>
                  <a:pt x="7090" y="672"/>
                  <a:pt x="7071" y="684"/>
                  <a:pt x="7049" y="684"/>
                </a:cubicBezTo>
                <a:cubicBezTo>
                  <a:pt x="7026" y="684"/>
                  <a:pt x="6959" y="708"/>
                  <a:pt x="6899" y="737"/>
                </a:cubicBezTo>
                <a:cubicBezTo>
                  <a:pt x="6839" y="766"/>
                  <a:pt x="6778" y="789"/>
                  <a:pt x="6762" y="790"/>
                </a:cubicBezTo>
                <a:cubicBezTo>
                  <a:pt x="6747" y="790"/>
                  <a:pt x="6663" y="826"/>
                  <a:pt x="6577" y="869"/>
                </a:cubicBezTo>
                <a:cubicBezTo>
                  <a:pt x="6490" y="912"/>
                  <a:pt x="6405" y="946"/>
                  <a:pt x="6389" y="946"/>
                </a:cubicBezTo>
                <a:cubicBezTo>
                  <a:pt x="6345" y="946"/>
                  <a:pt x="5626" y="1317"/>
                  <a:pt x="5428" y="1442"/>
                </a:cubicBezTo>
                <a:cubicBezTo>
                  <a:pt x="5334" y="1501"/>
                  <a:pt x="5209" y="1576"/>
                  <a:pt x="5151" y="1607"/>
                </a:cubicBezTo>
                <a:cubicBezTo>
                  <a:pt x="5093" y="1638"/>
                  <a:pt x="4922" y="1747"/>
                  <a:pt x="4772" y="1849"/>
                </a:cubicBezTo>
                <a:cubicBezTo>
                  <a:pt x="4622" y="1952"/>
                  <a:pt x="4433" y="2081"/>
                  <a:pt x="4353" y="2134"/>
                </a:cubicBezTo>
                <a:cubicBezTo>
                  <a:pt x="4273" y="2188"/>
                  <a:pt x="4151" y="2282"/>
                  <a:pt x="4080" y="2344"/>
                </a:cubicBezTo>
                <a:cubicBezTo>
                  <a:pt x="4010" y="2405"/>
                  <a:pt x="3866" y="2527"/>
                  <a:pt x="3762" y="2614"/>
                </a:cubicBezTo>
                <a:cubicBezTo>
                  <a:pt x="3545" y="2794"/>
                  <a:pt x="2813" y="3517"/>
                  <a:pt x="2620" y="3741"/>
                </a:cubicBezTo>
                <a:cubicBezTo>
                  <a:pt x="2454" y="3934"/>
                  <a:pt x="2355" y="4065"/>
                  <a:pt x="2078" y="4451"/>
                </a:cubicBezTo>
                <a:cubicBezTo>
                  <a:pt x="1790" y="4851"/>
                  <a:pt x="1704" y="4980"/>
                  <a:pt x="1624" y="5135"/>
                </a:cubicBezTo>
                <a:cubicBezTo>
                  <a:pt x="1579" y="5221"/>
                  <a:pt x="1516" y="5328"/>
                  <a:pt x="1484" y="5371"/>
                </a:cubicBezTo>
                <a:cubicBezTo>
                  <a:pt x="1451" y="5414"/>
                  <a:pt x="1391" y="5521"/>
                  <a:pt x="1350" y="5608"/>
                </a:cubicBezTo>
                <a:cubicBezTo>
                  <a:pt x="1308" y="5694"/>
                  <a:pt x="1247" y="5805"/>
                  <a:pt x="1214" y="5853"/>
                </a:cubicBezTo>
                <a:cubicBezTo>
                  <a:pt x="1160" y="5933"/>
                  <a:pt x="1050" y="6154"/>
                  <a:pt x="995" y="6291"/>
                </a:cubicBezTo>
                <a:cubicBezTo>
                  <a:pt x="983" y="6320"/>
                  <a:pt x="938" y="6422"/>
                  <a:pt x="893" y="6519"/>
                </a:cubicBezTo>
                <a:cubicBezTo>
                  <a:pt x="848" y="6615"/>
                  <a:pt x="811" y="6711"/>
                  <a:pt x="811" y="6731"/>
                </a:cubicBezTo>
                <a:cubicBezTo>
                  <a:pt x="811" y="6751"/>
                  <a:pt x="801" y="6778"/>
                  <a:pt x="788" y="6791"/>
                </a:cubicBezTo>
                <a:cubicBezTo>
                  <a:pt x="775" y="6805"/>
                  <a:pt x="738" y="6893"/>
                  <a:pt x="707" y="6987"/>
                </a:cubicBezTo>
                <a:cubicBezTo>
                  <a:pt x="676" y="7081"/>
                  <a:pt x="639" y="7177"/>
                  <a:pt x="625" y="7202"/>
                </a:cubicBezTo>
                <a:cubicBezTo>
                  <a:pt x="611" y="7227"/>
                  <a:pt x="599" y="7263"/>
                  <a:pt x="599" y="7283"/>
                </a:cubicBezTo>
                <a:cubicBezTo>
                  <a:pt x="599" y="7302"/>
                  <a:pt x="576" y="7367"/>
                  <a:pt x="547" y="7427"/>
                </a:cubicBezTo>
                <a:cubicBezTo>
                  <a:pt x="518" y="7486"/>
                  <a:pt x="494" y="7556"/>
                  <a:pt x="494" y="7580"/>
                </a:cubicBezTo>
                <a:cubicBezTo>
                  <a:pt x="494" y="7623"/>
                  <a:pt x="473" y="7697"/>
                  <a:pt x="364" y="8042"/>
                </a:cubicBezTo>
                <a:cubicBezTo>
                  <a:pt x="334" y="8139"/>
                  <a:pt x="310" y="8245"/>
                  <a:pt x="309" y="8279"/>
                </a:cubicBezTo>
                <a:cubicBezTo>
                  <a:pt x="309" y="8312"/>
                  <a:pt x="289" y="8392"/>
                  <a:pt x="265" y="8457"/>
                </a:cubicBezTo>
                <a:cubicBezTo>
                  <a:pt x="241" y="8522"/>
                  <a:pt x="213" y="8640"/>
                  <a:pt x="201" y="8720"/>
                </a:cubicBezTo>
                <a:cubicBezTo>
                  <a:pt x="190" y="8799"/>
                  <a:pt x="168" y="8923"/>
                  <a:pt x="151" y="8996"/>
                </a:cubicBezTo>
                <a:cubicBezTo>
                  <a:pt x="119" y="9134"/>
                  <a:pt x="90" y="9357"/>
                  <a:pt x="43" y="9835"/>
                </a:cubicBezTo>
                <a:cubicBezTo>
                  <a:pt x="3" y="10242"/>
                  <a:pt x="-16" y="11530"/>
                  <a:pt x="17" y="11595"/>
                </a:cubicBezTo>
                <a:cubicBezTo>
                  <a:pt x="32" y="11624"/>
                  <a:pt x="50" y="11742"/>
                  <a:pt x="57" y="11858"/>
                </a:cubicBezTo>
                <a:cubicBezTo>
                  <a:pt x="74" y="12134"/>
                  <a:pt x="113" y="12457"/>
                  <a:pt x="150" y="12620"/>
                </a:cubicBezTo>
                <a:cubicBezTo>
                  <a:pt x="166" y="12692"/>
                  <a:pt x="191" y="12808"/>
                  <a:pt x="204" y="12876"/>
                </a:cubicBezTo>
                <a:cubicBezTo>
                  <a:pt x="218" y="12945"/>
                  <a:pt x="241" y="13056"/>
                  <a:pt x="255" y="13125"/>
                </a:cubicBezTo>
                <a:cubicBezTo>
                  <a:pt x="268" y="13194"/>
                  <a:pt x="291" y="13304"/>
                  <a:pt x="303" y="13369"/>
                </a:cubicBezTo>
                <a:cubicBezTo>
                  <a:pt x="316" y="13434"/>
                  <a:pt x="347" y="13557"/>
                  <a:pt x="373" y="13644"/>
                </a:cubicBezTo>
                <a:cubicBezTo>
                  <a:pt x="400" y="13730"/>
                  <a:pt x="450" y="13903"/>
                  <a:pt x="486" y="14026"/>
                </a:cubicBezTo>
                <a:cubicBezTo>
                  <a:pt x="522" y="14148"/>
                  <a:pt x="563" y="14269"/>
                  <a:pt x="576" y="14294"/>
                </a:cubicBezTo>
                <a:cubicBezTo>
                  <a:pt x="589" y="14319"/>
                  <a:pt x="599" y="14353"/>
                  <a:pt x="599" y="14368"/>
                </a:cubicBezTo>
                <a:cubicBezTo>
                  <a:pt x="599" y="14383"/>
                  <a:pt x="623" y="14445"/>
                  <a:pt x="652" y="14505"/>
                </a:cubicBezTo>
                <a:cubicBezTo>
                  <a:pt x="681" y="14564"/>
                  <a:pt x="705" y="14623"/>
                  <a:pt x="705" y="14635"/>
                </a:cubicBezTo>
                <a:cubicBezTo>
                  <a:pt x="705" y="14647"/>
                  <a:pt x="728" y="14707"/>
                  <a:pt x="757" y="14767"/>
                </a:cubicBezTo>
                <a:cubicBezTo>
                  <a:pt x="786" y="14827"/>
                  <a:pt x="811" y="14891"/>
                  <a:pt x="811" y="14909"/>
                </a:cubicBezTo>
                <a:cubicBezTo>
                  <a:pt x="811" y="14928"/>
                  <a:pt x="835" y="14985"/>
                  <a:pt x="864" y="15037"/>
                </a:cubicBezTo>
                <a:cubicBezTo>
                  <a:pt x="893" y="15088"/>
                  <a:pt x="916" y="15145"/>
                  <a:pt x="916" y="15164"/>
                </a:cubicBezTo>
                <a:cubicBezTo>
                  <a:pt x="916" y="15207"/>
                  <a:pt x="1289" y="15941"/>
                  <a:pt x="1363" y="16045"/>
                </a:cubicBezTo>
                <a:cubicBezTo>
                  <a:pt x="1393" y="16087"/>
                  <a:pt x="1417" y="16129"/>
                  <a:pt x="1417" y="16140"/>
                </a:cubicBezTo>
                <a:cubicBezTo>
                  <a:pt x="1417" y="16151"/>
                  <a:pt x="1445" y="16197"/>
                  <a:pt x="1478" y="16242"/>
                </a:cubicBezTo>
                <a:cubicBezTo>
                  <a:pt x="1511" y="16287"/>
                  <a:pt x="1555" y="16358"/>
                  <a:pt x="1577" y="16401"/>
                </a:cubicBezTo>
                <a:cubicBezTo>
                  <a:pt x="1659" y="16567"/>
                  <a:pt x="2048" y="17104"/>
                  <a:pt x="2413" y="17555"/>
                </a:cubicBezTo>
                <a:cubicBezTo>
                  <a:pt x="2577" y="17758"/>
                  <a:pt x="3745" y="18919"/>
                  <a:pt x="3920" y="19054"/>
                </a:cubicBezTo>
                <a:cubicBezTo>
                  <a:pt x="3996" y="19112"/>
                  <a:pt x="4108" y="19200"/>
                  <a:pt x="4169" y="19251"/>
                </a:cubicBezTo>
                <a:cubicBezTo>
                  <a:pt x="4230" y="19302"/>
                  <a:pt x="4304" y="19359"/>
                  <a:pt x="4333" y="19377"/>
                </a:cubicBezTo>
                <a:cubicBezTo>
                  <a:pt x="4400" y="19418"/>
                  <a:pt x="4625" y="19556"/>
                  <a:pt x="4795" y="19659"/>
                </a:cubicBezTo>
                <a:cubicBezTo>
                  <a:pt x="4866" y="19702"/>
                  <a:pt x="5005" y="19785"/>
                  <a:pt x="5104" y="19845"/>
                </a:cubicBezTo>
                <a:cubicBezTo>
                  <a:pt x="5202" y="19905"/>
                  <a:pt x="5342" y="19987"/>
                  <a:pt x="5414" y="20027"/>
                </a:cubicBezTo>
                <a:cubicBezTo>
                  <a:pt x="5487" y="20067"/>
                  <a:pt x="5576" y="20119"/>
                  <a:pt x="5612" y="20144"/>
                </a:cubicBezTo>
                <a:cubicBezTo>
                  <a:pt x="5717" y="20215"/>
                  <a:pt x="6290" y="20512"/>
                  <a:pt x="6322" y="20512"/>
                </a:cubicBezTo>
                <a:cubicBezTo>
                  <a:pt x="6362" y="20512"/>
                  <a:pt x="6916" y="20781"/>
                  <a:pt x="6927" y="20806"/>
                </a:cubicBezTo>
                <a:cubicBezTo>
                  <a:pt x="6932" y="20817"/>
                  <a:pt x="6958" y="20828"/>
                  <a:pt x="6986" y="20828"/>
                </a:cubicBezTo>
                <a:cubicBezTo>
                  <a:pt x="7014" y="20828"/>
                  <a:pt x="7038" y="20836"/>
                  <a:pt x="7038" y="20847"/>
                </a:cubicBezTo>
                <a:cubicBezTo>
                  <a:pt x="7038" y="20858"/>
                  <a:pt x="7070" y="20880"/>
                  <a:pt x="7110" y="20896"/>
                </a:cubicBezTo>
                <a:cubicBezTo>
                  <a:pt x="7384" y="21006"/>
                  <a:pt x="7471" y="21037"/>
                  <a:pt x="7510" y="21037"/>
                </a:cubicBezTo>
                <a:cubicBezTo>
                  <a:pt x="7534" y="21037"/>
                  <a:pt x="7566" y="21050"/>
                  <a:pt x="7580" y="21064"/>
                </a:cubicBezTo>
                <a:cubicBezTo>
                  <a:pt x="7607" y="21091"/>
                  <a:pt x="7964" y="21188"/>
                  <a:pt x="8357" y="21276"/>
                </a:cubicBezTo>
                <a:cubicBezTo>
                  <a:pt x="8480" y="21304"/>
                  <a:pt x="8605" y="21333"/>
                  <a:pt x="8634" y="21341"/>
                </a:cubicBezTo>
                <a:cubicBezTo>
                  <a:pt x="8663" y="21350"/>
                  <a:pt x="8752" y="21368"/>
                  <a:pt x="8832" y="21381"/>
                </a:cubicBezTo>
                <a:cubicBezTo>
                  <a:pt x="8912" y="21394"/>
                  <a:pt x="9035" y="21417"/>
                  <a:pt x="9108" y="21432"/>
                </a:cubicBezTo>
                <a:cubicBezTo>
                  <a:pt x="9352" y="21484"/>
                  <a:pt x="9556" y="21513"/>
                  <a:pt x="9813" y="21531"/>
                </a:cubicBezTo>
                <a:cubicBezTo>
                  <a:pt x="9953" y="21541"/>
                  <a:pt x="10077" y="21559"/>
                  <a:pt x="10089" y="21570"/>
                </a:cubicBezTo>
                <a:cubicBezTo>
                  <a:pt x="10118" y="21600"/>
                  <a:pt x="11843" y="21574"/>
                  <a:pt x="12064" y="21540"/>
                </a:cubicBezTo>
                <a:cubicBezTo>
                  <a:pt x="12165" y="21525"/>
                  <a:pt x="12319" y="21500"/>
                  <a:pt x="12406" y="21485"/>
                </a:cubicBezTo>
                <a:cubicBezTo>
                  <a:pt x="12494" y="21471"/>
                  <a:pt x="12636" y="21449"/>
                  <a:pt x="12723" y="21435"/>
                </a:cubicBezTo>
                <a:cubicBezTo>
                  <a:pt x="12810" y="21422"/>
                  <a:pt x="12935" y="21396"/>
                  <a:pt x="13000" y="21378"/>
                </a:cubicBezTo>
                <a:cubicBezTo>
                  <a:pt x="13066" y="21360"/>
                  <a:pt x="13142" y="21342"/>
                  <a:pt x="13171" y="21337"/>
                </a:cubicBezTo>
                <a:cubicBezTo>
                  <a:pt x="13301" y="21315"/>
                  <a:pt x="13875" y="21163"/>
                  <a:pt x="14042" y="21106"/>
                </a:cubicBezTo>
                <a:cubicBezTo>
                  <a:pt x="14144" y="21072"/>
                  <a:pt x="14316" y="21016"/>
                  <a:pt x="14424" y="20982"/>
                </a:cubicBezTo>
                <a:cubicBezTo>
                  <a:pt x="14533" y="20948"/>
                  <a:pt x="14689" y="20890"/>
                  <a:pt x="14769" y="20852"/>
                </a:cubicBezTo>
                <a:cubicBezTo>
                  <a:pt x="14848" y="20814"/>
                  <a:pt x="15047" y="20726"/>
                  <a:pt x="15210" y="20658"/>
                </a:cubicBezTo>
                <a:cubicBezTo>
                  <a:pt x="15639" y="20480"/>
                  <a:pt x="15845" y="20370"/>
                  <a:pt x="16246" y="20104"/>
                </a:cubicBezTo>
                <a:cubicBezTo>
                  <a:pt x="16441" y="19975"/>
                  <a:pt x="16615" y="19857"/>
                  <a:pt x="16631" y="19842"/>
                </a:cubicBezTo>
                <a:cubicBezTo>
                  <a:pt x="16648" y="19828"/>
                  <a:pt x="16725" y="19768"/>
                  <a:pt x="16802" y="19710"/>
                </a:cubicBezTo>
                <a:cubicBezTo>
                  <a:pt x="16879" y="19653"/>
                  <a:pt x="17028" y="19530"/>
                  <a:pt x="17132" y="19436"/>
                </a:cubicBezTo>
                <a:cubicBezTo>
                  <a:pt x="17237" y="19342"/>
                  <a:pt x="17372" y="19229"/>
                  <a:pt x="17434" y="19186"/>
                </a:cubicBezTo>
                <a:cubicBezTo>
                  <a:pt x="17495" y="19142"/>
                  <a:pt x="17671" y="18988"/>
                  <a:pt x="17825" y="18842"/>
                </a:cubicBezTo>
                <a:cubicBezTo>
                  <a:pt x="17979" y="18696"/>
                  <a:pt x="18135" y="18554"/>
                  <a:pt x="18171" y="18526"/>
                </a:cubicBezTo>
                <a:cubicBezTo>
                  <a:pt x="18234" y="18479"/>
                  <a:pt x="18460" y="18251"/>
                  <a:pt x="18666" y="18028"/>
                </a:cubicBezTo>
                <a:cubicBezTo>
                  <a:pt x="18987" y="17680"/>
                  <a:pt x="19066" y="17592"/>
                  <a:pt x="19161" y="17468"/>
                </a:cubicBezTo>
                <a:cubicBezTo>
                  <a:pt x="19219" y="17393"/>
                  <a:pt x="19306" y="17285"/>
                  <a:pt x="19353" y="17230"/>
                </a:cubicBezTo>
                <a:cubicBezTo>
                  <a:pt x="19400" y="17175"/>
                  <a:pt x="19438" y="17120"/>
                  <a:pt x="19438" y="17107"/>
                </a:cubicBezTo>
                <a:cubicBezTo>
                  <a:pt x="19438" y="17095"/>
                  <a:pt x="19474" y="17051"/>
                  <a:pt x="19517" y="17010"/>
                </a:cubicBezTo>
                <a:cubicBezTo>
                  <a:pt x="19561" y="16970"/>
                  <a:pt x="19596" y="16925"/>
                  <a:pt x="19596" y="16912"/>
                </a:cubicBezTo>
                <a:cubicBezTo>
                  <a:pt x="19596" y="16899"/>
                  <a:pt x="19632" y="16850"/>
                  <a:pt x="19676" y="16804"/>
                </a:cubicBezTo>
                <a:cubicBezTo>
                  <a:pt x="19719" y="16759"/>
                  <a:pt x="19755" y="16708"/>
                  <a:pt x="19755" y="16691"/>
                </a:cubicBezTo>
                <a:cubicBezTo>
                  <a:pt x="19755" y="16673"/>
                  <a:pt x="19779" y="16638"/>
                  <a:pt x="19808" y="16612"/>
                </a:cubicBezTo>
                <a:cubicBezTo>
                  <a:pt x="19837" y="16586"/>
                  <a:pt x="19860" y="16557"/>
                  <a:pt x="19860" y="16547"/>
                </a:cubicBezTo>
                <a:cubicBezTo>
                  <a:pt x="19860" y="16528"/>
                  <a:pt x="20103" y="16107"/>
                  <a:pt x="20142" y="16060"/>
                </a:cubicBezTo>
                <a:cubicBezTo>
                  <a:pt x="20176" y="16018"/>
                  <a:pt x="20678" y="14997"/>
                  <a:pt x="20678" y="14970"/>
                </a:cubicBezTo>
                <a:cubicBezTo>
                  <a:pt x="20678" y="14957"/>
                  <a:pt x="20701" y="14895"/>
                  <a:pt x="20728" y="14834"/>
                </a:cubicBezTo>
                <a:cubicBezTo>
                  <a:pt x="20756" y="14772"/>
                  <a:pt x="20804" y="14655"/>
                  <a:pt x="20836" y="14576"/>
                </a:cubicBezTo>
                <a:cubicBezTo>
                  <a:pt x="20868" y="14496"/>
                  <a:pt x="20906" y="14411"/>
                  <a:pt x="20918" y="14386"/>
                </a:cubicBezTo>
                <a:cubicBezTo>
                  <a:pt x="20931" y="14361"/>
                  <a:pt x="20941" y="14318"/>
                  <a:pt x="20941" y="14289"/>
                </a:cubicBezTo>
                <a:cubicBezTo>
                  <a:pt x="20941" y="14261"/>
                  <a:pt x="20954" y="14232"/>
                  <a:pt x="20969" y="14223"/>
                </a:cubicBezTo>
                <a:cubicBezTo>
                  <a:pt x="20983" y="14214"/>
                  <a:pt x="20995" y="14186"/>
                  <a:pt x="20995" y="14160"/>
                </a:cubicBezTo>
                <a:cubicBezTo>
                  <a:pt x="20995" y="14135"/>
                  <a:pt x="21019" y="14064"/>
                  <a:pt x="21048" y="14004"/>
                </a:cubicBezTo>
                <a:cubicBezTo>
                  <a:pt x="21077" y="13945"/>
                  <a:pt x="21100" y="13877"/>
                  <a:pt x="21100" y="13853"/>
                </a:cubicBezTo>
                <a:cubicBezTo>
                  <a:pt x="21100" y="13829"/>
                  <a:pt x="21123" y="13737"/>
                  <a:pt x="21151" y="13648"/>
                </a:cubicBezTo>
                <a:cubicBezTo>
                  <a:pt x="21295" y="13197"/>
                  <a:pt x="21436" y="12612"/>
                  <a:pt x="21456" y="12384"/>
                </a:cubicBezTo>
                <a:cubicBezTo>
                  <a:pt x="21462" y="12312"/>
                  <a:pt x="21480" y="12152"/>
                  <a:pt x="21496" y="12029"/>
                </a:cubicBezTo>
                <a:cubicBezTo>
                  <a:pt x="21555" y="11560"/>
                  <a:pt x="21584" y="10996"/>
                  <a:pt x="21584" y="10465"/>
                </a:cubicBezTo>
                <a:cubicBezTo>
                  <a:pt x="21584" y="9934"/>
                  <a:pt x="21555" y="9436"/>
                  <a:pt x="21496" y="9100"/>
                </a:cubicBezTo>
                <a:cubicBezTo>
                  <a:pt x="21480" y="9014"/>
                  <a:pt x="21463" y="8907"/>
                  <a:pt x="21456" y="8864"/>
                </a:cubicBezTo>
                <a:cubicBezTo>
                  <a:pt x="21400" y="8496"/>
                  <a:pt x="21132" y="7478"/>
                  <a:pt x="21022" y="7210"/>
                </a:cubicBezTo>
                <a:cubicBezTo>
                  <a:pt x="21010" y="7181"/>
                  <a:pt x="20986" y="7108"/>
                  <a:pt x="20967" y="7046"/>
                </a:cubicBezTo>
                <a:cubicBezTo>
                  <a:pt x="20949" y="6985"/>
                  <a:pt x="20923" y="6934"/>
                  <a:pt x="20911" y="6934"/>
                </a:cubicBezTo>
                <a:cubicBezTo>
                  <a:pt x="20899" y="6934"/>
                  <a:pt x="20889" y="6906"/>
                  <a:pt x="20889" y="6870"/>
                </a:cubicBezTo>
                <a:cubicBezTo>
                  <a:pt x="20889" y="6835"/>
                  <a:pt x="20877" y="6799"/>
                  <a:pt x="20862" y="6790"/>
                </a:cubicBezTo>
                <a:cubicBezTo>
                  <a:pt x="20848" y="6781"/>
                  <a:pt x="20836" y="6757"/>
                  <a:pt x="20836" y="6737"/>
                </a:cubicBezTo>
                <a:cubicBezTo>
                  <a:pt x="20836" y="6716"/>
                  <a:pt x="20801" y="6622"/>
                  <a:pt x="20757" y="6528"/>
                </a:cubicBezTo>
                <a:cubicBezTo>
                  <a:pt x="20713" y="6433"/>
                  <a:pt x="20678" y="6343"/>
                  <a:pt x="20678" y="6329"/>
                </a:cubicBezTo>
                <a:cubicBezTo>
                  <a:pt x="20678" y="6302"/>
                  <a:pt x="20354" y="5663"/>
                  <a:pt x="20314" y="5612"/>
                </a:cubicBezTo>
                <a:cubicBezTo>
                  <a:pt x="20301" y="5595"/>
                  <a:pt x="20254" y="5517"/>
                  <a:pt x="20210" y="5438"/>
                </a:cubicBezTo>
                <a:cubicBezTo>
                  <a:pt x="20073" y="5189"/>
                  <a:pt x="19882" y="4880"/>
                  <a:pt x="19737" y="4675"/>
                </a:cubicBezTo>
                <a:cubicBezTo>
                  <a:pt x="19660" y="4567"/>
                  <a:pt x="19553" y="4414"/>
                  <a:pt x="19499" y="4334"/>
                </a:cubicBezTo>
                <a:cubicBezTo>
                  <a:pt x="19445" y="4255"/>
                  <a:pt x="19359" y="4139"/>
                  <a:pt x="19307" y="4078"/>
                </a:cubicBezTo>
                <a:cubicBezTo>
                  <a:pt x="19255" y="4017"/>
                  <a:pt x="19154" y="3895"/>
                  <a:pt x="19082" y="3807"/>
                </a:cubicBezTo>
                <a:cubicBezTo>
                  <a:pt x="18900" y="3585"/>
                  <a:pt x="18060" y="2748"/>
                  <a:pt x="17859" y="2588"/>
                </a:cubicBezTo>
                <a:cubicBezTo>
                  <a:pt x="17768" y="2516"/>
                  <a:pt x="17633" y="2402"/>
                  <a:pt x="17557" y="2336"/>
                </a:cubicBezTo>
                <a:cubicBezTo>
                  <a:pt x="17482" y="2270"/>
                  <a:pt x="17389" y="2198"/>
                  <a:pt x="17353" y="2174"/>
                </a:cubicBezTo>
                <a:cubicBezTo>
                  <a:pt x="17317" y="2150"/>
                  <a:pt x="17234" y="2091"/>
                  <a:pt x="17169" y="2045"/>
                </a:cubicBezTo>
                <a:cubicBezTo>
                  <a:pt x="16941" y="1884"/>
                  <a:pt x="16486" y="1588"/>
                  <a:pt x="16267" y="1460"/>
                </a:cubicBezTo>
                <a:cubicBezTo>
                  <a:pt x="16009" y="1308"/>
                  <a:pt x="15191" y="894"/>
                  <a:pt x="15151" y="894"/>
                </a:cubicBezTo>
                <a:cubicBezTo>
                  <a:pt x="15136" y="894"/>
                  <a:pt x="15052" y="859"/>
                  <a:pt x="14965" y="816"/>
                </a:cubicBezTo>
                <a:cubicBezTo>
                  <a:pt x="14878" y="773"/>
                  <a:pt x="14790" y="737"/>
                  <a:pt x="14769" y="737"/>
                </a:cubicBezTo>
                <a:cubicBezTo>
                  <a:pt x="14747" y="736"/>
                  <a:pt x="14689" y="712"/>
                  <a:pt x="14642" y="684"/>
                </a:cubicBezTo>
                <a:cubicBezTo>
                  <a:pt x="14595" y="655"/>
                  <a:pt x="14557" y="637"/>
                  <a:pt x="14557" y="644"/>
                </a:cubicBezTo>
                <a:cubicBezTo>
                  <a:pt x="14557" y="652"/>
                  <a:pt x="14514" y="640"/>
                  <a:pt x="14461" y="619"/>
                </a:cubicBezTo>
                <a:cubicBezTo>
                  <a:pt x="14408" y="597"/>
                  <a:pt x="14338" y="579"/>
                  <a:pt x="14304" y="579"/>
                </a:cubicBezTo>
                <a:cubicBezTo>
                  <a:pt x="14270" y="579"/>
                  <a:pt x="14235" y="566"/>
                  <a:pt x="14226" y="552"/>
                </a:cubicBezTo>
                <a:cubicBezTo>
                  <a:pt x="14217" y="537"/>
                  <a:pt x="14188" y="526"/>
                  <a:pt x="14159" y="526"/>
                </a:cubicBezTo>
                <a:cubicBezTo>
                  <a:pt x="14131" y="526"/>
                  <a:pt x="14087" y="515"/>
                  <a:pt x="14062" y="502"/>
                </a:cubicBezTo>
                <a:cubicBezTo>
                  <a:pt x="14012" y="475"/>
                  <a:pt x="13616" y="355"/>
                  <a:pt x="13488" y="329"/>
                </a:cubicBezTo>
                <a:cubicBezTo>
                  <a:pt x="13444" y="320"/>
                  <a:pt x="13362" y="302"/>
                  <a:pt x="13304" y="290"/>
                </a:cubicBezTo>
                <a:cubicBezTo>
                  <a:pt x="13245" y="277"/>
                  <a:pt x="13163" y="259"/>
                  <a:pt x="13119" y="250"/>
                </a:cubicBezTo>
                <a:cubicBezTo>
                  <a:pt x="13076" y="241"/>
                  <a:pt x="13016" y="224"/>
                  <a:pt x="12987" y="212"/>
                </a:cubicBezTo>
                <a:cubicBezTo>
                  <a:pt x="12907" y="180"/>
                  <a:pt x="12606" y="124"/>
                  <a:pt x="12262" y="77"/>
                </a:cubicBezTo>
                <a:cubicBezTo>
                  <a:pt x="11880" y="26"/>
                  <a:pt x="11356" y="0"/>
                  <a:pt x="10842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LOGO.png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444" y="9396748"/>
            <a:ext cx="10409112" cy="58551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0" name="IMG_1786 2.HEIC"/>
          <p:cNvGrpSpPr/>
          <p:nvPr/>
        </p:nvGrpSpPr>
        <p:grpSpPr>
          <a:xfrm>
            <a:off x="3545387" y="277790"/>
            <a:ext cx="17293226" cy="13109620"/>
            <a:chOff x="0" y="0"/>
            <a:chExt cx="17293225" cy="13109618"/>
          </a:xfrm>
        </p:grpSpPr>
        <p:pic>
          <p:nvPicPr>
            <p:cNvPr id="209" name="IMG_1786 2.HEIC" descr="IMG_1786 2.HEIC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000" y="88900"/>
              <a:ext cx="17039226" cy="1277941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8" name="IMG_1786 2.HEIC" descr="IMG_1786 2.HEIC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7293226" cy="1310961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LOGO.png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444" y="9396748"/>
            <a:ext cx="10409112" cy="5855126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Dostępność dla wszystkich"/>
          <p:cNvSpPr txBox="1"/>
          <p:nvPr/>
        </p:nvSpPr>
        <p:spPr>
          <a:xfrm>
            <a:off x="1802066" y="402755"/>
            <a:ext cx="20779868" cy="2073011"/>
          </a:xfrm>
          <a:prstGeom prst="rect">
            <a:avLst/>
          </a:prstGeom>
          <a:ln w="12700">
            <a:miter lim="400000"/>
          </a:ln>
          <a:effectLst>
            <a:outerShdw blurRad="114300" dist="89261" dir="5514410" rotWithShape="0">
              <a:srgbClr val="000000">
                <a:alpha val="5159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3000" b="1" spc="-260">
                <a:solidFill>
                  <a:srgbClr val="527596"/>
                </a:solidFill>
              </a:defRPr>
            </a:lvl1pPr>
          </a:lstStyle>
          <a:p>
            <a:r>
              <a:t>Dostępność dla wszystkich</a:t>
            </a:r>
          </a:p>
        </p:txBody>
      </p:sp>
      <p:sp>
        <p:nvSpPr>
          <p:cNvPr id="214" name="Przełom w dziedzinie dostępności - każda szkoła, uczelnia i urząd mogą wydrukować tabliczki dla swoich beneficjentów, o ile posiadają drukarkę."/>
          <p:cNvSpPr txBox="1"/>
          <p:nvPr/>
        </p:nvSpPr>
        <p:spPr>
          <a:xfrm>
            <a:off x="2342822" y="3488090"/>
            <a:ext cx="20385389" cy="250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200">
                <a:solidFill>
                  <a:srgbClr val="3F5A73"/>
                </a:solidFill>
              </a:defRPr>
            </a:pPr>
            <a:r>
              <a:rPr b="1" dirty="0" err="1"/>
              <a:t>Przełom</a:t>
            </a:r>
            <a:r>
              <a:rPr b="1" dirty="0"/>
              <a:t> w </a:t>
            </a:r>
            <a:r>
              <a:rPr b="1" dirty="0" err="1"/>
              <a:t>dziedzinie</a:t>
            </a:r>
            <a:r>
              <a:rPr b="1" dirty="0"/>
              <a:t> </a:t>
            </a:r>
            <a:r>
              <a:rPr b="1" dirty="0" err="1"/>
              <a:t>dostępności</a:t>
            </a:r>
            <a:r>
              <a:rPr dirty="0"/>
              <a:t> - </a:t>
            </a:r>
            <a:r>
              <a:rPr dirty="0" err="1"/>
              <a:t>każda</a:t>
            </a:r>
            <a:r>
              <a:rPr dirty="0"/>
              <a:t> </a:t>
            </a:r>
            <a:r>
              <a:rPr dirty="0" err="1"/>
              <a:t>szkoła</a:t>
            </a:r>
            <a:r>
              <a:rPr dirty="0"/>
              <a:t>, </a:t>
            </a:r>
            <a:r>
              <a:rPr dirty="0" err="1"/>
              <a:t>uczelnia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urząd</a:t>
            </a:r>
            <a:br>
              <a:rPr lang="pl-PL" dirty="0"/>
            </a:b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wydrukować</a:t>
            </a:r>
            <a:r>
              <a:rPr dirty="0"/>
              <a:t> </a:t>
            </a:r>
            <a:r>
              <a:rPr dirty="0" err="1"/>
              <a:t>tabliczki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swoich</a:t>
            </a:r>
            <a:r>
              <a:rPr dirty="0"/>
              <a:t> </a:t>
            </a:r>
            <a:r>
              <a:rPr dirty="0" err="1"/>
              <a:t>beneficjentów</a:t>
            </a:r>
            <a:r>
              <a:rPr dirty="0"/>
              <a:t>, </a:t>
            </a:r>
            <a:br>
              <a:rPr lang="pl-PL" dirty="0"/>
            </a:br>
            <a:r>
              <a:rPr dirty="0"/>
              <a:t>o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posiadają</a:t>
            </a:r>
            <a:r>
              <a:rPr dirty="0"/>
              <a:t> </a:t>
            </a:r>
            <a:r>
              <a:rPr dirty="0" err="1"/>
              <a:t>drukarkę</a:t>
            </a:r>
            <a:r>
              <a:rPr lang="pl-PL" dirty="0"/>
              <a:t> 3D</a:t>
            </a:r>
            <a:r>
              <a:rPr dirty="0"/>
              <a:t>.</a:t>
            </a:r>
          </a:p>
        </p:txBody>
      </p:sp>
      <p:sp>
        <p:nvSpPr>
          <p:cNvPr id="215" name="Jeśli nie ma pewności co do dokładności i precyzyjności druków,  Fundacja Prowadnica może chętnie ocenić ich wykonanie lub poprowadzić odpowiednie przeszkolenie."/>
          <p:cNvSpPr txBox="1"/>
          <p:nvPr/>
        </p:nvSpPr>
        <p:spPr>
          <a:xfrm>
            <a:off x="2341547" y="6893499"/>
            <a:ext cx="19700906" cy="250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200">
                <a:solidFill>
                  <a:srgbClr val="3F5A73"/>
                </a:solidFill>
              </a:defRPr>
            </a:pP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ma </a:t>
            </a:r>
            <a:r>
              <a:rPr dirty="0" err="1"/>
              <a:t>pewności</a:t>
            </a:r>
            <a:r>
              <a:rPr dirty="0"/>
              <a:t> co do </a:t>
            </a:r>
            <a:r>
              <a:rPr dirty="0" err="1"/>
              <a:t>dokładności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precyzyjności</a:t>
            </a:r>
            <a:r>
              <a:rPr dirty="0"/>
              <a:t> </a:t>
            </a:r>
            <a:r>
              <a:rPr dirty="0" err="1"/>
              <a:t>druków</a:t>
            </a:r>
            <a:r>
              <a:rPr dirty="0"/>
              <a:t>, </a:t>
            </a:r>
            <a:br>
              <a:rPr dirty="0"/>
            </a:br>
            <a:r>
              <a:rPr b="1" dirty="0" err="1"/>
              <a:t>Fundacja</a:t>
            </a:r>
            <a:r>
              <a:rPr b="1" dirty="0"/>
              <a:t> </a:t>
            </a:r>
            <a:r>
              <a:rPr b="1" dirty="0" err="1"/>
              <a:t>Prowadnica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chętnie</a:t>
            </a:r>
            <a:r>
              <a:rPr dirty="0"/>
              <a:t> </a:t>
            </a:r>
            <a:r>
              <a:rPr dirty="0" err="1"/>
              <a:t>ocenić</a:t>
            </a:r>
            <a:r>
              <a:rPr dirty="0"/>
              <a:t> ich </a:t>
            </a:r>
            <a:r>
              <a:rPr dirty="0" err="1"/>
              <a:t>wykonanie</a:t>
            </a:r>
            <a:r>
              <a:rPr dirty="0"/>
              <a:t> </a:t>
            </a:r>
            <a:br>
              <a:rPr lang="pl-PL" dirty="0"/>
            </a:b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poprowadzić</a:t>
            </a:r>
            <a:r>
              <a:rPr dirty="0"/>
              <a:t> </a:t>
            </a:r>
            <a:r>
              <a:rPr dirty="0" err="1"/>
              <a:t>odpowiednie</a:t>
            </a:r>
            <a:r>
              <a:rPr dirty="0"/>
              <a:t> </a:t>
            </a:r>
            <a:r>
              <a:rPr dirty="0" err="1"/>
              <a:t>przeszkolenie</a:t>
            </a:r>
            <a:r>
              <a:rPr dirty="0"/>
              <a:t>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2A0707B-B535-E01B-8C47-3557F35922BB}"/>
              </a:ext>
            </a:extLst>
          </p:cNvPr>
          <p:cNvSpPr txBox="1"/>
          <p:nvPr/>
        </p:nvSpPr>
        <p:spPr>
          <a:xfrm>
            <a:off x="23789979" y="4915901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UA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LOGO.png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444" y="9396748"/>
            <a:ext cx="10409112" cy="5855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QR strona.png" descr="QR stron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703" y="4663029"/>
            <a:ext cx="3436592" cy="3436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QR sklep.png" descr="QR skle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6138" y="4663029"/>
            <a:ext cx="3436591" cy="3436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qr-code.png" descr="qr-cod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1573" y="4663029"/>
            <a:ext cx="3436591" cy="3436591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Nasza strona internetowa"/>
          <p:cNvSpPr txBox="1"/>
          <p:nvPr/>
        </p:nvSpPr>
        <p:spPr>
          <a:xfrm>
            <a:off x="4301555" y="3088300"/>
            <a:ext cx="3294889" cy="1331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 b="1">
                <a:solidFill>
                  <a:srgbClr val="38556E"/>
                </a:solidFill>
              </a:defRPr>
            </a:pPr>
            <a:r>
              <a:t>Nasza strona</a:t>
            </a:r>
            <a:br/>
            <a:r>
              <a:t>internetowa</a:t>
            </a:r>
          </a:p>
        </p:txBody>
      </p:sp>
      <p:sp>
        <p:nvSpPr>
          <p:cNvPr id="222" name="Nasz sklep"/>
          <p:cNvSpPr txBox="1"/>
          <p:nvPr/>
        </p:nvSpPr>
        <p:spPr>
          <a:xfrm>
            <a:off x="10785721" y="3399450"/>
            <a:ext cx="2757425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b="1">
                <a:solidFill>
                  <a:srgbClr val="38556E"/>
                </a:solidFill>
              </a:defRPr>
            </a:lvl1pPr>
          </a:lstStyle>
          <a:p>
            <a:r>
              <a:t>Nasz sklep</a:t>
            </a:r>
          </a:p>
        </p:txBody>
      </p:sp>
      <p:sp>
        <p:nvSpPr>
          <p:cNvPr id="223" name="Nasze modele na Printables"/>
          <p:cNvSpPr txBox="1"/>
          <p:nvPr/>
        </p:nvSpPr>
        <p:spPr>
          <a:xfrm>
            <a:off x="16606440" y="3088300"/>
            <a:ext cx="3546857" cy="1331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 b="1">
                <a:solidFill>
                  <a:srgbClr val="541107"/>
                </a:solidFill>
              </a:defRPr>
            </a:pPr>
            <a:r>
              <a:t>Nasze modele</a:t>
            </a:r>
            <a:br/>
            <a:r>
              <a:t>na Printables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Macintosh PowerPoint</Application>
  <PresentationFormat>Niestandardowy</PresentationFormat>
  <Paragraphs>10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Helvetica Neue</vt:lpstr>
      <vt:lpstr>Helvetica Neue Medium</vt:lpstr>
      <vt:lpstr>21_BasicWhite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Misha Ohrimchuk</cp:lastModifiedBy>
  <cp:revision>1</cp:revision>
  <dcterms:modified xsi:type="dcterms:W3CDTF">2024-05-22T20:32:53Z</dcterms:modified>
</cp:coreProperties>
</file>