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8"/>
  </p:notesMasterIdLst>
  <p:handoutMasterIdLst>
    <p:handoutMasterId r:id="rId29"/>
  </p:handoutMasterIdLst>
  <p:sldIdLst>
    <p:sldId id="353" r:id="rId5"/>
    <p:sldId id="367" r:id="rId6"/>
    <p:sldId id="370" r:id="rId7"/>
    <p:sldId id="439" r:id="rId8"/>
    <p:sldId id="371" r:id="rId9"/>
    <p:sldId id="382" r:id="rId10"/>
    <p:sldId id="435" r:id="rId11"/>
    <p:sldId id="434" r:id="rId12"/>
    <p:sldId id="369" r:id="rId13"/>
    <p:sldId id="373" r:id="rId14"/>
    <p:sldId id="374" r:id="rId15"/>
    <p:sldId id="376" r:id="rId16"/>
    <p:sldId id="377" r:id="rId17"/>
    <p:sldId id="378" r:id="rId18"/>
    <p:sldId id="375" r:id="rId19"/>
    <p:sldId id="379" r:id="rId20"/>
    <p:sldId id="381" r:id="rId21"/>
    <p:sldId id="432" r:id="rId22"/>
    <p:sldId id="433" r:id="rId23"/>
    <p:sldId id="437" r:id="rId24"/>
    <p:sldId id="436" r:id="rId25"/>
    <p:sldId id="438" r:id="rId26"/>
    <p:sldId id="380" r:id="rId27"/>
  </p:sldIdLst>
  <p:sldSz cx="12192000" cy="6858000"/>
  <p:notesSz cx="6797675" cy="9928225"/>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urek Sebastian" initials=""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050"/>
    <a:srgbClr val="0000FF"/>
    <a:srgbClr val="005628"/>
    <a:srgbClr val="005728"/>
    <a:srgbClr val="D30535"/>
    <a:srgbClr val="98480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B8A5E03-3940-4820-B3F7-7DA8E9C8D5CF}" v="42" dt="2024-05-21T09:55:29.925"/>
  </p1510:revLst>
</p1510:revInfo>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241" autoAdjust="0"/>
    <p:restoredTop sz="69806" autoAdjust="0"/>
  </p:normalViewPr>
  <p:slideViewPr>
    <p:cSldViewPr>
      <p:cViewPr varScale="1">
        <p:scale>
          <a:sx n="41" d="100"/>
          <a:sy n="41" d="100"/>
        </p:scale>
        <p:origin x="1472" y="24"/>
      </p:cViewPr>
      <p:guideLst>
        <p:guide orient="horz" pos="2160"/>
        <p:guide pos="3840"/>
      </p:guideLst>
    </p:cSldViewPr>
  </p:slideViewPr>
  <p:outlineViewPr>
    <p:cViewPr>
      <p:scale>
        <a:sx n="33" d="100"/>
        <a:sy n="33" d="100"/>
      </p:scale>
      <p:origin x="0" y="0"/>
    </p:cViewPr>
  </p:outlineViewPr>
  <p:notesTextViewPr>
    <p:cViewPr>
      <p:scale>
        <a:sx n="150" d="100"/>
        <a:sy n="15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commentAuthors" Target="commentAuthors.xml"/><Relationship Id="rId35" Type="http://schemas.microsoft.com/office/2016/11/relationships/changesInfo" Target="changesInfos/changesInfo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liszek Damian" userId="74fac186-7e5d-4b73-ae6d-1359edaff418" providerId="ADAL" clId="{3B8A5E03-3940-4820-B3F7-7DA8E9C8D5CF}"/>
    <pc:docChg chg="undo custSel addSld delSld modSld sldOrd">
      <pc:chgData name="Kiliszek Damian" userId="74fac186-7e5d-4b73-ae6d-1359edaff418" providerId="ADAL" clId="{3B8A5E03-3940-4820-B3F7-7DA8E9C8D5CF}" dt="2024-05-21T13:37:52.222" v="1316" actId="1076"/>
      <pc:docMkLst>
        <pc:docMk/>
      </pc:docMkLst>
      <pc:sldChg chg="addSp delSp modSp mod">
        <pc:chgData name="Kiliszek Damian" userId="74fac186-7e5d-4b73-ae6d-1359edaff418" providerId="ADAL" clId="{3B8A5E03-3940-4820-B3F7-7DA8E9C8D5CF}" dt="2024-05-21T09:47:42.238" v="1266"/>
        <pc:sldMkLst>
          <pc:docMk/>
          <pc:sldMk cId="48831909" sldId="367"/>
        </pc:sldMkLst>
        <pc:spChg chg="add mod">
          <ac:chgData name="Kiliszek Damian" userId="74fac186-7e5d-4b73-ae6d-1359edaff418" providerId="ADAL" clId="{3B8A5E03-3940-4820-B3F7-7DA8E9C8D5CF}" dt="2024-05-21T09:47:42.238" v="1266"/>
          <ac:spMkLst>
            <pc:docMk/>
            <pc:sldMk cId="48831909" sldId="367"/>
            <ac:spMk id="4" creationId="{9FD036DA-8D4D-AD3E-E370-F2C3C6D99B3B}"/>
          </ac:spMkLst>
        </pc:spChg>
        <pc:spChg chg="mod">
          <ac:chgData name="Kiliszek Damian" userId="74fac186-7e5d-4b73-ae6d-1359edaff418" providerId="ADAL" clId="{3B8A5E03-3940-4820-B3F7-7DA8E9C8D5CF}" dt="2024-05-21T08:37:17.760" v="882" actId="14100"/>
          <ac:spMkLst>
            <pc:docMk/>
            <pc:sldMk cId="48831909" sldId="367"/>
            <ac:spMk id="13" creationId="{CA71662F-9184-E2CE-90FB-20579B44ABAD}"/>
          </ac:spMkLst>
        </pc:spChg>
        <pc:picChg chg="add mod modCrop">
          <ac:chgData name="Kiliszek Damian" userId="74fac186-7e5d-4b73-ae6d-1359edaff418" providerId="ADAL" clId="{3B8A5E03-3940-4820-B3F7-7DA8E9C8D5CF}" dt="2024-05-21T09:09:09.362" v="907" actId="1037"/>
          <ac:picMkLst>
            <pc:docMk/>
            <pc:sldMk cId="48831909" sldId="367"/>
            <ac:picMk id="2" creationId="{A7818938-9FE4-38EA-6514-F365C659F19E}"/>
          </ac:picMkLst>
        </pc:picChg>
        <pc:picChg chg="add mod">
          <ac:chgData name="Kiliszek Damian" userId="74fac186-7e5d-4b73-ae6d-1359edaff418" providerId="ADAL" clId="{3B8A5E03-3940-4820-B3F7-7DA8E9C8D5CF}" dt="2024-05-21T09:47:42.238" v="1266"/>
          <ac:picMkLst>
            <pc:docMk/>
            <pc:sldMk cId="48831909" sldId="367"/>
            <ac:picMk id="5" creationId="{4F5FF952-2237-4E92-4F1E-80D24566180F}"/>
          </ac:picMkLst>
        </pc:picChg>
        <pc:picChg chg="del">
          <ac:chgData name="Kiliszek Damian" userId="74fac186-7e5d-4b73-ae6d-1359edaff418" providerId="ADAL" clId="{3B8A5E03-3940-4820-B3F7-7DA8E9C8D5CF}" dt="2024-05-21T08:36:44.197" v="874" actId="478"/>
          <ac:picMkLst>
            <pc:docMk/>
            <pc:sldMk cId="48831909" sldId="367"/>
            <ac:picMk id="11" creationId="{3F2C04B2-8EF7-FB2C-D5E9-678CA3ADEB8A}"/>
          </ac:picMkLst>
        </pc:picChg>
      </pc:sldChg>
      <pc:sldChg chg="addSp delSp modSp mod ord">
        <pc:chgData name="Kiliszek Damian" userId="74fac186-7e5d-4b73-ae6d-1359edaff418" providerId="ADAL" clId="{3B8A5E03-3940-4820-B3F7-7DA8E9C8D5CF}" dt="2024-05-21T09:48:10.437" v="1279"/>
        <pc:sldMkLst>
          <pc:docMk/>
          <pc:sldMk cId="3846123307" sldId="370"/>
        </pc:sldMkLst>
        <pc:spChg chg="add mod">
          <ac:chgData name="Kiliszek Damian" userId="74fac186-7e5d-4b73-ae6d-1359edaff418" providerId="ADAL" clId="{3B8A5E03-3940-4820-B3F7-7DA8E9C8D5CF}" dt="2024-05-21T09:48:08.716" v="1278" actId="1076"/>
          <ac:spMkLst>
            <pc:docMk/>
            <pc:sldMk cId="3846123307" sldId="370"/>
            <ac:spMk id="5" creationId="{4E4864A0-538D-A285-8115-CB30DA9BF17C}"/>
          </ac:spMkLst>
        </pc:spChg>
        <pc:spChg chg="del">
          <ac:chgData name="Kiliszek Damian" userId="74fac186-7e5d-4b73-ae6d-1359edaff418" providerId="ADAL" clId="{3B8A5E03-3940-4820-B3F7-7DA8E9C8D5CF}" dt="2024-05-21T09:47:53.256" v="1270" actId="478"/>
          <ac:spMkLst>
            <pc:docMk/>
            <pc:sldMk cId="3846123307" sldId="370"/>
            <ac:spMk id="11" creationId="{45B9D321-6B26-DFC1-C510-1BE1D59A643A}"/>
          </ac:spMkLst>
        </pc:spChg>
        <pc:spChg chg="del">
          <ac:chgData name="Kiliszek Damian" userId="74fac186-7e5d-4b73-ae6d-1359edaff418" providerId="ADAL" clId="{3B8A5E03-3940-4820-B3F7-7DA8E9C8D5CF}" dt="2024-05-21T09:47:54.385" v="1271" actId="478"/>
          <ac:spMkLst>
            <pc:docMk/>
            <pc:sldMk cId="3846123307" sldId="370"/>
            <ac:spMk id="13" creationId="{4FA93591-AFFF-EE4B-75AF-D4CF4696CB91}"/>
          </ac:spMkLst>
        </pc:spChg>
        <pc:spChg chg="del mod">
          <ac:chgData name="Kiliszek Damian" userId="74fac186-7e5d-4b73-ae6d-1359edaff418" providerId="ADAL" clId="{3B8A5E03-3940-4820-B3F7-7DA8E9C8D5CF}" dt="2024-05-21T09:47:56.558" v="1274" actId="478"/>
          <ac:spMkLst>
            <pc:docMk/>
            <pc:sldMk cId="3846123307" sldId="370"/>
            <ac:spMk id="14" creationId="{DE756EA2-995D-D378-0781-DC3C811BAB41}"/>
          </ac:spMkLst>
        </pc:spChg>
        <pc:spChg chg="add mod">
          <ac:chgData name="Kiliszek Damian" userId="74fac186-7e5d-4b73-ae6d-1359edaff418" providerId="ADAL" clId="{3B8A5E03-3940-4820-B3F7-7DA8E9C8D5CF}" dt="2024-05-21T09:48:10.437" v="1279"/>
          <ac:spMkLst>
            <pc:docMk/>
            <pc:sldMk cId="3846123307" sldId="370"/>
            <ac:spMk id="16" creationId="{C7CBB58A-5548-E363-1AE6-E96366361728}"/>
          </ac:spMkLst>
        </pc:spChg>
        <pc:spChg chg="del mod">
          <ac:chgData name="Kiliszek Damian" userId="74fac186-7e5d-4b73-ae6d-1359edaff418" providerId="ADAL" clId="{3B8A5E03-3940-4820-B3F7-7DA8E9C8D5CF}" dt="2024-05-21T09:47:58.318" v="1275" actId="478"/>
          <ac:spMkLst>
            <pc:docMk/>
            <pc:sldMk cId="3846123307" sldId="370"/>
            <ac:spMk id="17" creationId="{66E11941-A6B4-E665-395E-A54717012E14}"/>
          </ac:spMkLst>
        </pc:spChg>
        <pc:picChg chg="del">
          <ac:chgData name="Kiliszek Damian" userId="74fac186-7e5d-4b73-ae6d-1359edaff418" providerId="ADAL" clId="{3B8A5E03-3940-4820-B3F7-7DA8E9C8D5CF}" dt="2024-05-21T09:47:51.629" v="1268" actId="478"/>
          <ac:picMkLst>
            <pc:docMk/>
            <pc:sldMk cId="3846123307" sldId="370"/>
            <ac:picMk id="6" creationId="{7916C272-B4DB-C651-8D56-5F0090C564BB}"/>
          </ac:picMkLst>
        </pc:picChg>
        <pc:picChg chg="del">
          <ac:chgData name="Kiliszek Damian" userId="74fac186-7e5d-4b73-ae6d-1359edaff418" providerId="ADAL" clId="{3B8A5E03-3940-4820-B3F7-7DA8E9C8D5CF}" dt="2024-05-21T09:47:52.193" v="1269" actId="478"/>
          <ac:picMkLst>
            <pc:docMk/>
            <pc:sldMk cId="3846123307" sldId="370"/>
            <ac:picMk id="7" creationId="{58D0CFEE-37D2-C171-F7D8-61F937980521}"/>
          </ac:picMkLst>
        </pc:picChg>
        <pc:picChg chg="del">
          <ac:chgData name="Kiliszek Damian" userId="74fac186-7e5d-4b73-ae6d-1359edaff418" providerId="ADAL" clId="{3B8A5E03-3940-4820-B3F7-7DA8E9C8D5CF}" dt="2024-05-21T09:47:55.292" v="1272" actId="478"/>
          <ac:picMkLst>
            <pc:docMk/>
            <pc:sldMk cId="3846123307" sldId="370"/>
            <ac:picMk id="8" creationId="{90A4E588-2F6B-278B-3709-38200853E437}"/>
          </ac:picMkLst>
        </pc:picChg>
        <pc:picChg chg="add mod">
          <ac:chgData name="Kiliszek Damian" userId="74fac186-7e5d-4b73-ae6d-1359edaff418" providerId="ADAL" clId="{3B8A5E03-3940-4820-B3F7-7DA8E9C8D5CF}" dt="2024-05-21T09:48:08.716" v="1278" actId="1076"/>
          <ac:picMkLst>
            <pc:docMk/>
            <pc:sldMk cId="3846123307" sldId="370"/>
            <ac:picMk id="15" creationId="{6A94F7A2-837D-990A-6E46-C6D83182FEE1}"/>
          </ac:picMkLst>
        </pc:picChg>
        <pc:picChg chg="add mod">
          <ac:chgData name="Kiliszek Damian" userId="74fac186-7e5d-4b73-ae6d-1359edaff418" providerId="ADAL" clId="{3B8A5E03-3940-4820-B3F7-7DA8E9C8D5CF}" dt="2024-05-21T09:48:10.437" v="1279"/>
          <ac:picMkLst>
            <pc:docMk/>
            <pc:sldMk cId="3846123307" sldId="370"/>
            <ac:picMk id="18" creationId="{837E94E0-BB09-961A-3550-C21488E0C2EC}"/>
          </ac:picMkLst>
        </pc:picChg>
      </pc:sldChg>
      <pc:sldChg chg="modSp mod">
        <pc:chgData name="Kiliszek Damian" userId="74fac186-7e5d-4b73-ae6d-1359edaff418" providerId="ADAL" clId="{3B8A5E03-3940-4820-B3F7-7DA8E9C8D5CF}" dt="2024-05-21T07:26:22.819" v="57" actId="1036"/>
        <pc:sldMkLst>
          <pc:docMk/>
          <pc:sldMk cId="2900008031" sldId="371"/>
        </pc:sldMkLst>
        <pc:spChg chg="mod">
          <ac:chgData name="Kiliszek Damian" userId="74fac186-7e5d-4b73-ae6d-1359edaff418" providerId="ADAL" clId="{3B8A5E03-3940-4820-B3F7-7DA8E9C8D5CF}" dt="2024-05-21T07:26:13.085" v="47" actId="14100"/>
          <ac:spMkLst>
            <pc:docMk/>
            <pc:sldMk cId="2900008031" sldId="371"/>
            <ac:spMk id="4" creationId="{B3E823DC-2253-C680-6B3A-CD06A11C5F04}"/>
          </ac:spMkLst>
        </pc:spChg>
        <pc:picChg chg="mod">
          <ac:chgData name="Kiliszek Damian" userId="74fac186-7e5d-4b73-ae6d-1359edaff418" providerId="ADAL" clId="{3B8A5E03-3940-4820-B3F7-7DA8E9C8D5CF}" dt="2024-05-21T07:26:18.189" v="49" actId="14100"/>
          <ac:picMkLst>
            <pc:docMk/>
            <pc:sldMk cId="2900008031" sldId="371"/>
            <ac:picMk id="15" creationId="{6A96AF43-3F07-2C46-7E07-E9B4C07EA4D8}"/>
          </ac:picMkLst>
        </pc:picChg>
        <pc:picChg chg="mod">
          <ac:chgData name="Kiliszek Damian" userId="74fac186-7e5d-4b73-ae6d-1359edaff418" providerId="ADAL" clId="{3B8A5E03-3940-4820-B3F7-7DA8E9C8D5CF}" dt="2024-05-21T07:26:22.819" v="57" actId="1036"/>
          <ac:picMkLst>
            <pc:docMk/>
            <pc:sldMk cId="2900008031" sldId="371"/>
            <ac:picMk id="16" creationId="{3BC16ACE-2E09-F63B-48A3-6380BC4E993E}"/>
          </ac:picMkLst>
        </pc:picChg>
      </pc:sldChg>
      <pc:sldChg chg="modSp mod">
        <pc:chgData name="Kiliszek Damian" userId="74fac186-7e5d-4b73-ae6d-1359edaff418" providerId="ADAL" clId="{3B8A5E03-3940-4820-B3F7-7DA8E9C8D5CF}" dt="2024-05-21T07:28:19.734" v="74" actId="20577"/>
        <pc:sldMkLst>
          <pc:docMk/>
          <pc:sldMk cId="695125989" sldId="373"/>
        </pc:sldMkLst>
        <pc:spChg chg="mod">
          <ac:chgData name="Kiliszek Damian" userId="74fac186-7e5d-4b73-ae6d-1359edaff418" providerId="ADAL" clId="{3B8A5E03-3940-4820-B3F7-7DA8E9C8D5CF}" dt="2024-05-21T07:28:19.734" v="74" actId="20577"/>
          <ac:spMkLst>
            <pc:docMk/>
            <pc:sldMk cId="695125989" sldId="373"/>
            <ac:spMk id="7" creationId="{F76AF716-0D6B-2321-46BB-D9AE032A1B35}"/>
          </ac:spMkLst>
        </pc:spChg>
      </pc:sldChg>
      <pc:sldChg chg="modSp mod">
        <pc:chgData name="Kiliszek Damian" userId="74fac186-7e5d-4b73-ae6d-1359edaff418" providerId="ADAL" clId="{3B8A5E03-3940-4820-B3F7-7DA8E9C8D5CF}" dt="2024-05-21T07:40:52.311" v="391" actId="5793"/>
        <pc:sldMkLst>
          <pc:docMk/>
          <pc:sldMk cId="2787354151" sldId="374"/>
        </pc:sldMkLst>
        <pc:spChg chg="mod">
          <ac:chgData name="Kiliszek Damian" userId="74fac186-7e5d-4b73-ae6d-1359edaff418" providerId="ADAL" clId="{3B8A5E03-3940-4820-B3F7-7DA8E9C8D5CF}" dt="2024-05-21T07:40:52.311" v="391" actId="5793"/>
          <ac:spMkLst>
            <pc:docMk/>
            <pc:sldMk cId="2787354151" sldId="374"/>
            <ac:spMk id="8" creationId="{6E76FADB-2D95-84F5-A90B-5B7E2A6E3566}"/>
          </ac:spMkLst>
        </pc:spChg>
      </pc:sldChg>
      <pc:sldChg chg="modSp mod">
        <pc:chgData name="Kiliszek Damian" userId="74fac186-7e5d-4b73-ae6d-1359edaff418" providerId="ADAL" clId="{3B8A5E03-3940-4820-B3F7-7DA8E9C8D5CF}" dt="2024-05-21T07:28:32.332" v="87" actId="20577"/>
        <pc:sldMkLst>
          <pc:docMk/>
          <pc:sldMk cId="1885037313" sldId="375"/>
        </pc:sldMkLst>
        <pc:spChg chg="mod">
          <ac:chgData name="Kiliszek Damian" userId="74fac186-7e5d-4b73-ae6d-1359edaff418" providerId="ADAL" clId="{3B8A5E03-3940-4820-B3F7-7DA8E9C8D5CF}" dt="2024-05-21T07:28:32.332" v="87" actId="20577"/>
          <ac:spMkLst>
            <pc:docMk/>
            <pc:sldMk cId="1885037313" sldId="375"/>
            <ac:spMk id="6" creationId="{713CC107-9BAD-9444-D3E9-CF24EB622477}"/>
          </ac:spMkLst>
        </pc:spChg>
      </pc:sldChg>
      <pc:sldChg chg="modSp mod">
        <pc:chgData name="Kiliszek Damian" userId="74fac186-7e5d-4b73-ae6d-1359edaff418" providerId="ADAL" clId="{3B8A5E03-3940-4820-B3F7-7DA8E9C8D5CF}" dt="2024-05-21T07:42:50.776" v="467" actId="1035"/>
        <pc:sldMkLst>
          <pc:docMk/>
          <pc:sldMk cId="2621579232" sldId="376"/>
        </pc:sldMkLst>
        <pc:spChg chg="mod">
          <ac:chgData name="Kiliszek Damian" userId="74fac186-7e5d-4b73-ae6d-1359edaff418" providerId="ADAL" clId="{3B8A5E03-3940-4820-B3F7-7DA8E9C8D5CF}" dt="2024-05-21T07:42:50.776" v="467" actId="1035"/>
          <ac:spMkLst>
            <pc:docMk/>
            <pc:sldMk cId="2621579232" sldId="376"/>
            <ac:spMk id="10" creationId="{D815A639-7BA1-281B-7D8C-3579BC6F1D96}"/>
          </ac:spMkLst>
        </pc:spChg>
        <pc:spChg chg="mod">
          <ac:chgData name="Kiliszek Damian" userId="74fac186-7e5d-4b73-ae6d-1359edaff418" providerId="ADAL" clId="{3B8A5E03-3940-4820-B3F7-7DA8E9C8D5CF}" dt="2024-05-21T07:42:37.986" v="460" actId="20577"/>
          <ac:spMkLst>
            <pc:docMk/>
            <pc:sldMk cId="2621579232" sldId="376"/>
            <ac:spMk id="18" creationId="{D4ED7A10-5220-D208-1CA2-2D38369D39A7}"/>
          </ac:spMkLst>
        </pc:spChg>
      </pc:sldChg>
      <pc:sldChg chg="modSp mod">
        <pc:chgData name="Kiliszek Damian" userId="74fac186-7e5d-4b73-ae6d-1359edaff418" providerId="ADAL" clId="{3B8A5E03-3940-4820-B3F7-7DA8E9C8D5CF}" dt="2024-05-21T07:44:46.784" v="512" actId="20577"/>
        <pc:sldMkLst>
          <pc:docMk/>
          <pc:sldMk cId="3254169800" sldId="377"/>
        </pc:sldMkLst>
        <pc:spChg chg="mod">
          <ac:chgData name="Kiliszek Damian" userId="74fac186-7e5d-4b73-ae6d-1359edaff418" providerId="ADAL" clId="{3B8A5E03-3940-4820-B3F7-7DA8E9C8D5CF}" dt="2024-05-21T07:44:46.784" v="512" actId="20577"/>
          <ac:spMkLst>
            <pc:docMk/>
            <pc:sldMk cId="3254169800" sldId="377"/>
            <ac:spMk id="5" creationId="{1FD2B7B7-E076-F815-8621-85F56D874BF0}"/>
          </ac:spMkLst>
        </pc:spChg>
      </pc:sldChg>
      <pc:sldChg chg="addSp delSp modSp mod">
        <pc:chgData name="Kiliszek Damian" userId="74fac186-7e5d-4b73-ae6d-1359edaff418" providerId="ADAL" clId="{3B8A5E03-3940-4820-B3F7-7DA8E9C8D5CF}" dt="2024-05-21T07:57:03.368" v="656" actId="6549"/>
        <pc:sldMkLst>
          <pc:docMk/>
          <pc:sldMk cId="966751858" sldId="378"/>
        </pc:sldMkLst>
        <pc:spChg chg="mod">
          <ac:chgData name="Kiliszek Damian" userId="74fac186-7e5d-4b73-ae6d-1359edaff418" providerId="ADAL" clId="{3B8A5E03-3940-4820-B3F7-7DA8E9C8D5CF}" dt="2024-05-21T07:57:03.368" v="656" actId="6549"/>
          <ac:spMkLst>
            <pc:docMk/>
            <pc:sldMk cId="966751858" sldId="378"/>
            <ac:spMk id="2" creationId="{54342880-B112-4831-862C-565DEA624AA7}"/>
          </ac:spMkLst>
        </pc:spChg>
        <pc:picChg chg="add del mod">
          <ac:chgData name="Kiliszek Damian" userId="74fac186-7e5d-4b73-ae6d-1359edaff418" providerId="ADAL" clId="{3B8A5E03-3940-4820-B3F7-7DA8E9C8D5CF}" dt="2024-05-21T07:54:08.895" v="576" actId="478"/>
          <ac:picMkLst>
            <pc:docMk/>
            <pc:sldMk cId="966751858" sldId="378"/>
            <ac:picMk id="4" creationId="{F1F8B3BA-B6D4-BA9D-323A-DFE4678B0B15}"/>
          </ac:picMkLst>
        </pc:picChg>
        <pc:picChg chg="add mod modCrop">
          <ac:chgData name="Kiliszek Damian" userId="74fac186-7e5d-4b73-ae6d-1359edaff418" providerId="ADAL" clId="{3B8A5E03-3940-4820-B3F7-7DA8E9C8D5CF}" dt="2024-05-21T07:56:51.668" v="630" actId="14100"/>
          <ac:picMkLst>
            <pc:docMk/>
            <pc:sldMk cId="966751858" sldId="378"/>
            <ac:picMk id="6" creationId="{28DAAD85-219D-BE81-DB5F-00F3C739BA01}"/>
          </ac:picMkLst>
        </pc:picChg>
      </pc:sldChg>
      <pc:sldChg chg="modSp mod">
        <pc:chgData name="Kiliszek Damian" userId="74fac186-7e5d-4b73-ae6d-1359edaff418" providerId="ADAL" clId="{3B8A5E03-3940-4820-B3F7-7DA8E9C8D5CF}" dt="2024-05-21T07:24:30.392" v="35" actId="6549"/>
        <pc:sldMkLst>
          <pc:docMk/>
          <pc:sldMk cId="2719361455" sldId="379"/>
        </pc:sldMkLst>
        <pc:spChg chg="mod">
          <ac:chgData name="Kiliszek Damian" userId="74fac186-7e5d-4b73-ae6d-1359edaff418" providerId="ADAL" clId="{3B8A5E03-3940-4820-B3F7-7DA8E9C8D5CF}" dt="2024-05-21T07:24:30.392" v="35" actId="6549"/>
          <ac:spMkLst>
            <pc:docMk/>
            <pc:sldMk cId="2719361455" sldId="379"/>
            <ac:spMk id="5" creationId="{1FD2B7B7-E076-F815-8621-85F56D874BF0}"/>
          </ac:spMkLst>
        </pc:spChg>
      </pc:sldChg>
      <pc:sldChg chg="addSp delSp modSp add mod">
        <pc:chgData name="Kiliszek Damian" userId="74fac186-7e5d-4b73-ae6d-1359edaff418" providerId="ADAL" clId="{3B8A5E03-3940-4820-B3F7-7DA8E9C8D5CF}" dt="2024-05-21T08:26:56.971" v="873" actId="1036"/>
        <pc:sldMkLst>
          <pc:docMk/>
          <pc:sldMk cId="649249361" sldId="380"/>
        </pc:sldMkLst>
        <pc:spChg chg="mod">
          <ac:chgData name="Kiliszek Damian" userId="74fac186-7e5d-4b73-ae6d-1359edaff418" providerId="ADAL" clId="{3B8A5E03-3940-4820-B3F7-7DA8E9C8D5CF}" dt="2024-05-21T08:26:56.971" v="873" actId="1036"/>
          <ac:spMkLst>
            <pc:docMk/>
            <pc:sldMk cId="649249361" sldId="380"/>
            <ac:spMk id="2" creationId="{AEFD3240-17C7-6C44-463C-9625BFA0A0DB}"/>
          </ac:spMkLst>
        </pc:spChg>
        <pc:spChg chg="add del mod">
          <ac:chgData name="Kiliszek Damian" userId="74fac186-7e5d-4b73-ae6d-1359edaff418" providerId="ADAL" clId="{3B8A5E03-3940-4820-B3F7-7DA8E9C8D5CF}" dt="2024-05-21T08:26:46.012" v="871" actId="478"/>
          <ac:spMkLst>
            <pc:docMk/>
            <pc:sldMk cId="649249361" sldId="380"/>
            <ac:spMk id="4" creationId="{19782169-CEEC-989C-1E5D-0B717B89E1E8}"/>
          </ac:spMkLst>
        </pc:spChg>
        <pc:picChg chg="del">
          <ac:chgData name="Kiliszek Damian" userId="74fac186-7e5d-4b73-ae6d-1359edaff418" providerId="ADAL" clId="{3B8A5E03-3940-4820-B3F7-7DA8E9C8D5CF}" dt="2024-05-21T07:59:51.498" v="688" actId="478"/>
          <ac:picMkLst>
            <pc:docMk/>
            <pc:sldMk cId="649249361" sldId="380"/>
            <ac:picMk id="4098" creationId="{D8BCFE13-6075-B1D4-AADB-905776E5B63C}"/>
          </ac:picMkLst>
        </pc:picChg>
      </pc:sldChg>
      <pc:sldChg chg="addSp delSp modSp mod">
        <pc:chgData name="Kiliszek Damian" userId="74fac186-7e5d-4b73-ae6d-1359edaff418" providerId="ADAL" clId="{3B8A5E03-3940-4820-B3F7-7DA8E9C8D5CF}" dt="2024-05-21T09:09:01.871" v="901" actId="1037"/>
        <pc:sldMkLst>
          <pc:docMk/>
          <pc:sldMk cId="4089124938" sldId="382"/>
        </pc:sldMkLst>
        <pc:spChg chg="mod">
          <ac:chgData name="Kiliszek Damian" userId="74fac186-7e5d-4b73-ae6d-1359edaff418" providerId="ADAL" clId="{3B8A5E03-3940-4820-B3F7-7DA8E9C8D5CF}" dt="2024-05-21T09:08:23.058" v="895" actId="14100"/>
          <ac:spMkLst>
            <pc:docMk/>
            <pc:sldMk cId="4089124938" sldId="382"/>
            <ac:spMk id="4" creationId="{2ECF76B9-1EFD-6116-4D87-C8DAF48AA143}"/>
          </ac:spMkLst>
        </pc:spChg>
        <pc:spChg chg="mod">
          <ac:chgData name="Kiliszek Damian" userId="74fac186-7e5d-4b73-ae6d-1359edaff418" providerId="ADAL" clId="{3B8A5E03-3940-4820-B3F7-7DA8E9C8D5CF}" dt="2024-05-21T09:08:23.058" v="895" actId="14100"/>
          <ac:spMkLst>
            <pc:docMk/>
            <pc:sldMk cId="4089124938" sldId="382"/>
            <ac:spMk id="5" creationId="{E7C0F52D-2CC8-63C4-B52E-6894F938F7EF}"/>
          </ac:spMkLst>
        </pc:spChg>
        <pc:spChg chg="mod">
          <ac:chgData name="Kiliszek Damian" userId="74fac186-7e5d-4b73-ae6d-1359edaff418" providerId="ADAL" clId="{3B8A5E03-3940-4820-B3F7-7DA8E9C8D5CF}" dt="2024-05-21T09:08:58.592" v="897" actId="1038"/>
          <ac:spMkLst>
            <pc:docMk/>
            <pc:sldMk cId="4089124938" sldId="382"/>
            <ac:spMk id="7" creationId="{DAC597A9-16E2-16FA-02F8-D769C98FCD1D}"/>
          </ac:spMkLst>
        </pc:spChg>
        <pc:spChg chg="mod">
          <ac:chgData name="Kiliszek Damian" userId="74fac186-7e5d-4b73-ae6d-1359edaff418" providerId="ADAL" clId="{3B8A5E03-3940-4820-B3F7-7DA8E9C8D5CF}" dt="2024-05-21T09:09:01.871" v="901" actId="1037"/>
          <ac:spMkLst>
            <pc:docMk/>
            <pc:sldMk cId="4089124938" sldId="382"/>
            <ac:spMk id="8" creationId="{0DBEAEBC-BD8F-2411-ED58-E9CB7C9004A1}"/>
          </ac:spMkLst>
        </pc:spChg>
        <pc:spChg chg="mod">
          <ac:chgData name="Kiliszek Damian" userId="74fac186-7e5d-4b73-ae6d-1359edaff418" providerId="ADAL" clId="{3B8A5E03-3940-4820-B3F7-7DA8E9C8D5CF}" dt="2024-05-21T08:01:28.502" v="731" actId="14100"/>
          <ac:spMkLst>
            <pc:docMk/>
            <pc:sldMk cId="4089124938" sldId="382"/>
            <ac:spMk id="11" creationId="{84DED2BC-32EF-1BF5-9871-604A8E8F47EB}"/>
          </ac:spMkLst>
        </pc:spChg>
        <pc:picChg chg="add mod">
          <ac:chgData name="Kiliszek Damian" userId="74fac186-7e5d-4b73-ae6d-1359edaff418" providerId="ADAL" clId="{3B8A5E03-3940-4820-B3F7-7DA8E9C8D5CF}" dt="2024-05-21T09:08:11.287" v="894" actId="14100"/>
          <ac:picMkLst>
            <pc:docMk/>
            <pc:sldMk cId="4089124938" sldId="382"/>
            <ac:picMk id="2" creationId="{2A119238-74D7-6EF8-A091-6D398F49BCAA}"/>
          </ac:picMkLst>
        </pc:picChg>
        <pc:picChg chg="del">
          <ac:chgData name="Kiliszek Damian" userId="74fac186-7e5d-4b73-ae6d-1359edaff418" providerId="ADAL" clId="{3B8A5E03-3940-4820-B3F7-7DA8E9C8D5CF}" dt="2024-05-21T09:07:51.057" v="890" actId="478"/>
          <ac:picMkLst>
            <pc:docMk/>
            <pc:sldMk cId="4089124938" sldId="382"/>
            <ac:picMk id="6" creationId="{861A623D-4128-255A-733C-DAABD6ACA3D5}"/>
          </ac:picMkLst>
        </pc:picChg>
      </pc:sldChg>
      <pc:sldChg chg="del ord">
        <pc:chgData name="Kiliszek Damian" userId="74fac186-7e5d-4b73-ae6d-1359edaff418" providerId="ADAL" clId="{3B8A5E03-3940-4820-B3F7-7DA8E9C8D5CF}" dt="2024-05-21T07:58:53.445" v="684" actId="47"/>
        <pc:sldMkLst>
          <pc:docMk/>
          <pc:sldMk cId="862573463" sldId="431"/>
        </pc:sldMkLst>
      </pc:sldChg>
      <pc:sldChg chg="modSp mod">
        <pc:chgData name="Kiliszek Damian" userId="74fac186-7e5d-4b73-ae6d-1359edaff418" providerId="ADAL" clId="{3B8A5E03-3940-4820-B3F7-7DA8E9C8D5CF}" dt="2024-05-21T07:32:27.915" v="231" actId="1038"/>
        <pc:sldMkLst>
          <pc:docMk/>
          <pc:sldMk cId="3407461516" sldId="435"/>
        </pc:sldMkLst>
        <pc:spChg chg="mod">
          <ac:chgData name="Kiliszek Damian" userId="74fac186-7e5d-4b73-ae6d-1359edaff418" providerId="ADAL" clId="{3B8A5E03-3940-4820-B3F7-7DA8E9C8D5CF}" dt="2024-05-21T07:32:23.599" v="227" actId="20577"/>
          <ac:spMkLst>
            <pc:docMk/>
            <pc:sldMk cId="3407461516" sldId="435"/>
            <ac:spMk id="18" creationId="{EB8750D2-8194-6206-9851-7A13DB87FEAE}"/>
          </ac:spMkLst>
        </pc:spChg>
        <pc:picChg chg="mod">
          <ac:chgData name="Kiliszek Damian" userId="74fac186-7e5d-4b73-ae6d-1359edaff418" providerId="ADAL" clId="{3B8A5E03-3940-4820-B3F7-7DA8E9C8D5CF}" dt="2024-05-21T07:32:27.915" v="231" actId="1038"/>
          <ac:picMkLst>
            <pc:docMk/>
            <pc:sldMk cId="3407461516" sldId="435"/>
            <ac:picMk id="15" creationId="{6CD88E46-1BC4-9226-B310-CA0BE79CFC23}"/>
          </ac:picMkLst>
        </pc:picChg>
      </pc:sldChg>
      <pc:sldChg chg="addSp delSp modSp mod">
        <pc:chgData name="Kiliszek Damian" userId="74fac186-7e5d-4b73-ae6d-1359edaff418" providerId="ADAL" clId="{3B8A5E03-3940-4820-B3F7-7DA8E9C8D5CF}" dt="2024-05-21T09:35:34.553" v="1097" actId="1036"/>
        <pc:sldMkLst>
          <pc:docMk/>
          <pc:sldMk cId="3478833233" sldId="436"/>
        </pc:sldMkLst>
        <pc:spChg chg="mod">
          <ac:chgData name="Kiliszek Damian" userId="74fac186-7e5d-4b73-ae6d-1359edaff418" providerId="ADAL" clId="{3B8A5E03-3940-4820-B3F7-7DA8E9C8D5CF}" dt="2024-05-21T07:59:04.908" v="686" actId="14100"/>
          <ac:spMkLst>
            <pc:docMk/>
            <pc:sldMk cId="3478833233" sldId="436"/>
            <ac:spMk id="5" creationId="{1FD2B7B7-E076-F815-8621-85F56D874BF0}"/>
          </ac:spMkLst>
        </pc:spChg>
        <pc:spChg chg="add del mod">
          <ac:chgData name="Kiliszek Damian" userId="74fac186-7e5d-4b73-ae6d-1359edaff418" providerId="ADAL" clId="{3B8A5E03-3940-4820-B3F7-7DA8E9C8D5CF}" dt="2024-05-21T09:35:30.822" v="1092" actId="478"/>
          <ac:spMkLst>
            <pc:docMk/>
            <pc:sldMk cId="3478833233" sldId="436"/>
            <ac:spMk id="14" creationId="{970D87F8-4EA3-ECC0-761B-0A1AE7E650CA}"/>
          </ac:spMkLst>
        </pc:spChg>
        <pc:spChg chg="add del mod">
          <ac:chgData name="Kiliszek Damian" userId="74fac186-7e5d-4b73-ae6d-1359edaff418" providerId="ADAL" clId="{3B8A5E03-3940-4820-B3F7-7DA8E9C8D5CF}" dt="2024-05-21T09:35:29.032" v="1091" actId="478"/>
          <ac:spMkLst>
            <pc:docMk/>
            <pc:sldMk cId="3478833233" sldId="436"/>
            <ac:spMk id="17" creationId="{0D3F7EDA-1058-C51E-2613-EA885D108A12}"/>
          </ac:spMkLst>
        </pc:spChg>
        <pc:graphicFrameChg chg="add mod">
          <ac:chgData name="Kiliszek Damian" userId="74fac186-7e5d-4b73-ae6d-1359edaff418" providerId="ADAL" clId="{3B8A5E03-3940-4820-B3F7-7DA8E9C8D5CF}" dt="2024-05-21T09:27:22.592" v="909"/>
          <ac:graphicFrameMkLst>
            <pc:docMk/>
            <pc:sldMk cId="3478833233" sldId="436"/>
            <ac:graphicFrameMk id="4" creationId="{4A5618E7-2860-94AB-4E92-DA474DDB9579}"/>
          </ac:graphicFrameMkLst>
        </pc:graphicFrameChg>
        <pc:picChg chg="mod modCrop">
          <ac:chgData name="Kiliszek Damian" userId="74fac186-7e5d-4b73-ae6d-1359edaff418" providerId="ADAL" clId="{3B8A5E03-3940-4820-B3F7-7DA8E9C8D5CF}" dt="2024-05-21T09:35:34.553" v="1097" actId="1036"/>
          <ac:picMkLst>
            <pc:docMk/>
            <pc:sldMk cId="3478833233" sldId="436"/>
            <ac:picMk id="2" creationId="{FE8836C6-70DC-87B8-FF15-711AC63DCAA8}"/>
          </ac:picMkLst>
        </pc:picChg>
        <pc:picChg chg="add del">
          <ac:chgData name="Kiliszek Damian" userId="74fac186-7e5d-4b73-ae6d-1359edaff418" providerId="ADAL" clId="{3B8A5E03-3940-4820-B3F7-7DA8E9C8D5CF}" dt="2024-05-21T09:27:46.921" v="911" actId="478"/>
          <ac:picMkLst>
            <pc:docMk/>
            <pc:sldMk cId="3478833233" sldId="436"/>
            <ac:picMk id="6" creationId="{A2579653-0A99-3DC2-8CE5-55F6B6D92D81}"/>
          </ac:picMkLst>
        </pc:picChg>
        <pc:picChg chg="add del mod">
          <ac:chgData name="Kiliszek Damian" userId="74fac186-7e5d-4b73-ae6d-1359edaff418" providerId="ADAL" clId="{3B8A5E03-3940-4820-B3F7-7DA8E9C8D5CF}" dt="2024-05-21T09:28:20.757" v="914" actId="478"/>
          <ac:picMkLst>
            <pc:docMk/>
            <pc:sldMk cId="3478833233" sldId="436"/>
            <ac:picMk id="8" creationId="{B7BED1F5-6B19-4F4A-AA3A-096EFB07F30F}"/>
          </ac:picMkLst>
        </pc:picChg>
        <pc:picChg chg="add mod">
          <ac:chgData name="Kiliszek Damian" userId="74fac186-7e5d-4b73-ae6d-1359edaff418" providerId="ADAL" clId="{3B8A5E03-3940-4820-B3F7-7DA8E9C8D5CF}" dt="2024-05-21T09:35:34.553" v="1097" actId="1036"/>
          <ac:picMkLst>
            <pc:docMk/>
            <pc:sldMk cId="3478833233" sldId="436"/>
            <ac:picMk id="11" creationId="{862F0D7D-C83F-B15C-8EC8-09A4E4BE8A75}"/>
          </ac:picMkLst>
        </pc:picChg>
        <pc:picChg chg="add del mod">
          <ac:chgData name="Kiliszek Damian" userId="74fac186-7e5d-4b73-ae6d-1359edaff418" providerId="ADAL" clId="{3B8A5E03-3940-4820-B3F7-7DA8E9C8D5CF}" dt="2024-05-21T09:35:31.459" v="1093" actId="478"/>
          <ac:picMkLst>
            <pc:docMk/>
            <pc:sldMk cId="3478833233" sldId="436"/>
            <ac:picMk id="16" creationId="{2DACE183-66B7-6C3D-1A58-8FF4D80DA15A}"/>
          </ac:picMkLst>
        </pc:picChg>
      </pc:sldChg>
      <pc:sldChg chg="addSp delSp modSp add mod">
        <pc:chgData name="Kiliszek Damian" userId="74fac186-7e5d-4b73-ae6d-1359edaff418" providerId="ADAL" clId="{3B8A5E03-3940-4820-B3F7-7DA8E9C8D5CF}" dt="2024-05-21T07:58:48.174" v="683" actId="1035"/>
        <pc:sldMkLst>
          <pc:docMk/>
          <pc:sldMk cId="1937907389" sldId="437"/>
        </pc:sldMkLst>
        <pc:spChg chg="mod">
          <ac:chgData name="Kiliszek Damian" userId="74fac186-7e5d-4b73-ae6d-1359edaff418" providerId="ADAL" clId="{3B8A5E03-3940-4820-B3F7-7DA8E9C8D5CF}" dt="2024-05-21T07:57:50.753" v="665"/>
          <ac:spMkLst>
            <pc:docMk/>
            <pc:sldMk cId="1937907389" sldId="437"/>
            <ac:spMk id="5" creationId="{1FD2B7B7-E076-F815-8621-85F56D874BF0}"/>
          </ac:spMkLst>
        </pc:spChg>
        <pc:spChg chg="del mod">
          <ac:chgData name="Kiliszek Damian" userId="74fac186-7e5d-4b73-ae6d-1359edaff418" providerId="ADAL" clId="{3B8A5E03-3940-4820-B3F7-7DA8E9C8D5CF}" dt="2024-05-21T07:57:35.848" v="661" actId="478"/>
          <ac:spMkLst>
            <pc:docMk/>
            <pc:sldMk cId="1937907389" sldId="437"/>
            <ac:spMk id="8" creationId="{E3F0317E-0A87-A86F-62D1-8C09965F3DF3}"/>
          </ac:spMkLst>
        </pc:spChg>
        <pc:spChg chg="add mod">
          <ac:chgData name="Kiliszek Damian" userId="74fac186-7e5d-4b73-ae6d-1359edaff418" providerId="ADAL" clId="{3B8A5E03-3940-4820-B3F7-7DA8E9C8D5CF}" dt="2024-05-21T07:58:13.349" v="669" actId="207"/>
          <ac:spMkLst>
            <pc:docMk/>
            <pc:sldMk cId="1937907389" sldId="437"/>
            <ac:spMk id="10" creationId="{FEE216BA-5378-785E-411A-E6086D27DE66}"/>
          </ac:spMkLst>
        </pc:spChg>
        <pc:grpChg chg="del">
          <ac:chgData name="Kiliszek Damian" userId="74fac186-7e5d-4b73-ae6d-1359edaff418" providerId="ADAL" clId="{3B8A5E03-3940-4820-B3F7-7DA8E9C8D5CF}" dt="2024-05-21T07:57:41.923" v="662" actId="478"/>
          <ac:grpSpMkLst>
            <pc:docMk/>
            <pc:sldMk cId="1937907389" sldId="437"/>
            <ac:grpSpMk id="7" creationId="{4AF5D241-DA17-7139-0E72-AEF0477D8BF8}"/>
          </ac:grpSpMkLst>
        </pc:grpChg>
        <pc:picChg chg="add mod">
          <ac:chgData name="Kiliszek Damian" userId="74fac186-7e5d-4b73-ae6d-1359edaff418" providerId="ADAL" clId="{3B8A5E03-3940-4820-B3F7-7DA8E9C8D5CF}" dt="2024-05-21T07:58:47.341" v="682" actId="1038"/>
          <ac:picMkLst>
            <pc:docMk/>
            <pc:sldMk cId="1937907389" sldId="437"/>
            <ac:picMk id="2" creationId="{E3AC7A66-8323-5B84-9D65-42DE223E89B5}"/>
          </ac:picMkLst>
        </pc:picChg>
        <pc:picChg chg="add mod">
          <ac:chgData name="Kiliszek Damian" userId="74fac186-7e5d-4b73-ae6d-1359edaff418" providerId="ADAL" clId="{3B8A5E03-3940-4820-B3F7-7DA8E9C8D5CF}" dt="2024-05-21T07:58:48.174" v="683" actId="1035"/>
          <ac:picMkLst>
            <pc:docMk/>
            <pc:sldMk cId="1937907389" sldId="437"/>
            <ac:picMk id="6" creationId="{4E399291-9569-7C27-5DED-E62E4F6A41CF}"/>
          </ac:picMkLst>
        </pc:picChg>
      </pc:sldChg>
      <pc:sldChg chg="addSp delSp modSp add mod">
        <pc:chgData name="Kiliszek Damian" userId="74fac186-7e5d-4b73-ae6d-1359edaff418" providerId="ADAL" clId="{3B8A5E03-3940-4820-B3F7-7DA8E9C8D5CF}" dt="2024-05-21T13:37:52.222" v="1316" actId="1076"/>
        <pc:sldMkLst>
          <pc:docMk/>
          <pc:sldMk cId="1471484366" sldId="438"/>
        </pc:sldMkLst>
        <pc:spChg chg="add mod">
          <ac:chgData name="Kiliszek Damian" userId="74fac186-7e5d-4b73-ae6d-1359edaff418" providerId="ADAL" clId="{3B8A5E03-3940-4820-B3F7-7DA8E9C8D5CF}" dt="2024-05-21T09:40:05.799" v="1240" actId="1036"/>
          <ac:spMkLst>
            <pc:docMk/>
            <pc:sldMk cId="1471484366" sldId="438"/>
            <ac:spMk id="4" creationId="{46A07583-B743-D5BA-80CE-CA3522DF1509}"/>
          </ac:spMkLst>
        </pc:spChg>
        <pc:spChg chg="add del mod">
          <ac:chgData name="Kiliszek Damian" userId="74fac186-7e5d-4b73-ae6d-1359edaff418" providerId="ADAL" clId="{3B8A5E03-3940-4820-B3F7-7DA8E9C8D5CF}" dt="2024-05-21T09:34:28.253" v="1009" actId="20577"/>
          <ac:spMkLst>
            <pc:docMk/>
            <pc:sldMk cId="1471484366" sldId="438"/>
            <ac:spMk id="5" creationId="{1FD2B7B7-E076-F815-8621-85F56D874BF0}"/>
          </ac:spMkLst>
        </pc:spChg>
        <pc:spChg chg="add del mod">
          <ac:chgData name="Kiliszek Damian" userId="74fac186-7e5d-4b73-ae6d-1359edaff418" providerId="ADAL" clId="{3B8A5E03-3940-4820-B3F7-7DA8E9C8D5CF}" dt="2024-05-21T09:40:15.694" v="1265" actId="1035"/>
          <ac:spMkLst>
            <pc:docMk/>
            <pc:sldMk cId="1471484366" sldId="438"/>
            <ac:spMk id="14" creationId="{970D87F8-4EA3-ECC0-761B-0A1AE7E650CA}"/>
          </ac:spMkLst>
        </pc:spChg>
        <pc:spChg chg="add del mod">
          <ac:chgData name="Kiliszek Damian" userId="74fac186-7e5d-4b73-ae6d-1359edaff418" providerId="ADAL" clId="{3B8A5E03-3940-4820-B3F7-7DA8E9C8D5CF}" dt="2024-05-21T09:34:26.531" v="1008" actId="478"/>
          <ac:spMkLst>
            <pc:docMk/>
            <pc:sldMk cId="1471484366" sldId="438"/>
            <ac:spMk id="17" creationId="{0D3F7EDA-1058-C51E-2613-EA885D108A12}"/>
          </ac:spMkLst>
        </pc:spChg>
        <pc:picChg chg="add del">
          <ac:chgData name="Kiliszek Damian" userId="74fac186-7e5d-4b73-ae6d-1359edaff418" providerId="ADAL" clId="{3B8A5E03-3940-4820-B3F7-7DA8E9C8D5CF}" dt="2024-05-21T09:34:17.619" v="988" actId="478"/>
          <ac:picMkLst>
            <pc:docMk/>
            <pc:sldMk cId="1471484366" sldId="438"/>
            <ac:picMk id="2" creationId="{FE8836C6-70DC-87B8-FF15-711AC63DCAA8}"/>
          </ac:picMkLst>
        </pc:picChg>
        <pc:picChg chg="add del">
          <ac:chgData name="Kiliszek Damian" userId="74fac186-7e5d-4b73-ae6d-1359edaff418" providerId="ADAL" clId="{3B8A5E03-3940-4820-B3F7-7DA8E9C8D5CF}" dt="2024-05-21T09:34:14.139" v="986" actId="478"/>
          <ac:picMkLst>
            <pc:docMk/>
            <pc:sldMk cId="1471484366" sldId="438"/>
            <ac:picMk id="3" creationId="{2C223C1A-61FF-91AC-89F7-D3063118952C}"/>
          </ac:picMkLst>
        </pc:picChg>
        <pc:picChg chg="add mod">
          <ac:chgData name="Kiliszek Damian" userId="74fac186-7e5d-4b73-ae6d-1359edaff418" providerId="ADAL" clId="{3B8A5E03-3940-4820-B3F7-7DA8E9C8D5CF}" dt="2024-05-21T13:37:52.222" v="1316" actId="1076"/>
          <ac:picMkLst>
            <pc:docMk/>
            <pc:sldMk cId="1471484366" sldId="438"/>
            <ac:picMk id="6" creationId="{B7272BC1-EBA5-F674-5628-3BCDE25D3818}"/>
          </ac:picMkLst>
        </pc:picChg>
        <pc:picChg chg="add del">
          <ac:chgData name="Kiliszek Damian" userId="74fac186-7e5d-4b73-ae6d-1359edaff418" providerId="ADAL" clId="{3B8A5E03-3940-4820-B3F7-7DA8E9C8D5CF}" dt="2024-05-21T09:34:14.139" v="986" actId="478"/>
          <ac:picMkLst>
            <pc:docMk/>
            <pc:sldMk cId="1471484366" sldId="438"/>
            <ac:picMk id="9" creationId="{DD46FF16-FFFE-3ABC-30BA-93C2A64BA5B6}"/>
          </ac:picMkLst>
        </pc:picChg>
        <pc:picChg chg="add del">
          <ac:chgData name="Kiliszek Damian" userId="74fac186-7e5d-4b73-ae6d-1359edaff418" providerId="ADAL" clId="{3B8A5E03-3940-4820-B3F7-7DA8E9C8D5CF}" dt="2024-05-21T09:34:16.193" v="987" actId="478"/>
          <ac:picMkLst>
            <pc:docMk/>
            <pc:sldMk cId="1471484366" sldId="438"/>
            <ac:picMk id="11" creationId="{862F0D7D-C83F-B15C-8EC8-09A4E4BE8A75}"/>
          </ac:picMkLst>
        </pc:picChg>
        <pc:picChg chg="add del">
          <ac:chgData name="Kiliszek Damian" userId="74fac186-7e5d-4b73-ae6d-1359edaff418" providerId="ADAL" clId="{3B8A5E03-3940-4820-B3F7-7DA8E9C8D5CF}" dt="2024-05-21T09:34:14.139" v="986" actId="478"/>
          <ac:picMkLst>
            <pc:docMk/>
            <pc:sldMk cId="1471484366" sldId="438"/>
            <ac:picMk id="12" creationId="{E31474A4-F57D-10D9-81EE-AD81A4EDB5C7}"/>
          </ac:picMkLst>
        </pc:picChg>
        <pc:picChg chg="add del mod">
          <ac:chgData name="Kiliszek Damian" userId="74fac186-7e5d-4b73-ae6d-1359edaff418" providerId="ADAL" clId="{3B8A5E03-3940-4820-B3F7-7DA8E9C8D5CF}" dt="2024-05-21T13:37:45.715" v="1314" actId="478"/>
          <ac:picMkLst>
            <pc:docMk/>
            <pc:sldMk cId="1471484366" sldId="438"/>
            <ac:picMk id="16" creationId="{2DACE183-66B7-6C3D-1A58-8FF4D80DA15A}"/>
          </ac:picMkLst>
        </pc:picChg>
        <pc:picChg chg="add del">
          <ac:chgData name="Kiliszek Damian" userId="74fac186-7e5d-4b73-ae6d-1359edaff418" providerId="ADAL" clId="{3B8A5E03-3940-4820-B3F7-7DA8E9C8D5CF}" dt="2024-05-21T09:34:14.139" v="986" actId="478"/>
          <ac:picMkLst>
            <pc:docMk/>
            <pc:sldMk cId="1471484366" sldId="438"/>
            <ac:picMk id="37" creationId="{00000000-0000-0000-0000-000000000000}"/>
          </ac:picMkLst>
        </pc:picChg>
        <pc:picChg chg="add mod">
          <ac:chgData name="Kiliszek Damian" userId="74fac186-7e5d-4b73-ae6d-1359edaff418" providerId="ADAL" clId="{3B8A5E03-3940-4820-B3F7-7DA8E9C8D5CF}" dt="2024-05-21T09:55:29.925" v="1313" actId="1035"/>
          <ac:picMkLst>
            <pc:docMk/>
            <pc:sldMk cId="1471484366" sldId="438"/>
            <ac:picMk id="2050" creationId="{3EF0A748-C5E1-61A4-FF74-A59162A312AC}"/>
          </ac:picMkLst>
        </pc:picChg>
      </pc:sldChg>
      <pc:sldChg chg="modSp add mod">
        <pc:chgData name="Kiliszek Damian" userId="74fac186-7e5d-4b73-ae6d-1359edaff418" providerId="ADAL" clId="{3B8A5E03-3940-4820-B3F7-7DA8E9C8D5CF}" dt="2024-05-21T09:55:24.120" v="1310" actId="1035"/>
        <pc:sldMkLst>
          <pc:docMk/>
          <pc:sldMk cId="2627652014" sldId="439"/>
        </pc:sldMkLst>
        <pc:spChg chg="mod">
          <ac:chgData name="Kiliszek Damian" userId="74fac186-7e5d-4b73-ae6d-1359edaff418" providerId="ADAL" clId="{3B8A5E03-3940-4820-B3F7-7DA8E9C8D5CF}" dt="2024-05-21T09:55:24.120" v="1310" actId="1035"/>
          <ac:spMkLst>
            <pc:docMk/>
            <pc:sldMk cId="2627652014" sldId="439"/>
            <ac:spMk id="11" creationId="{45B9D321-6B26-DFC1-C510-1BE1D59A643A}"/>
          </ac:spMkLst>
        </pc:spChg>
        <pc:spChg chg="mod">
          <ac:chgData name="Kiliszek Damian" userId="74fac186-7e5d-4b73-ae6d-1359edaff418" providerId="ADAL" clId="{3B8A5E03-3940-4820-B3F7-7DA8E9C8D5CF}" dt="2024-05-21T09:55:24.120" v="1310" actId="1035"/>
          <ac:spMkLst>
            <pc:docMk/>
            <pc:sldMk cId="2627652014" sldId="439"/>
            <ac:spMk id="13" creationId="{4FA93591-AFFF-EE4B-75AF-D4CF4696CB91}"/>
          </ac:spMkLst>
        </pc:spChg>
        <pc:spChg chg="mod">
          <ac:chgData name="Kiliszek Damian" userId="74fac186-7e5d-4b73-ae6d-1359edaff418" providerId="ADAL" clId="{3B8A5E03-3940-4820-B3F7-7DA8E9C8D5CF}" dt="2024-05-21T09:55:24.120" v="1310" actId="1035"/>
          <ac:spMkLst>
            <pc:docMk/>
            <pc:sldMk cId="2627652014" sldId="439"/>
            <ac:spMk id="14" creationId="{DE756EA2-995D-D378-0781-DC3C811BAB41}"/>
          </ac:spMkLst>
        </pc:spChg>
        <pc:picChg chg="mod">
          <ac:chgData name="Kiliszek Damian" userId="74fac186-7e5d-4b73-ae6d-1359edaff418" providerId="ADAL" clId="{3B8A5E03-3940-4820-B3F7-7DA8E9C8D5CF}" dt="2024-05-21T09:55:24.120" v="1310" actId="1035"/>
          <ac:picMkLst>
            <pc:docMk/>
            <pc:sldMk cId="2627652014" sldId="439"/>
            <ac:picMk id="6" creationId="{7916C272-B4DB-C651-8D56-5F0090C564BB}"/>
          </ac:picMkLst>
        </pc:picChg>
        <pc:picChg chg="mod">
          <ac:chgData name="Kiliszek Damian" userId="74fac186-7e5d-4b73-ae6d-1359edaff418" providerId="ADAL" clId="{3B8A5E03-3940-4820-B3F7-7DA8E9C8D5CF}" dt="2024-05-21T09:55:24.120" v="1310" actId="1035"/>
          <ac:picMkLst>
            <pc:docMk/>
            <pc:sldMk cId="2627652014" sldId="439"/>
            <ac:picMk id="7" creationId="{58D0CFEE-37D2-C171-F7D8-61F937980521}"/>
          </ac:picMkLst>
        </pc:picChg>
        <pc:picChg chg="mod">
          <ac:chgData name="Kiliszek Damian" userId="74fac186-7e5d-4b73-ae6d-1359edaff418" providerId="ADAL" clId="{3B8A5E03-3940-4820-B3F7-7DA8E9C8D5CF}" dt="2024-05-21T09:55:24.120" v="1310" actId="1035"/>
          <ac:picMkLst>
            <pc:docMk/>
            <pc:sldMk cId="2627652014" sldId="439"/>
            <ac:picMk id="8" creationId="{90A4E588-2F6B-278B-3709-38200853E437}"/>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46400" cy="498475"/>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sz="quarter" idx="1"/>
          </p:nvPr>
        </p:nvSpPr>
        <p:spPr>
          <a:xfrm>
            <a:off x="3849688" y="0"/>
            <a:ext cx="2946400" cy="498475"/>
          </a:xfrm>
          <a:prstGeom prst="rect">
            <a:avLst/>
          </a:prstGeom>
        </p:spPr>
        <p:txBody>
          <a:bodyPr vert="horz" lIns="91440" tIns="45720" rIns="91440" bIns="45720" rtlCol="0"/>
          <a:lstStyle>
            <a:lvl1pPr algn="r">
              <a:defRPr sz="1200"/>
            </a:lvl1pPr>
          </a:lstStyle>
          <a:p>
            <a:fld id="{9325D9A8-5BFD-45CE-952A-2EE3D8671B10}" type="datetimeFigureOut">
              <a:rPr lang="pl-PL" smtClean="0"/>
              <a:pPr/>
              <a:t>22.05.2024</a:t>
            </a:fld>
            <a:endParaRPr lang="pl-PL"/>
          </a:p>
        </p:txBody>
      </p:sp>
      <p:sp>
        <p:nvSpPr>
          <p:cNvPr id="4" name="Symbol zastępczy stopki 3"/>
          <p:cNvSpPr>
            <a:spLocks noGrp="1"/>
          </p:cNvSpPr>
          <p:nvPr>
            <p:ph type="ftr" sz="quarter" idx="2"/>
          </p:nvPr>
        </p:nvSpPr>
        <p:spPr>
          <a:xfrm>
            <a:off x="0" y="9429750"/>
            <a:ext cx="2946400" cy="498475"/>
          </a:xfrm>
          <a:prstGeom prst="rect">
            <a:avLst/>
          </a:prstGeom>
        </p:spPr>
        <p:txBody>
          <a:bodyPr vert="horz" lIns="91440" tIns="45720" rIns="91440" bIns="45720" rtlCol="0" anchor="b"/>
          <a:lstStyle>
            <a:lvl1pPr algn="l">
              <a:defRPr sz="1200"/>
            </a:lvl1pPr>
          </a:lstStyle>
          <a:p>
            <a:endParaRPr lang="pl-PL"/>
          </a:p>
        </p:txBody>
      </p:sp>
      <p:sp>
        <p:nvSpPr>
          <p:cNvPr id="5" name="Symbol zastępczy numeru slajdu 4"/>
          <p:cNvSpPr>
            <a:spLocks noGrp="1"/>
          </p:cNvSpPr>
          <p:nvPr>
            <p:ph type="sldNum" sz="quarter" idx="3"/>
          </p:nvPr>
        </p:nvSpPr>
        <p:spPr>
          <a:xfrm>
            <a:off x="3849688" y="9429750"/>
            <a:ext cx="2946400" cy="498475"/>
          </a:xfrm>
          <a:prstGeom prst="rect">
            <a:avLst/>
          </a:prstGeom>
        </p:spPr>
        <p:txBody>
          <a:bodyPr vert="horz" lIns="91440" tIns="45720" rIns="91440" bIns="45720" rtlCol="0" anchor="b"/>
          <a:lstStyle>
            <a:lvl1pPr algn="r">
              <a:defRPr sz="1200"/>
            </a:lvl1pPr>
          </a:lstStyle>
          <a:p>
            <a:fld id="{4D681FA7-16F4-4565-9A90-6BF2FA78070C}" type="slidenum">
              <a:rPr lang="pl-PL" smtClean="0"/>
              <a:pPr/>
              <a:t>‹#›</a:t>
            </a:fld>
            <a:endParaRPr lang="pl-PL"/>
          </a:p>
        </p:txBody>
      </p:sp>
    </p:spTree>
    <p:extLst>
      <p:ext uri="{BB962C8B-B14F-4D97-AF65-F5344CB8AC3E}">
        <p14:creationId xmlns:p14="http://schemas.microsoft.com/office/powerpoint/2010/main" val="4133250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pl-PL" dirty="0"/>
          </a:p>
        </p:txBody>
      </p:sp>
      <p:sp>
        <p:nvSpPr>
          <p:cNvPr id="3" name="Symbol zastępczy daty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D63A160F-AC3E-4FD8-BD4F-719A5D294802}" type="datetimeFigureOut">
              <a:rPr lang="pl-PL" smtClean="0"/>
              <a:pPr/>
              <a:t>22.05.2024</a:t>
            </a:fld>
            <a:endParaRPr lang="pl-PL" dirty="0"/>
          </a:p>
        </p:txBody>
      </p:sp>
      <p:sp>
        <p:nvSpPr>
          <p:cNvPr id="4" name="Symbol zastępczy obrazu slajdu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pl-PL" dirty="0"/>
          </a:p>
        </p:txBody>
      </p:sp>
      <p:sp>
        <p:nvSpPr>
          <p:cNvPr id="5" name="Symbol zastępczy notatek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pl-PL" dirty="0"/>
          </a:p>
        </p:txBody>
      </p:sp>
      <p:sp>
        <p:nvSpPr>
          <p:cNvPr id="7" name="Symbol zastępczy numeru slajdu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83E0F5A4-2DED-4027-94C0-B1849FAF4FAF}" type="slidenum">
              <a:rPr lang="pl-PL" smtClean="0"/>
              <a:pPr/>
              <a:t>‹#›</a:t>
            </a:fld>
            <a:endParaRPr lang="pl-PL" dirty="0"/>
          </a:p>
        </p:txBody>
      </p:sp>
    </p:spTree>
    <p:extLst>
      <p:ext uri="{BB962C8B-B14F-4D97-AF65-F5344CB8AC3E}">
        <p14:creationId xmlns:p14="http://schemas.microsoft.com/office/powerpoint/2010/main" val="4684169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1</a:t>
            </a:fld>
            <a:endParaRPr lang="pl-PL" dirty="0"/>
          </a:p>
        </p:txBody>
      </p:sp>
    </p:spTree>
    <p:extLst>
      <p:ext uri="{BB962C8B-B14F-4D97-AF65-F5344CB8AC3E}">
        <p14:creationId xmlns:p14="http://schemas.microsoft.com/office/powerpoint/2010/main" val="26576539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marL="0" indent="0">
              <a:buFont typeface="Arial" panose="020B0604020202020204" pitchFamily="34" charset="0"/>
              <a:buNone/>
            </a:pPr>
            <a:r>
              <a:rPr lang="pl-PL" sz="1400" dirty="0">
                <a:latin typeface="Times New Roman" panose="02020603050405020304" pitchFamily="18" charset="0"/>
                <a:cs typeface="Times New Roman" panose="02020603050405020304" pitchFamily="18" charset="0"/>
              </a:rPr>
              <a:t>W celu opracowania map, musimy mieć jakieś zasady, standardy. Dla zwykłych map takie zasady/standardy są przygotowane. Natomiast problem jest dla map dotykowych. W szczególności brakuje jednolitych standardów dla opracowania znaków dotykowych. Znaki te mogą się różnić wysokością, rozmiarem, kształtem, teksturą, czy orientacją, co pokazuję na rysunku po prawej stronie. Dlatego naszym zadaniem było przygotowanie oraz przetestowanie autorskiego zestawu znaków dotykowych dla ogrodów zabytkowych w różnych stylach  na różnych poziomach szczegółowości. W tym celu przeprowadziliśmy dwuetapową procedurę testowania znaków, o której powiem więcej za chwilę.</a:t>
            </a:r>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2</a:t>
            </a:fld>
            <a:endParaRPr lang="pl-PL" dirty="0"/>
          </a:p>
        </p:txBody>
      </p:sp>
    </p:spTree>
    <p:extLst>
      <p:ext uri="{BB962C8B-B14F-4D97-AF65-F5344CB8AC3E}">
        <p14:creationId xmlns:p14="http://schemas.microsoft.com/office/powerpoint/2010/main" val="1937849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marL="0" indent="0">
              <a:buFont typeface="Wingdings" panose="05000000000000000000" pitchFamily="2" charset="2"/>
              <a:buNone/>
            </a:pPr>
            <a:r>
              <a:rPr lang="pl-PL" sz="1400" dirty="0">
                <a:latin typeface="Times New Roman" panose="02020603050405020304" pitchFamily="18" charset="0"/>
                <a:cs typeface="Times New Roman" panose="02020603050405020304" pitchFamily="18" charset="0"/>
              </a:rPr>
              <a:t>W pierwszym etapie, zaczęliśmy od zwiedzania ogrodów, przygotowania ich cech i określenia poziomów szczegółowości, co pozwoliło nam zebrać zbiór elementów treści mapy, dla których potrzebowaliśmy przygotować jednolity zbiór znaków, czyli to co już Pani Profesor Mościcka wspomniała, różne style – jeden wspólny system znaków. </a:t>
            </a:r>
          </a:p>
          <a:p>
            <a:endParaRPr lang="pl-PL" sz="1400" dirty="0">
              <a:latin typeface="Times New Roman" panose="02020603050405020304" pitchFamily="18" charset="0"/>
              <a:cs typeface="Times New Roman" panose="02020603050405020304" pitchFamily="18" charset="0"/>
            </a:endParaRPr>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3</a:t>
            </a:fld>
            <a:endParaRPr lang="pl-PL" dirty="0"/>
          </a:p>
        </p:txBody>
      </p:sp>
    </p:spTree>
    <p:extLst>
      <p:ext uri="{BB962C8B-B14F-4D97-AF65-F5344CB8AC3E}">
        <p14:creationId xmlns:p14="http://schemas.microsoft.com/office/powerpoint/2010/main" val="34874409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marL="0" indent="0">
              <a:buFont typeface="Wingdings" panose="05000000000000000000" pitchFamily="2" charset="2"/>
              <a:buNone/>
            </a:pPr>
            <a:r>
              <a:rPr lang="pl-PL" sz="1400" dirty="0">
                <a:latin typeface="Times New Roman" panose="02020603050405020304" pitchFamily="18" charset="0"/>
                <a:cs typeface="Times New Roman" panose="02020603050405020304" pitchFamily="18" charset="0"/>
              </a:rPr>
              <a:t>Na podstawie tego przygotowaliśmy pierwszą wersję zbioru znaków, składających się z 30 znaków punktowych, 13 znaków liniowych oraz 16 znaków powierzchniowych.</a:t>
            </a:r>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4</a:t>
            </a:fld>
            <a:endParaRPr lang="pl-PL" dirty="0"/>
          </a:p>
        </p:txBody>
      </p:sp>
    </p:spTree>
    <p:extLst>
      <p:ext uri="{BB962C8B-B14F-4D97-AF65-F5344CB8AC3E}">
        <p14:creationId xmlns:p14="http://schemas.microsoft.com/office/powerpoint/2010/main" val="16154612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marL="0" indent="0">
              <a:buFont typeface="Arial" panose="020B0604020202020204" pitchFamily="34" charset="0"/>
              <a:buNone/>
            </a:pPr>
            <a:r>
              <a:rPr lang="pl-PL" sz="1400" dirty="0">
                <a:latin typeface="Times New Roman" panose="02020603050405020304" pitchFamily="18" charset="0"/>
                <a:cs typeface="Times New Roman" panose="02020603050405020304" pitchFamily="18" charset="0"/>
              </a:rPr>
              <a:t>W celu sprawdzenia i przygotowania finalnego zestawu znaków, wykonaliśmy testy na grupie testerów. Zrekrutowaliśmy 86 ludzi, z których do dalszych sesji testowych wybraliśmy testerów pod różnymi cechami, tzn. z różnym doświadczeniem z </a:t>
            </a:r>
            <a:r>
              <a:rPr lang="pl-PL" sz="1400" dirty="0" err="1">
                <a:latin typeface="Times New Roman" panose="02020603050405020304" pitchFamily="18" charset="0"/>
                <a:cs typeface="Times New Roman" panose="02020603050405020304" pitchFamily="18" charset="0"/>
              </a:rPr>
              <a:t>tyflomapami</a:t>
            </a:r>
            <a:r>
              <a:rPr lang="pl-PL" sz="1400" dirty="0">
                <a:latin typeface="Times New Roman" panose="02020603050405020304" pitchFamily="18" charset="0"/>
                <a:cs typeface="Times New Roman" panose="02020603050405020304" pitchFamily="18" charset="0"/>
              </a:rPr>
              <a:t>, w czytaniu </a:t>
            </a:r>
            <a:r>
              <a:rPr lang="pl-PL" sz="1400" dirty="0" err="1">
                <a:latin typeface="Times New Roman" panose="02020603050405020304" pitchFamily="18" charset="0"/>
                <a:cs typeface="Times New Roman" panose="02020603050405020304" pitchFamily="18" charset="0"/>
              </a:rPr>
              <a:t>Breaille</a:t>
            </a:r>
            <a:r>
              <a:rPr lang="pl-PL" sz="1400" dirty="0">
                <a:latin typeface="Times New Roman" panose="02020603050405020304" pitchFamily="18" charset="0"/>
                <a:cs typeface="Times New Roman" panose="02020603050405020304" pitchFamily="18" charset="0"/>
              </a:rPr>
              <a:t>, momentu utraty wzroku czy wieku. Z założenia w projekcie przyjęliśmy liczbę 20 testerów na każdą sesję testową. I pierwszej sesji mieliśmy 20 testerów, w drugiej sesji mieliśmy 19 testerów, ponieważ jedna osoba zrezygnowała w ostatniej chwili.  Dodatkowo w drugiej sesji mieliśmy 17 testerów, które to były te same osoby co w pierwszej sesji.   </a:t>
            </a:r>
          </a:p>
          <a:p>
            <a:pPr marL="0" indent="0">
              <a:buFont typeface="Arial" panose="020B0604020202020204" pitchFamily="34" charset="0"/>
              <a:buNone/>
            </a:pPr>
            <a:endParaRPr lang="pl-PL" sz="1400" dirty="0">
              <a:latin typeface="Times New Roman" panose="02020603050405020304" pitchFamily="18" charset="0"/>
              <a:cs typeface="Times New Roman" panose="02020603050405020304" pitchFamily="18" charset="0"/>
            </a:endParaRPr>
          </a:p>
          <a:p>
            <a:pPr marL="0" indent="0">
              <a:buFont typeface="Arial" panose="020B0604020202020204" pitchFamily="34" charset="0"/>
              <a:buNone/>
            </a:pPr>
            <a:endParaRPr lang="pl-PL" sz="1400" dirty="0">
              <a:latin typeface="Times New Roman" panose="02020603050405020304" pitchFamily="18" charset="0"/>
              <a:cs typeface="Times New Roman" panose="02020603050405020304" pitchFamily="18" charset="0"/>
            </a:endParaRPr>
          </a:p>
          <a:p>
            <a:pPr marL="0" indent="0">
              <a:buFont typeface="Arial" panose="020B0604020202020204" pitchFamily="34" charset="0"/>
              <a:buNone/>
            </a:pPr>
            <a:r>
              <a:rPr lang="pl-PL" sz="1400" dirty="0" err="1">
                <a:latin typeface="Times New Roman" panose="02020603050405020304" pitchFamily="18" charset="0"/>
                <a:cs typeface="Times New Roman" panose="02020603050405020304" pitchFamily="18" charset="0"/>
              </a:rPr>
              <a:t>congenital</a:t>
            </a:r>
            <a:r>
              <a:rPr lang="pl-PL" sz="1400" dirty="0">
                <a:latin typeface="Times New Roman" panose="02020603050405020304" pitchFamily="18" charset="0"/>
                <a:cs typeface="Times New Roman" panose="02020603050405020304" pitchFamily="18" charset="0"/>
              </a:rPr>
              <a:t>  – wrodzony</a:t>
            </a:r>
          </a:p>
          <a:p>
            <a:pPr marL="0" indent="0">
              <a:buFont typeface="Arial" panose="020B0604020202020204" pitchFamily="34" charset="0"/>
              <a:buNone/>
            </a:pPr>
            <a:r>
              <a:rPr lang="pl-PL" sz="1400" dirty="0" err="1">
                <a:latin typeface="Times New Roman" panose="02020603050405020304" pitchFamily="18" charset="0"/>
                <a:cs typeface="Times New Roman" panose="02020603050405020304" pitchFamily="18" charset="0"/>
              </a:rPr>
              <a:t>adventitious</a:t>
            </a:r>
            <a:r>
              <a:rPr lang="pl-PL" sz="1400" dirty="0">
                <a:latin typeface="Times New Roman" panose="02020603050405020304" pitchFamily="18" charset="0"/>
                <a:cs typeface="Times New Roman" panose="02020603050405020304" pitchFamily="18" charset="0"/>
              </a:rPr>
              <a:t> – nabyty</a:t>
            </a:r>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5</a:t>
            </a:fld>
            <a:endParaRPr lang="pl-PL" dirty="0"/>
          </a:p>
        </p:txBody>
      </p:sp>
    </p:spTree>
    <p:extLst>
      <p:ext uri="{BB962C8B-B14F-4D97-AF65-F5344CB8AC3E}">
        <p14:creationId xmlns:p14="http://schemas.microsoft.com/office/powerpoint/2010/main" val="25794905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400" u="none" dirty="0">
                <a:latin typeface="Times New Roman" panose="02020603050405020304" pitchFamily="18" charset="0"/>
                <a:cs typeface="Times New Roman" panose="02020603050405020304" pitchFamily="18" charset="0"/>
              </a:rPr>
              <a:t>I tak ja wspomniałem wcześniej, nasza procedura testowania znaków składała się z dwóch etapów. W pierwszym etapie, przeprowadziliśmy dwie konsultacje oraz jedną sesję testową, która dotyczyła testowania znaków w izolacji, czyli testowania samych znaków. Natomiast w drugim etapie, testowania znaków w kontekście, czyli znaki różnej geometrii zostały już umieszczone na mapie, przeprowadziliśmy jedną sesję testową oraz jedne konsultacje.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pl-PL" sz="1400" u="none" dirty="0">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pl-PL" sz="1400" u="none" dirty="0">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l-PL" sz="1400" u="sng" dirty="0">
                <a:latin typeface="Times New Roman" panose="02020603050405020304" pitchFamily="18" charset="0"/>
                <a:cs typeface="Times New Roman" panose="02020603050405020304" pitchFamily="18" charset="0"/>
              </a:rPr>
              <a:t>Cel</a:t>
            </a:r>
            <a:r>
              <a:rPr lang="pl-PL" sz="1400" dirty="0">
                <a:latin typeface="Times New Roman" panose="02020603050405020304" pitchFamily="18" charset="0"/>
                <a:cs typeface="Times New Roman" panose="02020603050405020304" pitchFamily="18" charset="0"/>
              </a:rPr>
              <a:t>: zweryfikowanie łatwości kodowania i rozróżniania znaków tego samego typu geometrii</a:t>
            </a:r>
          </a:p>
          <a:p>
            <a:r>
              <a:rPr lang="pl-PL" sz="1400" u="sng" dirty="0">
                <a:latin typeface="Times New Roman" panose="02020603050405020304" pitchFamily="18" charset="0"/>
                <a:cs typeface="Times New Roman" panose="02020603050405020304" pitchFamily="18" charset="0"/>
              </a:rPr>
              <a:t>Cel</a:t>
            </a:r>
            <a:r>
              <a:rPr lang="pl-PL" sz="1400" dirty="0">
                <a:latin typeface="Times New Roman" panose="02020603050405020304" pitchFamily="18" charset="0"/>
                <a:cs typeface="Times New Roman" panose="02020603050405020304" pitchFamily="18" charset="0"/>
              </a:rPr>
              <a:t>: interpretowanie znaków na mapie z różnymi typami geometrii znaków </a:t>
            </a:r>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6</a:t>
            </a:fld>
            <a:endParaRPr lang="pl-PL" dirty="0"/>
          </a:p>
        </p:txBody>
      </p:sp>
    </p:spTree>
    <p:extLst>
      <p:ext uri="{BB962C8B-B14F-4D97-AF65-F5344CB8AC3E}">
        <p14:creationId xmlns:p14="http://schemas.microsoft.com/office/powerpoint/2010/main" val="11551763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marL="0" indent="0">
              <a:buFont typeface="Wingdings" panose="05000000000000000000" pitchFamily="2" charset="2"/>
              <a:buNone/>
            </a:pPr>
            <a:r>
              <a:rPr lang="pl-PL" sz="1400" dirty="0">
                <a:latin typeface="Times New Roman" panose="02020603050405020304" pitchFamily="18" charset="0"/>
                <a:cs typeface="Times New Roman" panose="02020603050405020304" pitchFamily="18" charset="0"/>
              </a:rPr>
              <a:t>I w pierwszej sesji przygotowaliśmy 3 matryce dla znaków z różną geometrią, czyli wspomnianymi już wcześniej 30 znakami punktowymi, 13 znakami liniowymi oraz 16 znakami powierzchniowymi. Znaki były losowe rozmieszczone w rzędach i kolumnach a także były powielane. </a:t>
            </a:r>
          </a:p>
          <a:p>
            <a:endParaRPr lang="pl-PL" sz="1400" dirty="0">
              <a:latin typeface="Times New Roman" panose="02020603050405020304" pitchFamily="18" charset="0"/>
              <a:cs typeface="Times New Roman" panose="02020603050405020304" pitchFamily="18" charset="0"/>
            </a:endParaRPr>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7</a:t>
            </a:fld>
            <a:endParaRPr lang="pl-PL" dirty="0"/>
          </a:p>
        </p:txBody>
      </p:sp>
    </p:spTree>
    <p:extLst>
      <p:ext uri="{BB962C8B-B14F-4D97-AF65-F5344CB8AC3E}">
        <p14:creationId xmlns:p14="http://schemas.microsoft.com/office/powerpoint/2010/main" val="18275578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marL="0" indent="0">
              <a:buFont typeface="Wingdings" panose="05000000000000000000" pitchFamily="2" charset="2"/>
              <a:buNone/>
            </a:pPr>
            <a:r>
              <a:rPr lang="pl-PL" sz="1400" dirty="0">
                <a:latin typeface="Times New Roman" panose="02020603050405020304" pitchFamily="18" charset="0"/>
                <a:cs typeface="Times New Roman" panose="02020603050405020304" pitchFamily="18" charset="0"/>
              </a:rPr>
              <a:t>Testerzy mieli do wykonania 59 zadań rozpoznania znaków w rzędach. Przykładowe polecenie, znaleźć wszystkie fontanny w 7. rzędzie. Do późniejszych analiz przyjęliśmy, </a:t>
            </a:r>
            <a:r>
              <a:rPr lang="en-US" sz="1400" dirty="0">
                <a:solidFill>
                  <a:srgbClr val="000000"/>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że </a:t>
            </a:r>
            <a:r>
              <a:rPr lang="pl-PL" sz="1400" dirty="0">
                <a:solidFill>
                  <a:srgbClr val="000000"/>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maksymalna liczba pomylonych znaków</a:t>
            </a:r>
            <a:r>
              <a:rPr lang="en-US" sz="1400" dirty="0">
                <a:solidFill>
                  <a:srgbClr val="000000"/>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 </a:t>
            </a:r>
            <a:r>
              <a:rPr lang="pl-PL" sz="1400" noProof="0" dirty="0">
                <a:solidFill>
                  <a:srgbClr val="000000"/>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nie powinna przekraczać </a:t>
            </a:r>
            <a:r>
              <a:rPr lang="en-US" sz="1400" dirty="0">
                <a:solidFill>
                  <a:srgbClr val="000000"/>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1</a:t>
            </a:r>
            <a:r>
              <a:rPr lang="pl-PL" sz="1400" dirty="0">
                <a:solidFill>
                  <a:srgbClr val="000000"/>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/znak</a:t>
            </a:r>
            <a:r>
              <a:rPr lang="en-US" sz="1400" dirty="0">
                <a:solidFill>
                  <a:srgbClr val="000000"/>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 </a:t>
            </a:r>
            <a:r>
              <a:rPr lang="pl-PL" sz="1400" dirty="0">
                <a:solidFill>
                  <a:srgbClr val="000000"/>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oraz</a:t>
            </a:r>
            <a:r>
              <a:rPr lang="en-US" sz="1400" dirty="0">
                <a:solidFill>
                  <a:srgbClr val="000000"/>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 </a:t>
            </a:r>
            <a:r>
              <a:rPr lang="pl-PL" sz="1400" dirty="0">
                <a:solidFill>
                  <a:srgbClr val="000000"/>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maksymalna </a:t>
            </a:r>
            <a:r>
              <a:rPr lang="pl-PL" sz="1400" noProof="0" dirty="0">
                <a:solidFill>
                  <a:srgbClr val="000000"/>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liczba przedłużających się odpowiedzi nie powinna być większa niż </a:t>
            </a:r>
            <a:r>
              <a:rPr lang="en-US" sz="1400" dirty="0">
                <a:solidFill>
                  <a:srgbClr val="000000"/>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2</a:t>
            </a:r>
            <a:r>
              <a:rPr lang="pl-PL" sz="1400" dirty="0">
                <a:solidFill>
                  <a:srgbClr val="000000"/>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 długie odpowiedzi/znak. Dodatkowo, na sam koniec testerzy otrzymali otwarte pytania oraz możliwość swobodnej wypowiedzi, gdzie mogli własnymi słowami ocenić przygotowany przez nas zestaw znaków.</a:t>
            </a:r>
            <a:endParaRPr lang="pl-PL" sz="1400" dirty="0">
              <a:latin typeface="Times New Roman" panose="02020603050405020304" pitchFamily="18" charset="0"/>
              <a:cs typeface="Times New Roman" panose="02020603050405020304" pitchFamily="18" charset="0"/>
            </a:endParaRPr>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8</a:t>
            </a:fld>
            <a:endParaRPr lang="pl-PL" dirty="0"/>
          </a:p>
        </p:txBody>
      </p:sp>
    </p:spTree>
    <p:extLst>
      <p:ext uri="{BB962C8B-B14F-4D97-AF65-F5344CB8AC3E}">
        <p14:creationId xmlns:p14="http://schemas.microsoft.com/office/powerpoint/2010/main" val="31891764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marL="0" indent="0">
              <a:buFont typeface="Wingdings" panose="05000000000000000000" pitchFamily="2" charset="2"/>
              <a:buNone/>
            </a:pPr>
            <a:r>
              <a:rPr lang="pl-PL" sz="1400" dirty="0">
                <a:latin typeface="Times New Roman" panose="02020603050405020304" pitchFamily="18" charset="0"/>
                <a:cs typeface="Times New Roman" panose="02020603050405020304" pitchFamily="18" charset="0"/>
              </a:rPr>
              <a:t>I na podstawie pierwszej sesji otrzymaliśmy, że 11 znaków z 30 znaków punktowych, 8 znaków z 13 znaków liniowych oraz 6 z znaków z 16 znaków nie wymaga żadnych modyfikacji. Jednak znaczna większość testerów zasugerowała, żeby zwiększyć rozmiar każdego znaku punktowego. </a:t>
            </a:r>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9</a:t>
            </a:fld>
            <a:endParaRPr lang="pl-PL" dirty="0"/>
          </a:p>
        </p:txBody>
      </p:sp>
    </p:spTree>
    <p:extLst>
      <p:ext uri="{BB962C8B-B14F-4D97-AF65-F5344CB8AC3E}">
        <p14:creationId xmlns:p14="http://schemas.microsoft.com/office/powerpoint/2010/main" val="38889976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marL="0" indent="0">
              <a:buFont typeface="Wingdings" panose="05000000000000000000" pitchFamily="2" charset="2"/>
              <a:buNone/>
            </a:pPr>
            <a:r>
              <a:rPr lang="pl-PL" sz="1400" dirty="0">
                <a:latin typeface="Times New Roman" panose="02020603050405020304" pitchFamily="18" charset="0"/>
                <a:cs typeface="Times New Roman" panose="02020603050405020304" pitchFamily="18" charset="0"/>
              </a:rPr>
              <a:t>Uwzględniając również uwagi z konsultacji, wykonaliśmy modyfikację znaków, np. niektóre znaki całkowicie wymieniliśmy, jak na rysunku po prawej stronie. Zwiększyliśmy rozmiar wszystkich znaków punktowych z 6 mm do 7 mm a także zwiększyliśmy rozmiary małych elementów, jak np. na rysunku po lewej stronie, gdzie dla znaku małego zwiększyliśmy rozmiar z 0.5 mm na 0.7 mm oraz zmieniliśmy jego wysokość z 1.5 mm na 1.7 mm.</a:t>
            </a:r>
          </a:p>
          <a:p>
            <a:endParaRPr lang="pl-PL" sz="1400" dirty="0">
              <a:latin typeface="Times New Roman" panose="02020603050405020304" pitchFamily="18" charset="0"/>
              <a:cs typeface="Times New Roman" panose="02020603050405020304" pitchFamily="18" charset="0"/>
            </a:endParaRPr>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10</a:t>
            </a:fld>
            <a:endParaRPr lang="pl-PL" dirty="0"/>
          </a:p>
        </p:txBody>
      </p:sp>
    </p:spTree>
    <p:extLst>
      <p:ext uri="{BB962C8B-B14F-4D97-AF65-F5344CB8AC3E}">
        <p14:creationId xmlns:p14="http://schemas.microsoft.com/office/powerpoint/2010/main" val="36571682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marL="0" indent="0">
              <a:buFont typeface="Wingdings" panose="05000000000000000000" pitchFamily="2" charset="2"/>
              <a:buNone/>
            </a:pPr>
            <a:r>
              <a:rPr lang="pl-PL" sz="1400" dirty="0">
                <a:latin typeface="Times New Roman" panose="02020603050405020304" pitchFamily="18" charset="0"/>
                <a:cs typeface="Times New Roman" panose="02020603050405020304" pitchFamily="18" charset="0"/>
              </a:rPr>
              <a:t>I na podstawie zmodyfikowanych znaków z sesji nr 1 mogliśmy przeprowadzić sesję nr 2, tzn. testowania znaków w kontekście. W tym celu przygotowaliśmy 7 </a:t>
            </a:r>
            <a:r>
              <a:rPr lang="pl-PL" sz="1400" dirty="0" err="1">
                <a:latin typeface="Times New Roman" panose="02020603050405020304" pitchFamily="18" charset="0"/>
                <a:cs typeface="Times New Roman" panose="02020603050405020304" pitchFamily="18" charset="0"/>
              </a:rPr>
              <a:t>pseudomap</a:t>
            </a:r>
            <a:r>
              <a:rPr lang="pl-PL" sz="1400" dirty="0">
                <a:latin typeface="Times New Roman" panose="02020603050405020304" pitchFamily="18" charset="0"/>
                <a:cs typeface="Times New Roman" panose="02020603050405020304" pitchFamily="18" charset="0"/>
              </a:rPr>
              <a:t>, które nie reprezentują części rzeczywistości, ale ją imitują, co pozwoliło nam na zestawienie znaków w najróżniejszych kombinacjach. Istotne tutaj było opracowanie założeń redakcyjnych, np. określenie odległości między znakami.</a:t>
            </a:r>
          </a:p>
          <a:p>
            <a:endParaRPr lang="pl-PL" sz="1400" dirty="0">
              <a:latin typeface="Times New Roman" panose="02020603050405020304" pitchFamily="18" charset="0"/>
              <a:cs typeface="Times New Roman" panose="02020603050405020304" pitchFamily="18" charset="0"/>
            </a:endParaRPr>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11</a:t>
            </a:fld>
            <a:endParaRPr lang="pl-PL" dirty="0"/>
          </a:p>
        </p:txBody>
      </p:sp>
    </p:spTree>
    <p:extLst>
      <p:ext uri="{BB962C8B-B14F-4D97-AF65-F5344CB8AC3E}">
        <p14:creationId xmlns:p14="http://schemas.microsoft.com/office/powerpoint/2010/main" val="14009620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marL="0" indent="0">
              <a:buFont typeface="Wingdings" panose="05000000000000000000" pitchFamily="2" charset="2"/>
              <a:buNone/>
            </a:pPr>
            <a:r>
              <a:rPr lang="pl-PL" sz="1400" dirty="0">
                <a:latin typeface="Times New Roman" panose="02020603050405020304" pitchFamily="18" charset="0"/>
                <a:cs typeface="Times New Roman" panose="02020603050405020304" pitchFamily="18" charset="0"/>
              </a:rPr>
              <a:t>Podczas sesji każdy tester otrzymał 8 zadań, 7 zadań dotyczących lokalizacji, tzn. znajdowania znaków, np. polecenie: „znajdź alejkę kończącą się przy wodzie”, oraz zadanie narracyjne, tzn. żeby opowiedzieli nam historie co znajduje się na mapie. W celu oceny, przyjęliśmy takie same kryteria dla zadań lokalizacyjnych, oraz przeanalizowaliśmy jakościowo zadania narracyjne.  </a:t>
            </a:r>
          </a:p>
          <a:p>
            <a:endParaRPr lang="pl-PL" sz="1400" dirty="0">
              <a:latin typeface="Times New Roman" panose="02020603050405020304" pitchFamily="18" charset="0"/>
              <a:cs typeface="Times New Roman" panose="02020603050405020304" pitchFamily="18" charset="0"/>
            </a:endParaRPr>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12</a:t>
            </a:fld>
            <a:endParaRPr lang="pl-PL" dirty="0"/>
          </a:p>
        </p:txBody>
      </p:sp>
    </p:spTree>
    <p:extLst>
      <p:ext uri="{BB962C8B-B14F-4D97-AF65-F5344CB8AC3E}">
        <p14:creationId xmlns:p14="http://schemas.microsoft.com/office/powerpoint/2010/main" val="20818419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pl-PL" sz="1400" dirty="0">
                <a:latin typeface="Times New Roman" panose="02020603050405020304" pitchFamily="18" charset="0"/>
                <a:cs typeface="Times New Roman" panose="02020603050405020304" pitchFamily="18" charset="0"/>
              </a:rPr>
              <a:t>Na podstawie otrzymanych wyników, zauważyliśmy, że tylko po dwa znaki dla każdej geometrii, charakteryzowały się błędami na poziomie 20% lub więcej. W większości przypadków poziom błędu dla znaków był poniżej 10%. Przyjęliśmy bardzo rygorystyczne zasady oceniania, gdzie wystarczyło, żeby tylko jeden znak został pomylony, już traktowaliśmy to jako błąd. Najczęściej pojawiały się problemy z wykrywaniem granicy między podobnymi znakami powierzchniowymi, czy rozróżnianie alejek i ścian budynków, gdzie oba znaki były znakami linowymi. </a:t>
            </a:r>
          </a:p>
          <a:p>
            <a:pPr marL="0" indent="0">
              <a:buFont typeface="Wingdings" panose="05000000000000000000" pitchFamily="2" charset="2"/>
              <a:buNone/>
            </a:pPr>
            <a:endParaRPr lang="pl-PL" sz="1400" dirty="0">
              <a:latin typeface="Times New Roman" panose="02020603050405020304" pitchFamily="18" charset="0"/>
              <a:cs typeface="Times New Roman" panose="02020603050405020304" pitchFamily="18" charset="0"/>
            </a:endParaRPr>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13</a:t>
            </a:fld>
            <a:endParaRPr lang="pl-PL" dirty="0"/>
          </a:p>
        </p:txBody>
      </p:sp>
    </p:spTree>
    <p:extLst>
      <p:ext uri="{BB962C8B-B14F-4D97-AF65-F5344CB8AC3E}">
        <p14:creationId xmlns:p14="http://schemas.microsoft.com/office/powerpoint/2010/main" val="41442774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marL="0" indent="0">
              <a:buFont typeface="Wingdings" panose="05000000000000000000" pitchFamily="2" charset="2"/>
              <a:buNone/>
            </a:pPr>
            <a:r>
              <a:rPr lang="pl-PL" sz="1400" dirty="0">
                <a:latin typeface="Times New Roman" panose="02020603050405020304" pitchFamily="18" charset="0"/>
                <a:cs typeface="Times New Roman" panose="02020603050405020304" pitchFamily="18" charset="0"/>
              </a:rPr>
              <a:t>Natomiast oceniają narracje, gdzie nie dla wszystkich </a:t>
            </a:r>
            <a:r>
              <a:rPr lang="pl-PL" sz="1400" u="none" dirty="0">
                <a:latin typeface="Times New Roman" panose="02020603050405020304" pitchFamily="18" charset="0"/>
                <a:cs typeface="Times New Roman" panose="02020603050405020304" pitchFamily="18" charset="0"/>
              </a:rPr>
              <a:t>testerów udało się ją przeprowadzić, otrzymaliśmy dwie tendencje. 73% narracji wskazywało lub wymieniało elementy treści, np. znaków dotykowych, oraz w 43% narracji dotyczyło konstruowania mentalnej mapy przestrzeni, np. opisywania sposobu poruszania się po parku. </a:t>
            </a:r>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14</a:t>
            </a:fld>
            <a:endParaRPr lang="pl-PL" dirty="0"/>
          </a:p>
        </p:txBody>
      </p:sp>
    </p:spTree>
    <p:extLst>
      <p:ext uri="{BB962C8B-B14F-4D97-AF65-F5344CB8AC3E}">
        <p14:creationId xmlns:p14="http://schemas.microsoft.com/office/powerpoint/2010/main" val="14808640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pl-PL" sz="1400" dirty="0">
                <a:latin typeface="Times New Roman" panose="02020603050405020304" pitchFamily="18" charset="0"/>
                <a:cs typeface="Times New Roman" panose="02020603050405020304" pitchFamily="18" charset="0"/>
              </a:rPr>
              <a:t>I z wyników otrzymanych z drugiej sesji, wykonaliśmy ponownie modyfikacje, np. </a:t>
            </a:r>
            <a:r>
              <a:rPr lang="pl-PL" sz="1400" kern="0" dirty="0">
                <a:latin typeface="Times New Roman" panose="02020603050405020304" pitchFamily="18" charset="0"/>
                <a:ea typeface="Times New Roman" panose="02020603050405020304" pitchFamily="18" charset="0"/>
                <a:cs typeface="Times New Roman" panose="02020603050405020304" pitchFamily="18" charset="0"/>
              </a:rPr>
              <a:t>zwiększenie odstępów między znakami powierzchniowymi z 2 do 4 mm czy zmodyfikowanie wysokości znaków co pokazuje w poniższej tabeli. Dla ścian budynków zwiększyliśmy wysokości z 1 mm na 1.5 mm, natomiast dla znaków punktowych zwiększyliśmy wysokości z 1.5 mm na 2 mm oraz wysokości małych znaków z 1.7 mm na 2.2 mm.</a:t>
            </a:r>
            <a:endParaRPr lang="pl-PL" sz="1400" dirty="0">
              <a:latin typeface="Times New Roman" panose="02020603050405020304" pitchFamily="18" charset="0"/>
              <a:cs typeface="Times New Roman" panose="02020603050405020304" pitchFamily="18" charset="0"/>
            </a:endParaRPr>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15</a:t>
            </a:fld>
            <a:endParaRPr lang="pl-PL" dirty="0"/>
          </a:p>
        </p:txBody>
      </p:sp>
    </p:spTree>
    <p:extLst>
      <p:ext uri="{BB962C8B-B14F-4D97-AF65-F5344CB8AC3E}">
        <p14:creationId xmlns:p14="http://schemas.microsoft.com/office/powerpoint/2010/main" val="9437180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marL="0" indent="0">
              <a:buFont typeface="Wingdings" panose="05000000000000000000" pitchFamily="2" charset="2"/>
              <a:buNone/>
            </a:pPr>
            <a:r>
              <a:rPr lang="pl-PL" sz="1400" dirty="0">
                <a:latin typeface="Times New Roman" panose="02020603050405020304" pitchFamily="18" charset="0"/>
                <a:cs typeface="Times New Roman" panose="02020603050405020304" pitchFamily="18" charset="0"/>
              </a:rPr>
              <a:t>No i dzięki przeprowadzonym testom przygotowaliśmy katalog sparametryzowanych znaków dotykowych, np. pokazuję tutaj na rysunku dla znaku wirydarz (styl renesansowy) oraz dla elementu antycznego (styl romantyczny).</a:t>
            </a:r>
          </a:p>
          <a:p>
            <a:endParaRPr lang="pl-PL" sz="1400" dirty="0">
              <a:latin typeface="Times New Roman" panose="02020603050405020304" pitchFamily="18" charset="0"/>
              <a:cs typeface="Times New Roman" panose="02020603050405020304" pitchFamily="18" charset="0"/>
            </a:endParaRPr>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16</a:t>
            </a:fld>
            <a:endParaRPr lang="pl-PL" dirty="0"/>
          </a:p>
        </p:txBody>
      </p:sp>
    </p:spTree>
    <p:extLst>
      <p:ext uri="{BB962C8B-B14F-4D97-AF65-F5344CB8AC3E}">
        <p14:creationId xmlns:p14="http://schemas.microsoft.com/office/powerpoint/2010/main" val="1197207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marL="0" indent="0">
              <a:buFont typeface="Wingdings" panose="05000000000000000000" pitchFamily="2" charset="2"/>
              <a:buNone/>
            </a:pPr>
            <a:r>
              <a:rPr lang="pl-PL" sz="1400" dirty="0">
                <a:latin typeface="Times New Roman" panose="02020603050405020304" pitchFamily="18" charset="0"/>
                <a:cs typeface="Times New Roman" panose="02020603050405020304" pitchFamily="18" charset="0"/>
              </a:rPr>
              <a:t>Finalnie przygotowaliśmy zestaw 25 znaków punktowych.</a:t>
            </a:r>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17</a:t>
            </a:fld>
            <a:endParaRPr lang="pl-PL" dirty="0"/>
          </a:p>
        </p:txBody>
      </p:sp>
    </p:spTree>
    <p:extLst>
      <p:ext uri="{BB962C8B-B14F-4D97-AF65-F5344CB8AC3E}">
        <p14:creationId xmlns:p14="http://schemas.microsoft.com/office/powerpoint/2010/main" val="22708305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marL="0" indent="0">
              <a:buFont typeface="Wingdings" panose="05000000000000000000" pitchFamily="2" charset="2"/>
              <a:buNone/>
            </a:pPr>
            <a:r>
              <a:rPr lang="pl-PL" sz="1400" dirty="0">
                <a:latin typeface="Times New Roman" panose="02020603050405020304" pitchFamily="18" charset="0"/>
                <a:cs typeface="Times New Roman" panose="02020603050405020304" pitchFamily="18" charset="0"/>
              </a:rPr>
              <a:t>13 znaków liniowych.</a:t>
            </a:r>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18</a:t>
            </a:fld>
            <a:endParaRPr lang="pl-PL" dirty="0"/>
          </a:p>
        </p:txBody>
      </p:sp>
    </p:spTree>
    <p:extLst>
      <p:ext uri="{BB962C8B-B14F-4D97-AF65-F5344CB8AC3E}">
        <p14:creationId xmlns:p14="http://schemas.microsoft.com/office/powerpoint/2010/main" val="32257519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marL="0" indent="0">
              <a:buFont typeface="Wingdings" panose="05000000000000000000" pitchFamily="2" charset="2"/>
              <a:buNone/>
            </a:pPr>
            <a:r>
              <a:rPr lang="pl-PL" sz="1400" dirty="0">
                <a:latin typeface="Times New Roman" panose="02020603050405020304" pitchFamily="18" charset="0"/>
                <a:cs typeface="Times New Roman" panose="02020603050405020304" pitchFamily="18" charset="0"/>
              </a:rPr>
              <a:t>Oraz 14 znaków powierzchniowych. </a:t>
            </a:r>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19</a:t>
            </a:fld>
            <a:endParaRPr lang="pl-PL" dirty="0"/>
          </a:p>
        </p:txBody>
      </p:sp>
    </p:spTree>
    <p:extLst>
      <p:ext uri="{BB962C8B-B14F-4D97-AF65-F5344CB8AC3E}">
        <p14:creationId xmlns:p14="http://schemas.microsoft.com/office/powerpoint/2010/main" val="17696120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sz="1400" dirty="0">
                <a:effectLst/>
                <a:latin typeface="Times New Roman" panose="02020603050405020304" pitchFamily="18" charset="0"/>
                <a:ea typeface="Aptos" panose="020B0004020202020204" pitchFamily="34" charset="0"/>
                <a:cs typeface="Times New Roman" panose="02020603050405020304" pitchFamily="18" charset="0"/>
              </a:rPr>
              <a:t>Jako że opracowywane przez nas mapy mają zarówno treść dotykową, jak i graficzną, postanowiliśmy pochylić się nad tematem badawczym dotychczas niepodejmowanym nie tylko w Polsce, ale i na świecie – czyli kolorami na </a:t>
            </a:r>
            <a:r>
              <a:rPr lang="pl-PL" sz="1400" dirty="0" err="1">
                <a:effectLst/>
                <a:latin typeface="Times New Roman" panose="02020603050405020304" pitchFamily="18" charset="0"/>
                <a:ea typeface="Aptos" panose="020B0004020202020204" pitchFamily="34" charset="0"/>
                <a:cs typeface="Times New Roman" panose="02020603050405020304" pitchFamily="18" charset="0"/>
              </a:rPr>
              <a:t>tyflomapach</a:t>
            </a:r>
            <a:r>
              <a:rPr lang="pl-PL" sz="1400" dirty="0">
                <a:effectLst/>
                <a:latin typeface="Times New Roman" panose="02020603050405020304" pitchFamily="18" charset="0"/>
                <a:ea typeface="Aptos" panose="020B0004020202020204" pitchFamily="34" charset="0"/>
                <a:cs typeface="Times New Roman" panose="02020603050405020304" pitchFamily="18" charset="0"/>
              </a:rPr>
              <a:t>. W ramach konsultacji palet barwnych oceniane były 4 palety:</a:t>
            </a:r>
          </a:p>
          <a:p>
            <a:pPr marL="342900" lvl="0" indent="-342900">
              <a:buFont typeface="+mj-lt"/>
              <a:buAutoNum type="arabicPeriod"/>
            </a:pPr>
            <a:r>
              <a:rPr lang="pl-PL" sz="1400" dirty="0">
                <a:effectLst/>
                <a:latin typeface="Times New Roman" panose="02020603050405020304" pitchFamily="18" charset="0"/>
                <a:ea typeface="Times New Roman" panose="02020603050405020304" pitchFamily="18" charset="0"/>
                <a:cs typeface="Times New Roman" panose="02020603050405020304" pitchFamily="18" charset="0"/>
              </a:rPr>
              <a:t>Paleta z istniejącej </a:t>
            </a:r>
            <a:r>
              <a:rPr lang="pl-PL" sz="1400" dirty="0" err="1">
                <a:effectLst/>
                <a:latin typeface="Times New Roman" panose="02020603050405020304" pitchFamily="18" charset="0"/>
                <a:ea typeface="Times New Roman" panose="02020603050405020304" pitchFamily="18" charset="0"/>
                <a:cs typeface="Times New Roman" panose="02020603050405020304" pitchFamily="18" charset="0"/>
              </a:rPr>
              <a:t>tyflomapy</a:t>
            </a:r>
            <a:r>
              <a:rPr lang="pl-PL" sz="1400" dirty="0">
                <a:effectLst/>
                <a:latin typeface="Times New Roman" panose="02020603050405020304" pitchFamily="18" charset="0"/>
                <a:ea typeface="Times New Roman" panose="02020603050405020304" pitchFamily="18" charset="0"/>
                <a:cs typeface="Times New Roman" panose="02020603050405020304" pitchFamily="18" charset="0"/>
              </a:rPr>
              <a:t> z Atlasu Polski</a:t>
            </a:r>
            <a:endParaRPr lang="pl-PL" sz="1400" dirty="0">
              <a:effectLst/>
              <a:latin typeface="Times New Roman" panose="02020603050405020304" pitchFamily="18" charset="0"/>
              <a:ea typeface="Aptos" panose="020B0004020202020204" pitchFamily="34" charset="0"/>
              <a:cs typeface="Times New Roman" panose="02020603050405020304" pitchFamily="18" charset="0"/>
            </a:endParaRPr>
          </a:p>
          <a:p>
            <a:pPr marL="342900" lvl="0" indent="-342900">
              <a:buFont typeface="+mj-lt"/>
              <a:buAutoNum type="arabicPeriod"/>
            </a:pPr>
            <a:r>
              <a:rPr lang="pl-PL" sz="1400" dirty="0">
                <a:effectLst/>
                <a:latin typeface="Times New Roman" panose="02020603050405020304" pitchFamily="18" charset="0"/>
                <a:ea typeface="Times New Roman" panose="02020603050405020304" pitchFamily="18" charset="0"/>
                <a:cs typeface="Times New Roman" panose="02020603050405020304" pitchFamily="18" charset="0"/>
              </a:rPr>
              <a:t>Paleta z kolorami rozróżnialnymi dla osób o najbardziej typowych odmianach daltonizmu</a:t>
            </a:r>
            <a:endParaRPr lang="pl-PL" sz="1400" dirty="0">
              <a:effectLst/>
              <a:latin typeface="Times New Roman" panose="02020603050405020304" pitchFamily="18" charset="0"/>
              <a:ea typeface="Aptos" panose="020B0004020202020204" pitchFamily="34" charset="0"/>
              <a:cs typeface="Times New Roman" panose="02020603050405020304" pitchFamily="18" charset="0"/>
            </a:endParaRPr>
          </a:p>
          <a:p>
            <a:pPr marL="342900" lvl="0" indent="-342900">
              <a:buFont typeface="+mj-lt"/>
              <a:buAutoNum type="arabicPeriod"/>
            </a:pPr>
            <a:r>
              <a:rPr lang="pl-PL" sz="1400" dirty="0">
                <a:effectLst/>
                <a:latin typeface="Times New Roman" panose="02020603050405020304" pitchFamily="18" charset="0"/>
                <a:ea typeface="Times New Roman" panose="02020603050405020304" pitchFamily="18" charset="0"/>
                <a:cs typeface="Times New Roman" panose="02020603050405020304" pitchFamily="18" charset="0"/>
              </a:rPr>
              <a:t>Paleta z kolorami zoptymalizowanymi matematycznie</a:t>
            </a:r>
            <a:endParaRPr lang="pl-PL" sz="1400" dirty="0">
              <a:effectLst/>
              <a:latin typeface="Times New Roman" panose="02020603050405020304" pitchFamily="18" charset="0"/>
              <a:ea typeface="Aptos" panose="020B0004020202020204" pitchFamily="34" charset="0"/>
              <a:cs typeface="Times New Roman" panose="02020603050405020304" pitchFamily="18" charset="0"/>
            </a:endParaRPr>
          </a:p>
          <a:p>
            <a:pPr marL="342900" lvl="0" indent="-342900">
              <a:buFont typeface="+mj-lt"/>
              <a:buAutoNum type="arabicPeriod"/>
            </a:pPr>
            <a:r>
              <a:rPr lang="pl-PL" sz="1400" dirty="0">
                <a:effectLst/>
                <a:latin typeface="Times New Roman" panose="02020603050405020304" pitchFamily="18" charset="0"/>
                <a:ea typeface="Times New Roman" panose="02020603050405020304" pitchFamily="18" charset="0"/>
                <a:cs typeface="Times New Roman" panose="02020603050405020304" pitchFamily="18" charset="0"/>
              </a:rPr>
              <a:t>Paleta z arbitralnie wybranymi kolorami o największym nasyceniu.</a:t>
            </a:r>
            <a:endParaRPr lang="pl-PL" sz="1400" dirty="0">
              <a:effectLst/>
              <a:latin typeface="Times New Roman" panose="02020603050405020304" pitchFamily="18" charset="0"/>
              <a:ea typeface="Aptos" panose="020B0004020202020204" pitchFamily="34" charset="0"/>
              <a:cs typeface="Times New Roman" panose="02020603050405020304" pitchFamily="18" charset="0"/>
            </a:endParaRPr>
          </a:p>
          <a:p>
            <a:pPr marL="0" indent="0">
              <a:buFont typeface="Wingdings" panose="05000000000000000000" pitchFamily="2" charset="2"/>
              <a:buNone/>
            </a:pPr>
            <a:endParaRPr lang="pl-PL" sz="1400" dirty="0">
              <a:latin typeface="Times New Roman" panose="02020603050405020304" pitchFamily="18" charset="0"/>
              <a:cs typeface="Times New Roman" panose="02020603050405020304" pitchFamily="18" charset="0"/>
            </a:endParaRPr>
          </a:p>
          <a:p>
            <a:endParaRPr lang="pl-PL" sz="1400" dirty="0">
              <a:latin typeface="Times New Roman" panose="02020603050405020304" pitchFamily="18" charset="0"/>
              <a:cs typeface="Times New Roman" panose="02020603050405020304" pitchFamily="18" charset="0"/>
            </a:endParaRPr>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20</a:t>
            </a:fld>
            <a:endParaRPr lang="pl-PL" dirty="0"/>
          </a:p>
        </p:txBody>
      </p:sp>
    </p:spTree>
    <p:extLst>
      <p:ext uri="{BB962C8B-B14F-4D97-AF65-F5344CB8AC3E}">
        <p14:creationId xmlns:p14="http://schemas.microsoft.com/office/powerpoint/2010/main" val="16648409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sz="1400" dirty="0">
                <a:effectLst/>
                <a:latin typeface="Times New Roman" panose="02020603050405020304" pitchFamily="18" charset="0"/>
                <a:ea typeface="Aptos" panose="020B0004020202020204" pitchFamily="34" charset="0"/>
                <a:cs typeface="Times New Roman" panose="02020603050405020304" pitchFamily="18" charset="0"/>
              </a:rPr>
              <a:t>Okazało się, że najlepszy wynik uzyskała paleta przyjazna dla osób z problemami z rozróżnianiem barw (mimo że wśród konsultantów takie osoby stanowiły niewielki odsetek całości). Natomiast najsłabszy wynik uzyskała paleta z istniejącej </a:t>
            </a:r>
            <a:r>
              <a:rPr lang="pl-PL" sz="1400" dirty="0" err="1">
                <a:effectLst/>
                <a:latin typeface="Times New Roman" panose="02020603050405020304" pitchFamily="18" charset="0"/>
                <a:ea typeface="Aptos" panose="020B0004020202020204" pitchFamily="34" charset="0"/>
                <a:cs typeface="Times New Roman" panose="02020603050405020304" pitchFamily="18" charset="0"/>
              </a:rPr>
              <a:t>tyflomapy</a:t>
            </a:r>
            <a:r>
              <a:rPr lang="pl-PL" sz="1400" dirty="0">
                <a:effectLst/>
                <a:latin typeface="Times New Roman" panose="02020603050405020304" pitchFamily="18" charset="0"/>
                <a:ea typeface="Aptos" panose="020B0004020202020204" pitchFamily="34" charset="0"/>
                <a:cs typeface="Times New Roman" panose="02020603050405020304" pitchFamily="18" charset="0"/>
              </a:rPr>
              <a:t>. To pokazuje, jak wiele jest jeszcze od poprawy w </a:t>
            </a:r>
            <a:r>
              <a:rPr lang="pl-PL" sz="1400" dirty="0" err="1">
                <a:effectLst/>
                <a:latin typeface="Times New Roman" panose="02020603050405020304" pitchFamily="18" charset="0"/>
                <a:ea typeface="Aptos" panose="020B0004020202020204" pitchFamily="34" charset="0"/>
                <a:cs typeface="Times New Roman" panose="02020603050405020304" pitchFamily="18" charset="0"/>
              </a:rPr>
              <a:t>tyflokartografii</a:t>
            </a:r>
            <a:r>
              <a:rPr lang="pl-PL" sz="1400" dirty="0">
                <a:effectLst/>
                <a:latin typeface="Times New Roman" panose="02020603050405020304" pitchFamily="18" charset="0"/>
                <a:ea typeface="Aptos" panose="020B0004020202020204" pitchFamily="34" charset="0"/>
                <a:cs typeface="Times New Roman" panose="02020603050405020304" pitchFamily="18" charset="0"/>
              </a:rPr>
              <a:t>.</a:t>
            </a:r>
            <a:endParaRPr lang="pl-PL" sz="1400" dirty="0">
              <a:latin typeface="Times New Roman" panose="02020603050405020304" pitchFamily="18" charset="0"/>
              <a:cs typeface="Times New Roman" panose="02020603050405020304" pitchFamily="18" charset="0"/>
            </a:endParaRPr>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21</a:t>
            </a:fld>
            <a:endParaRPr lang="pl-PL" dirty="0"/>
          </a:p>
        </p:txBody>
      </p:sp>
    </p:spTree>
    <p:extLst>
      <p:ext uri="{BB962C8B-B14F-4D97-AF65-F5344CB8AC3E}">
        <p14:creationId xmlns:p14="http://schemas.microsoft.com/office/powerpoint/2010/main" val="17512010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pl-PL" sz="1400" dirty="0">
                <a:effectLst/>
                <a:latin typeface="Times New Roman" panose="02020603050405020304" pitchFamily="18" charset="0"/>
                <a:ea typeface="Aptos" panose="020B0004020202020204" pitchFamily="34" charset="0"/>
                <a:cs typeface="Times New Roman" panose="02020603050405020304" pitchFamily="18" charset="0"/>
              </a:rPr>
              <a:t>W celu zapoznania się bardziej szczegółowo, na temat testowanych przez nas kolorów, zapraszam do opublikowanej już publikacji. Natomiast, jeśli chodzi o więcej szczegółów związanych z testowaniem znaków dotykowych, jesteśmy w trakcie publikacji artykułu, który obecnie przechodzimy drugi etap recenzji, i liczymy, że za niedługo będzie dostępny.</a:t>
            </a:r>
            <a:endParaRPr lang="pl-PL" sz="1400" dirty="0">
              <a:latin typeface="Times New Roman" panose="02020603050405020304" pitchFamily="18" charset="0"/>
              <a:cs typeface="Times New Roman" panose="02020603050405020304" pitchFamily="18" charset="0"/>
            </a:endParaRPr>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22</a:t>
            </a:fld>
            <a:endParaRPr lang="pl-PL" dirty="0"/>
          </a:p>
        </p:txBody>
      </p:sp>
    </p:spTree>
    <p:extLst>
      <p:ext uri="{BB962C8B-B14F-4D97-AF65-F5344CB8AC3E}">
        <p14:creationId xmlns:p14="http://schemas.microsoft.com/office/powerpoint/2010/main" val="15835076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marL="0" indent="0">
              <a:buFont typeface="Wingdings" panose="05000000000000000000" pitchFamily="2" charset="2"/>
              <a:buNone/>
            </a:pPr>
            <a:endParaRPr lang="pl-PL" dirty="0"/>
          </a:p>
          <a:p>
            <a:endParaRPr lang="pl-PL" dirty="0"/>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23</a:t>
            </a:fld>
            <a:endParaRPr lang="pl-PL" dirty="0"/>
          </a:p>
        </p:txBody>
      </p:sp>
    </p:spTree>
    <p:extLst>
      <p:ext uri="{BB962C8B-B14F-4D97-AF65-F5344CB8AC3E}">
        <p14:creationId xmlns:p14="http://schemas.microsoft.com/office/powerpoint/2010/main" val="35310993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914400" y="2130430"/>
            <a:ext cx="10363200" cy="1470025"/>
          </a:xfrm>
        </p:spPr>
        <p:txBody>
          <a:bodyPr/>
          <a:lstStyle/>
          <a:p>
            <a:r>
              <a:rPr lang="pl-PL"/>
              <a:t>Kliknij, aby edytować styl</a:t>
            </a:r>
          </a:p>
        </p:txBody>
      </p:sp>
      <p:sp>
        <p:nvSpPr>
          <p:cNvPr id="3" name="Podtytuł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a:t>Kliknij, aby edytować styl wzorca podtytułu</a:t>
            </a:r>
          </a:p>
        </p:txBody>
      </p:sp>
      <p:sp>
        <p:nvSpPr>
          <p:cNvPr id="4" name="Symbol zastępczy daty 3"/>
          <p:cNvSpPr>
            <a:spLocks noGrp="1"/>
          </p:cNvSpPr>
          <p:nvPr>
            <p:ph type="dt" sz="half" idx="10"/>
          </p:nvPr>
        </p:nvSpPr>
        <p:spPr/>
        <p:txBody>
          <a:bodyPr/>
          <a:lstStyle/>
          <a:p>
            <a:fld id="{987E09A5-983C-4434-B2C4-8685808CE939}" type="datetimeFigureOut">
              <a:rPr lang="pl-PL" smtClean="0"/>
              <a:pPr/>
              <a:t>22.05.2024</a:t>
            </a:fld>
            <a:endParaRPr lang="pl-PL" dirty="0"/>
          </a:p>
        </p:txBody>
      </p:sp>
      <p:sp>
        <p:nvSpPr>
          <p:cNvPr id="5" name="Symbol zastępczy stopki 4"/>
          <p:cNvSpPr>
            <a:spLocks noGrp="1"/>
          </p:cNvSpPr>
          <p:nvPr>
            <p:ph type="ftr" sz="quarter" idx="11"/>
          </p:nvPr>
        </p:nvSpPr>
        <p:spPr/>
        <p:txBody>
          <a:bodyPr/>
          <a:lstStyle/>
          <a:p>
            <a:endParaRPr lang="pl-PL" dirty="0"/>
          </a:p>
        </p:txBody>
      </p:sp>
      <p:sp>
        <p:nvSpPr>
          <p:cNvPr id="6" name="Symbol zastępczy numeru slajdu 5"/>
          <p:cNvSpPr>
            <a:spLocks noGrp="1"/>
          </p:cNvSpPr>
          <p:nvPr>
            <p:ph type="sldNum" sz="quarter" idx="12"/>
          </p:nvPr>
        </p:nvSpPr>
        <p:spPr/>
        <p:txBody>
          <a:bodyPr/>
          <a:lstStyle/>
          <a:p>
            <a:fld id="{4068FF55-46E5-4E48-B623-2D7F4805E0FD}" type="slidenum">
              <a:rPr lang="pl-PL" smtClean="0"/>
              <a:pPr/>
              <a:t>‹#›</a:t>
            </a:fld>
            <a:endParaRPr lang="pl-PL" dirty="0"/>
          </a:p>
        </p:txBody>
      </p:sp>
    </p:spTree>
    <p:extLst>
      <p:ext uri="{BB962C8B-B14F-4D97-AF65-F5344CB8AC3E}">
        <p14:creationId xmlns:p14="http://schemas.microsoft.com/office/powerpoint/2010/main" val="963244995"/>
      </p:ext>
    </p:extLst>
  </p:cSld>
  <p:clrMapOvr>
    <a:masterClrMapping/>
  </p:clrMapOvr>
  <p:transition spd="slow" advClick="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zawartości 2"/>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p:cNvSpPr>
            <a:spLocks noGrp="1"/>
          </p:cNvSpPr>
          <p:nvPr>
            <p:ph type="dt" sz="half" idx="10"/>
          </p:nvPr>
        </p:nvSpPr>
        <p:spPr/>
        <p:txBody>
          <a:bodyPr/>
          <a:lstStyle/>
          <a:p>
            <a:fld id="{987E09A5-983C-4434-B2C4-8685808CE939}" type="datetimeFigureOut">
              <a:rPr lang="pl-PL" smtClean="0"/>
              <a:pPr/>
              <a:t>22.05.2024</a:t>
            </a:fld>
            <a:endParaRPr lang="pl-PL" dirty="0"/>
          </a:p>
        </p:txBody>
      </p:sp>
      <p:sp>
        <p:nvSpPr>
          <p:cNvPr id="5" name="Symbol zastępczy stopki 4"/>
          <p:cNvSpPr>
            <a:spLocks noGrp="1"/>
          </p:cNvSpPr>
          <p:nvPr>
            <p:ph type="ftr" sz="quarter" idx="11"/>
          </p:nvPr>
        </p:nvSpPr>
        <p:spPr/>
        <p:txBody>
          <a:bodyPr/>
          <a:lstStyle/>
          <a:p>
            <a:endParaRPr lang="pl-PL" dirty="0"/>
          </a:p>
        </p:txBody>
      </p:sp>
      <p:sp>
        <p:nvSpPr>
          <p:cNvPr id="6" name="Symbol zastępczy numeru slajdu 5"/>
          <p:cNvSpPr>
            <a:spLocks noGrp="1"/>
          </p:cNvSpPr>
          <p:nvPr>
            <p:ph type="sldNum" sz="quarter" idx="12"/>
          </p:nvPr>
        </p:nvSpPr>
        <p:spPr/>
        <p:txBody>
          <a:bodyPr/>
          <a:lstStyle/>
          <a:p>
            <a:fld id="{4068FF55-46E5-4E48-B623-2D7F4805E0FD}" type="slidenum">
              <a:rPr lang="pl-PL" smtClean="0"/>
              <a:pPr/>
              <a:t>‹#›</a:t>
            </a:fld>
            <a:endParaRPr lang="pl-PL" dirty="0"/>
          </a:p>
        </p:txBody>
      </p:sp>
    </p:spTree>
    <p:extLst>
      <p:ext uri="{BB962C8B-B14F-4D97-AF65-F5344CB8AC3E}">
        <p14:creationId xmlns:p14="http://schemas.microsoft.com/office/powerpoint/2010/main" val="1604249341"/>
      </p:ext>
    </p:extLst>
  </p:cSld>
  <p:clrMapOvr>
    <a:masterClrMapping/>
  </p:clrMapOvr>
  <p:transition spd="slow" advClick="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963084" y="4406905"/>
            <a:ext cx="10363200" cy="1362075"/>
          </a:xfrm>
        </p:spPr>
        <p:txBody>
          <a:bodyPr anchor="t"/>
          <a:lstStyle>
            <a:lvl1pPr algn="l">
              <a:defRPr sz="4000" b="1" cap="all"/>
            </a:lvl1pPr>
          </a:lstStyle>
          <a:p>
            <a:r>
              <a:rPr lang="pl-PL"/>
              <a:t>Kliknij, aby edytować styl</a:t>
            </a:r>
          </a:p>
        </p:txBody>
      </p:sp>
      <p:sp>
        <p:nvSpPr>
          <p:cNvPr id="3" name="Symbol zastępczy tekstu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
        <p:nvSpPr>
          <p:cNvPr id="4" name="Symbol zastępczy daty 3"/>
          <p:cNvSpPr>
            <a:spLocks noGrp="1"/>
          </p:cNvSpPr>
          <p:nvPr>
            <p:ph type="dt" sz="half" idx="10"/>
          </p:nvPr>
        </p:nvSpPr>
        <p:spPr/>
        <p:txBody>
          <a:bodyPr/>
          <a:lstStyle/>
          <a:p>
            <a:fld id="{987E09A5-983C-4434-B2C4-8685808CE939}" type="datetimeFigureOut">
              <a:rPr lang="pl-PL" smtClean="0"/>
              <a:pPr/>
              <a:t>22.05.2024</a:t>
            </a:fld>
            <a:endParaRPr lang="pl-PL" dirty="0"/>
          </a:p>
        </p:txBody>
      </p:sp>
      <p:sp>
        <p:nvSpPr>
          <p:cNvPr id="5" name="Symbol zastępczy stopki 4"/>
          <p:cNvSpPr>
            <a:spLocks noGrp="1"/>
          </p:cNvSpPr>
          <p:nvPr>
            <p:ph type="ftr" sz="quarter" idx="11"/>
          </p:nvPr>
        </p:nvSpPr>
        <p:spPr/>
        <p:txBody>
          <a:bodyPr/>
          <a:lstStyle/>
          <a:p>
            <a:endParaRPr lang="pl-PL" dirty="0"/>
          </a:p>
        </p:txBody>
      </p:sp>
      <p:sp>
        <p:nvSpPr>
          <p:cNvPr id="6" name="Symbol zastępczy numeru slajdu 5"/>
          <p:cNvSpPr>
            <a:spLocks noGrp="1"/>
          </p:cNvSpPr>
          <p:nvPr>
            <p:ph type="sldNum" sz="quarter" idx="12"/>
          </p:nvPr>
        </p:nvSpPr>
        <p:spPr/>
        <p:txBody>
          <a:bodyPr/>
          <a:lstStyle/>
          <a:p>
            <a:fld id="{4068FF55-46E5-4E48-B623-2D7F4805E0FD}" type="slidenum">
              <a:rPr lang="pl-PL" smtClean="0"/>
              <a:pPr/>
              <a:t>‹#›</a:t>
            </a:fld>
            <a:endParaRPr lang="pl-PL" dirty="0"/>
          </a:p>
        </p:txBody>
      </p:sp>
    </p:spTree>
    <p:extLst>
      <p:ext uri="{BB962C8B-B14F-4D97-AF65-F5344CB8AC3E}">
        <p14:creationId xmlns:p14="http://schemas.microsoft.com/office/powerpoint/2010/main" val="444439910"/>
      </p:ext>
    </p:extLst>
  </p:cSld>
  <p:clrMapOvr>
    <a:masterClrMapping/>
  </p:clrMapOvr>
  <p:transition spd="slow" advClick="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zawartości 2"/>
          <p:cNvSpPr>
            <a:spLocks noGrp="1"/>
          </p:cNvSpPr>
          <p:nvPr>
            <p:ph sz="half" idx="1"/>
          </p:nvPr>
        </p:nvSpPr>
        <p:spPr>
          <a:xfrm>
            <a:off x="609600" y="160020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p:cNvSpPr>
            <a:spLocks noGrp="1"/>
          </p:cNvSpPr>
          <p:nvPr>
            <p:ph sz="half" idx="2"/>
          </p:nvPr>
        </p:nvSpPr>
        <p:spPr>
          <a:xfrm>
            <a:off x="6197600" y="160020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daty 4"/>
          <p:cNvSpPr>
            <a:spLocks noGrp="1"/>
          </p:cNvSpPr>
          <p:nvPr>
            <p:ph type="dt" sz="half" idx="10"/>
          </p:nvPr>
        </p:nvSpPr>
        <p:spPr/>
        <p:txBody>
          <a:bodyPr/>
          <a:lstStyle/>
          <a:p>
            <a:fld id="{987E09A5-983C-4434-B2C4-8685808CE939}" type="datetimeFigureOut">
              <a:rPr lang="pl-PL" smtClean="0"/>
              <a:pPr/>
              <a:t>22.05.2024</a:t>
            </a:fld>
            <a:endParaRPr lang="pl-PL" dirty="0"/>
          </a:p>
        </p:txBody>
      </p:sp>
      <p:sp>
        <p:nvSpPr>
          <p:cNvPr id="6" name="Symbol zastępczy stopki 5"/>
          <p:cNvSpPr>
            <a:spLocks noGrp="1"/>
          </p:cNvSpPr>
          <p:nvPr>
            <p:ph type="ftr" sz="quarter" idx="11"/>
          </p:nvPr>
        </p:nvSpPr>
        <p:spPr/>
        <p:txBody>
          <a:bodyPr/>
          <a:lstStyle/>
          <a:p>
            <a:endParaRPr lang="pl-PL" dirty="0"/>
          </a:p>
        </p:txBody>
      </p:sp>
      <p:sp>
        <p:nvSpPr>
          <p:cNvPr id="7" name="Symbol zastępczy numeru slajdu 6"/>
          <p:cNvSpPr>
            <a:spLocks noGrp="1"/>
          </p:cNvSpPr>
          <p:nvPr>
            <p:ph type="sldNum" sz="quarter" idx="12"/>
          </p:nvPr>
        </p:nvSpPr>
        <p:spPr/>
        <p:txBody>
          <a:bodyPr/>
          <a:lstStyle/>
          <a:p>
            <a:fld id="{4068FF55-46E5-4E48-B623-2D7F4805E0FD}" type="slidenum">
              <a:rPr lang="pl-PL" smtClean="0"/>
              <a:pPr/>
              <a:t>‹#›</a:t>
            </a:fld>
            <a:endParaRPr lang="pl-PL" dirty="0"/>
          </a:p>
        </p:txBody>
      </p:sp>
    </p:spTree>
    <p:extLst>
      <p:ext uri="{BB962C8B-B14F-4D97-AF65-F5344CB8AC3E}">
        <p14:creationId xmlns:p14="http://schemas.microsoft.com/office/powerpoint/2010/main" val="2484360761"/>
      </p:ext>
    </p:extLst>
  </p:cSld>
  <p:clrMapOvr>
    <a:masterClrMapping/>
  </p:clrMapOvr>
  <p:transition spd="slow" advClick="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lvl1pPr>
              <a:defRPr/>
            </a:lvl1pPr>
          </a:lstStyle>
          <a:p>
            <a:r>
              <a:rPr lang="pl-PL"/>
              <a:t>Kliknij, aby edytować styl</a:t>
            </a:r>
          </a:p>
        </p:txBody>
      </p:sp>
      <p:sp>
        <p:nvSpPr>
          <p:cNvPr id="3" name="Symbol zastępczy tekst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Symbol zastępczy zawartości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p:cNvSpPr>
            <a:spLocks noGrp="1"/>
          </p:cNvSpPr>
          <p:nvPr>
            <p:ph type="body" sz="quarter" idx="3"/>
          </p:nvPr>
        </p:nvSpPr>
        <p:spPr>
          <a:xfrm>
            <a:off x="6193370"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Symbol zastępczy zawartości 5"/>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daty 6"/>
          <p:cNvSpPr>
            <a:spLocks noGrp="1"/>
          </p:cNvSpPr>
          <p:nvPr>
            <p:ph type="dt" sz="half" idx="10"/>
          </p:nvPr>
        </p:nvSpPr>
        <p:spPr/>
        <p:txBody>
          <a:bodyPr/>
          <a:lstStyle/>
          <a:p>
            <a:fld id="{987E09A5-983C-4434-B2C4-8685808CE939}" type="datetimeFigureOut">
              <a:rPr lang="pl-PL" smtClean="0"/>
              <a:pPr/>
              <a:t>22.05.2024</a:t>
            </a:fld>
            <a:endParaRPr lang="pl-PL" dirty="0"/>
          </a:p>
        </p:txBody>
      </p:sp>
      <p:sp>
        <p:nvSpPr>
          <p:cNvPr id="8" name="Symbol zastępczy stopki 7"/>
          <p:cNvSpPr>
            <a:spLocks noGrp="1"/>
          </p:cNvSpPr>
          <p:nvPr>
            <p:ph type="ftr" sz="quarter" idx="11"/>
          </p:nvPr>
        </p:nvSpPr>
        <p:spPr/>
        <p:txBody>
          <a:bodyPr/>
          <a:lstStyle/>
          <a:p>
            <a:endParaRPr lang="pl-PL" dirty="0"/>
          </a:p>
        </p:txBody>
      </p:sp>
      <p:sp>
        <p:nvSpPr>
          <p:cNvPr id="9" name="Symbol zastępczy numeru slajdu 8"/>
          <p:cNvSpPr>
            <a:spLocks noGrp="1"/>
          </p:cNvSpPr>
          <p:nvPr>
            <p:ph type="sldNum" sz="quarter" idx="12"/>
          </p:nvPr>
        </p:nvSpPr>
        <p:spPr/>
        <p:txBody>
          <a:bodyPr/>
          <a:lstStyle/>
          <a:p>
            <a:fld id="{4068FF55-46E5-4E48-B623-2D7F4805E0FD}" type="slidenum">
              <a:rPr lang="pl-PL" smtClean="0"/>
              <a:pPr/>
              <a:t>‹#›</a:t>
            </a:fld>
            <a:endParaRPr lang="pl-PL" dirty="0"/>
          </a:p>
        </p:txBody>
      </p:sp>
    </p:spTree>
    <p:extLst>
      <p:ext uri="{BB962C8B-B14F-4D97-AF65-F5344CB8AC3E}">
        <p14:creationId xmlns:p14="http://schemas.microsoft.com/office/powerpoint/2010/main" val="1185535075"/>
      </p:ext>
    </p:extLst>
  </p:cSld>
  <p:clrMapOvr>
    <a:masterClrMapping/>
  </p:clrMapOvr>
  <p:transition spd="slow" advClick="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daty 2"/>
          <p:cNvSpPr>
            <a:spLocks noGrp="1"/>
          </p:cNvSpPr>
          <p:nvPr>
            <p:ph type="dt" sz="half" idx="10"/>
          </p:nvPr>
        </p:nvSpPr>
        <p:spPr/>
        <p:txBody>
          <a:bodyPr/>
          <a:lstStyle/>
          <a:p>
            <a:fld id="{987E09A5-983C-4434-B2C4-8685808CE939}" type="datetimeFigureOut">
              <a:rPr lang="pl-PL" smtClean="0"/>
              <a:pPr/>
              <a:t>22.05.2024</a:t>
            </a:fld>
            <a:endParaRPr lang="pl-PL" dirty="0"/>
          </a:p>
        </p:txBody>
      </p:sp>
      <p:sp>
        <p:nvSpPr>
          <p:cNvPr id="4" name="Symbol zastępczy stopki 3"/>
          <p:cNvSpPr>
            <a:spLocks noGrp="1"/>
          </p:cNvSpPr>
          <p:nvPr>
            <p:ph type="ftr" sz="quarter" idx="11"/>
          </p:nvPr>
        </p:nvSpPr>
        <p:spPr/>
        <p:txBody>
          <a:bodyPr/>
          <a:lstStyle/>
          <a:p>
            <a:endParaRPr lang="pl-PL" dirty="0"/>
          </a:p>
        </p:txBody>
      </p:sp>
      <p:sp>
        <p:nvSpPr>
          <p:cNvPr id="5" name="Symbol zastępczy numeru slajdu 4"/>
          <p:cNvSpPr>
            <a:spLocks noGrp="1"/>
          </p:cNvSpPr>
          <p:nvPr>
            <p:ph type="sldNum" sz="quarter" idx="12"/>
          </p:nvPr>
        </p:nvSpPr>
        <p:spPr/>
        <p:txBody>
          <a:bodyPr/>
          <a:lstStyle/>
          <a:p>
            <a:fld id="{4068FF55-46E5-4E48-B623-2D7F4805E0FD}" type="slidenum">
              <a:rPr lang="pl-PL" smtClean="0"/>
              <a:pPr/>
              <a:t>‹#›</a:t>
            </a:fld>
            <a:endParaRPr lang="pl-PL" dirty="0"/>
          </a:p>
        </p:txBody>
      </p:sp>
    </p:spTree>
    <p:extLst>
      <p:ext uri="{BB962C8B-B14F-4D97-AF65-F5344CB8AC3E}">
        <p14:creationId xmlns:p14="http://schemas.microsoft.com/office/powerpoint/2010/main" val="1808072097"/>
      </p:ext>
    </p:extLst>
  </p:cSld>
  <p:clrMapOvr>
    <a:masterClrMapping/>
  </p:clrMapOvr>
  <p:transition spd="slow" advClick="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987E09A5-983C-4434-B2C4-8685808CE939}" type="datetimeFigureOut">
              <a:rPr lang="pl-PL" smtClean="0"/>
              <a:pPr/>
              <a:t>22.05.2024</a:t>
            </a:fld>
            <a:endParaRPr lang="pl-PL" dirty="0"/>
          </a:p>
        </p:txBody>
      </p:sp>
      <p:sp>
        <p:nvSpPr>
          <p:cNvPr id="3" name="Symbol zastępczy stopki 2"/>
          <p:cNvSpPr>
            <a:spLocks noGrp="1"/>
          </p:cNvSpPr>
          <p:nvPr>
            <p:ph type="ftr" sz="quarter" idx="11"/>
          </p:nvPr>
        </p:nvSpPr>
        <p:spPr/>
        <p:txBody>
          <a:bodyPr/>
          <a:lstStyle/>
          <a:p>
            <a:endParaRPr lang="pl-PL" dirty="0"/>
          </a:p>
        </p:txBody>
      </p:sp>
      <p:sp>
        <p:nvSpPr>
          <p:cNvPr id="4" name="Symbol zastępczy numeru slajdu 3"/>
          <p:cNvSpPr>
            <a:spLocks noGrp="1"/>
          </p:cNvSpPr>
          <p:nvPr>
            <p:ph type="sldNum" sz="quarter" idx="12"/>
          </p:nvPr>
        </p:nvSpPr>
        <p:spPr/>
        <p:txBody>
          <a:bodyPr/>
          <a:lstStyle/>
          <a:p>
            <a:fld id="{4068FF55-46E5-4E48-B623-2D7F4805E0FD}" type="slidenum">
              <a:rPr lang="pl-PL" smtClean="0"/>
              <a:pPr/>
              <a:t>‹#›</a:t>
            </a:fld>
            <a:endParaRPr lang="pl-PL" dirty="0"/>
          </a:p>
        </p:txBody>
      </p:sp>
    </p:spTree>
    <p:extLst>
      <p:ext uri="{BB962C8B-B14F-4D97-AF65-F5344CB8AC3E}">
        <p14:creationId xmlns:p14="http://schemas.microsoft.com/office/powerpoint/2010/main" val="3242605435"/>
      </p:ext>
    </p:extLst>
  </p:cSld>
  <p:clrMapOvr>
    <a:masterClrMapping/>
  </p:clrMapOvr>
  <p:transition spd="slow" advClick="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609603" y="273050"/>
            <a:ext cx="4011084" cy="1162050"/>
          </a:xfrm>
        </p:spPr>
        <p:txBody>
          <a:bodyPr anchor="b"/>
          <a:lstStyle>
            <a:lvl1pPr algn="l">
              <a:defRPr sz="2000" b="1"/>
            </a:lvl1pPr>
          </a:lstStyle>
          <a:p>
            <a:r>
              <a:rPr lang="pl-PL"/>
              <a:t>Kliknij, aby edytować styl</a:t>
            </a:r>
          </a:p>
        </p:txBody>
      </p:sp>
      <p:sp>
        <p:nvSpPr>
          <p:cNvPr id="3" name="Symbol zastępczy zawartości 2"/>
          <p:cNvSpPr>
            <a:spLocks noGrp="1"/>
          </p:cNvSpPr>
          <p:nvPr>
            <p:ph idx="1"/>
          </p:nvPr>
        </p:nvSpPr>
        <p:spPr>
          <a:xfrm>
            <a:off x="4766733" y="273055"/>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
        <p:nvSpPr>
          <p:cNvPr id="5" name="Symbol zastępczy daty 4"/>
          <p:cNvSpPr>
            <a:spLocks noGrp="1"/>
          </p:cNvSpPr>
          <p:nvPr>
            <p:ph type="dt" sz="half" idx="10"/>
          </p:nvPr>
        </p:nvSpPr>
        <p:spPr/>
        <p:txBody>
          <a:bodyPr/>
          <a:lstStyle/>
          <a:p>
            <a:fld id="{987E09A5-983C-4434-B2C4-8685808CE939}" type="datetimeFigureOut">
              <a:rPr lang="pl-PL" smtClean="0"/>
              <a:pPr/>
              <a:t>22.05.2024</a:t>
            </a:fld>
            <a:endParaRPr lang="pl-PL" dirty="0"/>
          </a:p>
        </p:txBody>
      </p:sp>
      <p:sp>
        <p:nvSpPr>
          <p:cNvPr id="6" name="Symbol zastępczy stopki 5"/>
          <p:cNvSpPr>
            <a:spLocks noGrp="1"/>
          </p:cNvSpPr>
          <p:nvPr>
            <p:ph type="ftr" sz="quarter" idx="11"/>
          </p:nvPr>
        </p:nvSpPr>
        <p:spPr/>
        <p:txBody>
          <a:bodyPr/>
          <a:lstStyle/>
          <a:p>
            <a:endParaRPr lang="pl-PL" dirty="0"/>
          </a:p>
        </p:txBody>
      </p:sp>
      <p:sp>
        <p:nvSpPr>
          <p:cNvPr id="7" name="Symbol zastępczy numeru slajdu 6"/>
          <p:cNvSpPr>
            <a:spLocks noGrp="1"/>
          </p:cNvSpPr>
          <p:nvPr>
            <p:ph type="sldNum" sz="quarter" idx="12"/>
          </p:nvPr>
        </p:nvSpPr>
        <p:spPr/>
        <p:txBody>
          <a:bodyPr/>
          <a:lstStyle/>
          <a:p>
            <a:fld id="{4068FF55-46E5-4E48-B623-2D7F4805E0FD}" type="slidenum">
              <a:rPr lang="pl-PL" smtClean="0"/>
              <a:pPr/>
              <a:t>‹#›</a:t>
            </a:fld>
            <a:endParaRPr lang="pl-PL" dirty="0"/>
          </a:p>
        </p:txBody>
      </p:sp>
    </p:spTree>
    <p:extLst>
      <p:ext uri="{BB962C8B-B14F-4D97-AF65-F5344CB8AC3E}">
        <p14:creationId xmlns:p14="http://schemas.microsoft.com/office/powerpoint/2010/main" val="3213303572"/>
      </p:ext>
    </p:extLst>
  </p:cSld>
  <p:clrMapOvr>
    <a:masterClrMapping/>
  </p:clrMapOvr>
  <p:transition spd="slow" advClick="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2389717" y="4800600"/>
            <a:ext cx="7315200" cy="566738"/>
          </a:xfrm>
        </p:spPr>
        <p:txBody>
          <a:bodyPr anchor="b"/>
          <a:lstStyle>
            <a:lvl1pPr algn="l">
              <a:defRPr sz="2000" b="1"/>
            </a:lvl1pPr>
          </a:lstStyle>
          <a:p>
            <a:r>
              <a:rPr lang="pl-PL"/>
              <a:t>Kliknij, aby edytować styl</a:t>
            </a:r>
          </a:p>
        </p:txBody>
      </p:sp>
      <p:sp>
        <p:nvSpPr>
          <p:cNvPr id="3" name="Symbol zastępczy obrazu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dirty="0"/>
          </a:p>
        </p:txBody>
      </p:sp>
      <p:sp>
        <p:nvSpPr>
          <p:cNvPr id="4" name="Symbol zastępczy tekst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
        <p:nvSpPr>
          <p:cNvPr id="5" name="Symbol zastępczy daty 4"/>
          <p:cNvSpPr>
            <a:spLocks noGrp="1"/>
          </p:cNvSpPr>
          <p:nvPr>
            <p:ph type="dt" sz="half" idx="10"/>
          </p:nvPr>
        </p:nvSpPr>
        <p:spPr/>
        <p:txBody>
          <a:bodyPr/>
          <a:lstStyle/>
          <a:p>
            <a:fld id="{987E09A5-983C-4434-B2C4-8685808CE939}" type="datetimeFigureOut">
              <a:rPr lang="pl-PL" smtClean="0"/>
              <a:pPr/>
              <a:t>22.05.2024</a:t>
            </a:fld>
            <a:endParaRPr lang="pl-PL" dirty="0"/>
          </a:p>
        </p:txBody>
      </p:sp>
      <p:sp>
        <p:nvSpPr>
          <p:cNvPr id="6" name="Symbol zastępczy stopki 5"/>
          <p:cNvSpPr>
            <a:spLocks noGrp="1"/>
          </p:cNvSpPr>
          <p:nvPr>
            <p:ph type="ftr" sz="quarter" idx="11"/>
          </p:nvPr>
        </p:nvSpPr>
        <p:spPr/>
        <p:txBody>
          <a:bodyPr/>
          <a:lstStyle/>
          <a:p>
            <a:endParaRPr lang="pl-PL" dirty="0"/>
          </a:p>
        </p:txBody>
      </p:sp>
      <p:sp>
        <p:nvSpPr>
          <p:cNvPr id="7" name="Symbol zastępczy numeru slajdu 6"/>
          <p:cNvSpPr>
            <a:spLocks noGrp="1"/>
          </p:cNvSpPr>
          <p:nvPr>
            <p:ph type="sldNum" sz="quarter" idx="12"/>
          </p:nvPr>
        </p:nvSpPr>
        <p:spPr/>
        <p:txBody>
          <a:bodyPr/>
          <a:lstStyle/>
          <a:p>
            <a:fld id="{4068FF55-46E5-4E48-B623-2D7F4805E0FD}" type="slidenum">
              <a:rPr lang="pl-PL" smtClean="0"/>
              <a:pPr/>
              <a:t>‹#›</a:t>
            </a:fld>
            <a:endParaRPr lang="pl-PL" dirty="0"/>
          </a:p>
        </p:txBody>
      </p:sp>
    </p:spTree>
    <p:extLst>
      <p:ext uri="{BB962C8B-B14F-4D97-AF65-F5344CB8AC3E}">
        <p14:creationId xmlns:p14="http://schemas.microsoft.com/office/powerpoint/2010/main" val="2831918618"/>
      </p:ext>
    </p:extLst>
  </p:cSld>
  <p:clrMapOvr>
    <a:masterClrMapping/>
  </p:clrMapOvr>
  <p:transition spd="slow" advClick="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tytułu pionowego 2"/>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p:cNvSpPr>
            <a:spLocks noGrp="1"/>
          </p:cNvSpPr>
          <p:nvPr>
            <p:ph type="dt" sz="half" idx="10"/>
          </p:nvPr>
        </p:nvSpPr>
        <p:spPr/>
        <p:txBody>
          <a:bodyPr/>
          <a:lstStyle/>
          <a:p>
            <a:fld id="{987E09A5-983C-4434-B2C4-8685808CE939}" type="datetimeFigureOut">
              <a:rPr lang="pl-PL" smtClean="0"/>
              <a:pPr/>
              <a:t>22.05.2024</a:t>
            </a:fld>
            <a:endParaRPr lang="pl-PL" dirty="0"/>
          </a:p>
        </p:txBody>
      </p:sp>
      <p:sp>
        <p:nvSpPr>
          <p:cNvPr id="5" name="Symbol zastępczy stopki 4"/>
          <p:cNvSpPr>
            <a:spLocks noGrp="1"/>
          </p:cNvSpPr>
          <p:nvPr>
            <p:ph type="ftr" sz="quarter" idx="11"/>
          </p:nvPr>
        </p:nvSpPr>
        <p:spPr/>
        <p:txBody>
          <a:bodyPr/>
          <a:lstStyle/>
          <a:p>
            <a:endParaRPr lang="pl-PL" dirty="0"/>
          </a:p>
        </p:txBody>
      </p:sp>
      <p:sp>
        <p:nvSpPr>
          <p:cNvPr id="6" name="Symbol zastępczy numeru slajdu 5"/>
          <p:cNvSpPr>
            <a:spLocks noGrp="1"/>
          </p:cNvSpPr>
          <p:nvPr>
            <p:ph type="sldNum" sz="quarter" idx="12"/>
          </p:nvPr>
        </p:nvSpPr>
        <p:spPr/>
        <p:txBody>
          <a:bodyPr/>
          <a:lstStyle/>
          <a:p>
            <a:fld id="{4068FF55-46E5-4E48-B623-2D7F4805E0FD}" type="slidenum">
              <a:rPr lang="pl-PL" smtClean="0"/>
              <a:pPr/>
              <a:t>‹#›</a:t>
            </a:fld>
            <a:endParaRPr lang="pl-PL" dirty="0"/>
          </a:p>
        </p:txBody>
      </p:sp>
    </p:spTree>
    <p:extLst>
      <p:ext uri="{BB962C8B-B14F-4D97-AF65-F5344CB8AC3E}">
        <p14:creationId xmlns:p14="http://schemas.microsoft.com/office/powerpoint/2010/main" val="2285020688"/>
      </p:ext>
    </p:extLst>
  </p:cSld>
  <p:clrMapOvr>
    <a:masterClrMapping/>
  </p:clrMapOvr>
  <p:transition spd="slow" advClick="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8839200" y="274643"/>
            <a:ext cx="2743200" cy="5851525"/>
          </a:xfrm>
        </p:spPr>
        <p:txBody>
          <a:bodyPr vert="eaVert"/>
          <a:lstStyle/>
          <a:p>
            <a:r>
              <a:rPr lang="pl-PL"/>
              <a:t>Kliknij, aby edytować styl</a:t>
            </a:r>
          </a:p>
        </p:txBody>
      </p:sp>
      <p:sp>
        <p:nvSpPr>
          <p:cNvPr id="3" name="Symbol zastępczy tytułu pionowego 2"/>
          <p:cNvSpPr>
            <a:spLocks noGrp="1"/>
          </p:cNvSpPr>
          <p:nvPr>
            <p:ph type="body" orient="vert" idx="1"/>
          </p:nvPr>
        </p:nvSpPr>
        <p:spPr>
          <a:xfrm>
            <a:off x="609600" y="274643"/>
            <a:ext cx="8026400" cy="5851525"/>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p:cNvSpPr>
            <a:spLocks noGrp="1"/>
          </p:cNvSpPr>
          <p:nvPr>
            <p:ph type="dt" sz="half" idx="10"/>
          </p:nvPr>
        </p:nvSpPr>
        <p:spPr/>
        <p:txBody>
          <a:bodyPr/>
          <a:lstStyle/>
          <a:p>
            <a:fld id="{987E09A5-983C-4434-B2C4-8685808CE939}" type="datetimeFigureOut">
              <a:rPr lang="pl-PL" smtClean="0"/>
              <a:pPr/>
              <a:t>22.05.2024</a:t>
            </a:fld>
            <a:endParaRPr lang="pl-PL" dirty="0"/>
          </a:p>
        </p:txBody>
      </p:sp>
      <p:sp>
        <p:nvSpPr>
          <p:cNvPr id="5" name="Symbol zastępczy stopki 4"/>
          <p:cNvSpPr>
            <a:spLocks noGrp="1"/>
          </p:cNvSpPr>
          <p:nvPr>
            <p:ph type="ftr" sz="quarter" idx="11"/>
          </p:nvPr>
        </p:nvSpPr>
        <p:spPr/>
        <p:txBody>
          <a:bodyPr/>
          <a:lstStyle/>
          <a:p>
            <a:endParaRPr lang="pl-PL" dirty="0"/>
          </a:p>
        </p:txBody>
      </p:sp>
      <p:sp>
        <p:nvSpPr>
          <p:cNvPr id="6" name="Symbol zastępczy numeru slajdu 5"/>
          <p:cNvSpPr>
            <a:spLocks noGrp="1"/>
          </p:cNvSpPr>
          <p:nvPr>
            <p:ph type="sldNum" sz="quarter" idx="12"/>
          </p:nvPr>
        </p:nvSpPr>
        <p:spPr/>
        <p:txBody>
          <a:bodyPr/>
          <a:lstStyle/>
          <a:p>
            <a:fld id="{4068FF55-46E5-4E48-B623-2D7F4805E0FD}" type="slidenum">
              <a:rPr lang="pl-PL" smtClean="0"/>
              <a:pPr/>
              <a:t>‹#›</a:t>
            </a:fld>
            <a:endParaRPr lang="pl-PL" dirty="0"/>
          </a:p>
        </p:txBody>
      </p:sp>
    </p:spTree>
    <p:extLst>
      <p:ext uri="{BB962C8B-B14F-4D97-AF65-F5344CB8AC3E}">
        <p14:creationId xmlns:p14="http://schemas.microsoft.com/office/powerpoint/2010/main" val="615439279"/>
      </p:ext>
    </p:extLst>
  </p:cSld>
  <p:clrMapOvr>
    <a:masterClrMapping/>
  </p:clrMapOvr>
  <p:transition spd="slow" advClick="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pl-PL"/>
              <a:t>Kliknij, aby edytować styl</a:t>
            </a:r>
          </a:p>
        </p:txBody>
      </p:sp>
      <p:sp>
        <p:nvSpPr>
          <p:cNvPr id="3" name="Symbol zastępczy tekstu 2"/>
          <p:cNvSpPr>
            <a:spLocks noGrp="1"/>
          </p:cNvSpPr>
          <p:nvPr>
            <p:ph type="body" idx="1"/>
          </p:nvPr>
        </p:nvSpPr>
        <p:spPr>
          <a:xfrm>
            <a:off x="609600" y="1600205"/>
            <a:ext cx="10972800" cy="4525963"/>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p:cNvSpPr>
            <a:spLocks noGrp="1"/>
          </p:cNvSpPr>
          <p:nvPr>
            <p:ph type="dt" sz="half" idx="2"/>
          </p:nvPr>
        </p:nvSpPr>
        <p:spPr>
          <a:xfrm>
            <a:off x="609600" y="6356355"/>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7E09A5-983C-4434-B2C4-8685808CE939}" type="datetimeFigureOut">
              <a:rPr lang="pl-PL" smtClean="0"/>
              <a:pPr/>
              <a:t>22.05.2024</a:t>
            </a:fld>
            <a:endParaRPr lang="pl-PL" dirty="0"/>
          </a:p>
        </p:txBody>
      </p:sp>
      <p:sp>
        <p:nvSpPr>
          <p:cNvPr id="5" name="Symbol zastępczy stopki 4"/>
          <p:cNvSpPr>
            <a:spLocks noGrp="1"/>
          </p:cNvSpPr>
          <p:nvPr>
            <p:ph type="ftr" sz="quarter" idx="3"/>
          </p:nvPr>
        </p:nvSpPr>
        <p:spPr>
          <a:xfrm>
            <a:off x="4165600" y="6356355"/>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dirty="0"/>
          </a:p>
        </p:txBody>
      </p:sp>
      <p:sp>
        <p:nvSpPr>
          <p:cNvPr id="6" name="Symbol zastępczy numeru slajdu 5"/>
          <p:cNvSpPr>
            <a:spLocks noGrp="1"/>
          </p:cNvSpPr>
          <p:nvPr>
            <p:ph type="sldNum" sz="quarter" idx="4"/>
          </p:nvPr>
        </p:nvSpPr>
        <p:spPr>
          <a:xfrm>
            <a:off x="8737600" y="6356355"/>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68FF55-46E5-4E48-B623-2D7F4805E0FD}" type="slidenum">
              <a:rPr lang="pl-PL" smtClean="0"/>
              <a:pPr/>
              <a:t>‹#›</a:t>
            </a:fld>
            <a:endParaRPr lang="pl-PL" dirty="0"/>
          </a:p>
        </p:txBody>
      </p:sp>
    </p:spTree>
    <p:extLst>
      <p:ext uri="{BB962C8B-B14F-4D97-AF65-F5344CB8AC3E}">
        <p14:creationId xmlns:p14="http://schemas.microsoft.com/office/powerpoint/2010/main" val="41248799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advClick="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jpeg"/><Relationship Id="rId9" Type="http://schemas.openxmlformats.org/officeDocument/2006/relationships/image" Target="../media/image10.png"/></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jpeg"/><Relationship Id="rId9" Type="http://schemas.openxmlformats.org/officeDocument/2006/relationships/image" Target="../media/image15.png"/></Relationships>
</file>

<file path=ppt/slides/_rels/slide10.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jpeg"/></Relationships>
</file>

<file path=ppt/slides/_rels/slide1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jpeg"/></Relationships>
</file>

<file path=ppt/slides/_rels/slide12.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jpeg"/></Relationships>
</file>

<file path=ppt/slides/_rels/slide14.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jpeg"/></Relationships>
</file>

<file path=ppt/slides/_rels/slide1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jpeg"/><Relationship Id="rId9" Type="http://schemas.openxmlformats.org/officeDocument/2006/relationships/image" Target="../media/image22.png"/></Relationships>
</file>

<file path=ppt/slides/_rels/slide16.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jpeg"/></Relationships>
</file>

<file path=ppt/slides/_rels/slide1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jpeg"/><Relationship Id="rId9" Type="http://schemas.openxmlformats.org/officeDocument/2006/relationships/image" Target="../media/image25.png"/></Relationships>
</file>

<file path=ppt/slides/_rels/slide18.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jpeg"/></Relationships>
</file>

<file path=ppt/slides/_rels/slide19.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jpeg"/></Relationships>
</file>

<file path=ppt/slides/_rels/slide20.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jpeg"/><Relationship Id="rId9" Type="http://schemas.openxmlformats.org/officeDocument/2006/relationships/image" Target="../media/image29.png"/></Relationships>
</file>

<file path=ppt/slides/_rels/slide21.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jpeg"/><Relationship Id="rId9" Type="http://schemas.openxmlformats.org/officeDocument/2006/relationships/image" Target="../media/image31.png"/></Relationships>
</file>

<file path=ppt/slides/_rels/slide22.xml.rels><?xml version="1.0" encoding="UTF-8" standalone="yes"?>
<Relationships xmlns="http://schemas.openxmlformats.org/package/2006/relationships"><Relationship Id="rId8" Type="http://schemas.openxmlformats.org/officeDocument/2006/relationships/hyperlink" Target="https://doi.org/10.3390/ijgi13030094" TargetMode="External"/><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10" Type="http://schemas.openxmlformats.org/officeDocument/2006/relationships/image" Target="../media/image33.png"/><Relationship Id="rId4" Type="http://schemas.openxmlformats.org/officeDocument/2006/relationships/image" Target="../media/image2.jpeg"/><Relationship Id="rId9" Type="http://schemas.openxmlformats.org/officeDocument/2006/relationships/image" Target="../media/image32.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7" name="Obraz 36"/>
          <p:cNvPicPr>
            <a:picLocks noChangeAspect="1"/>
          </p:cNvPicPr>
          <p:nvPr/>
        </p:nvPicPr>
        <p:blipFill rotWithShape="1">
          <a:blip r:embed="rId3"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40416" y="259755"/>
            <a:ext cx="1296144" cy="329927"/>
          </a:xfrm>
          <a:prstGeom prst="rect">
            <a:avLst/>
          </a:prstGeom>
        </p:spPr>
      </p:pic>
      <p:sp>
        <p:nvSpPr>
          <p:cNvPr id="10" name="AutoShape 2" descr="Rzeczy są dla ludzi - Narodowe Centrum Badań i Rozwoju - Portal Gov.pl">
            <a:extLst>
              <a:ext uri="{FF2B5EF4-FFF2-40B4-BE49-F238E27FC236}">
                <a16:creationId xmlns:a16="http://schemas.microsoft.com/office/drawing/2014/main" id="{F7689B2B-6998-23A7-FC94-2B10A1452B7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sp>
        <p:nvSpPr>
          <p:cNvPr id="4" name="pole tekstowe 3">
            <a:extLst>
              <a:ext uri="{FF2B5EF4-FFF2-40B4-BE49-F238E27FC236}">
                <a16:creationId xmlns:a16="http://schemas.microsoft.com/office/drawing/2014/main" id="{8715EDE0-CBA3-FA24-C780-D3AABCA91A64}"/>
              </a:ext>
            </a:extLst>
          </p:cNvPr>
          <p:cNvSpPr txBox="1"/>
          <p:nvPr/>
        </p:nvSpPr>
        <p:spPr>
          <a:xfrm>
            <a:off x="146956" y="5981982"/>
            <a:ext cx="11593288" cy="646331"/>
          </a:xfrm>
          <a:prstGeom prst="rect">
            <a:avLst/>
          </a:prstGeom>
          <a:noFill/>
        </p:spPr>
        <p:txBody>
          <a:bodyPr wrap="square">
            <a:spAutoFit/>
          </a:bodyPr>
          <a:lstStyle/>
          <a:p>
            <a:pPr algn="ctr"/>
            <a:r>
              <a:rPr lang="pl-PL" b="0" i="0" dirty="0">
                <a:effectLst/>
                <a:latin typeface="Aptos" panose="020B0004020202020204" pitchFamily="34" charset="0"/>
              </a:rPr>
              <a:t>Konferencj</a:t>
            </a:r>
            <a:r>
              <a:rPr lang="pl-PL" dirty="0">
                <a:latin typeface="Aptos" panose="020B0004020202020204" pitchFamily="34" charset="0"/>
              </a:rPr>
              <a:t>a podsumowująca projekt pt. „</a:t>
            </a:r>
            <a:r>
              <a:rPr lang="pl-PL" b="0" i="0" dirty="0">
                <a:effectLst/>
                <a:latin typeface="Aptos" panose="020B0004020202020204" pitchFamily="34" charset="0"/>
              </a:rPr>
              <a:t>Technologia opracowania </a:t>
            </a:r>
            <a:r>
              <a:rPr lang="pl-PL" b="0" i="0" dirty="0" err="1">
                <a:effectLst/>
                <a:latin typeface="Aptos" panose="020B0004020202020204" pitchFamily="34" charset="0"/>
              </a:rPr>
              <a:t>tyflomap</a:t>
            </a:r>
            <a:r>
              <a:rPr lang="pl-PL" b="0" i="0" dirty="0">
                <a:effectLst/>
                <a:latin typeface="Aptos" panose="020B0004020202020204" pitchFamily="34" charset="0"/>
              </a:rPr>
              <a:t> zabytkowych założeń parkowych”</a:t>
            </a:r>
          </a:p>
          <a:p>
            <a:pPr algn="ctr"/>
            <a:r>
              <a:rPr lang="pl-PL" dirty="0">
                <a:latin typeface="Aptos" panose="020B0004020202020204" pitchFamily="34" charset="0"/>
              </a:rPr>
              <a:t>23 maja 2024 r., Warszawa</a:t>
            </a:r>
          </a:p>
        </p:txBody>
      </p:sp>
      <p:sp>
        <p:nvSpPr>
          <p:cNvPr id="5" name="pole tekstowe 4">
            <a:extLst>
              <a:ext uri="{FF2B5EF4-FFF2-40B4-BE49-F238E27FC236}">
                <a16:creationId xmlns:a16="http://schemas.microsoft.com/office/drawing/2014/main" id="{9F843B9B-5DA2-C1DB-8044-F51809A3313A}"/>
              </a:ext>
            </a:extLst>
          </p:cNvPr>
          <p:cNvSpPr txBox="1"/>
          <p:nvPr/>
        </p:nvSpPr>
        <p:spPr>
          <a:xfrm>
            <a:off x="983432" y="2278613"/>
            <a:ext cx="10225135" cy="646331"/>
          </a:xfrm>
          <a:prstGeom prst="rect">
            <a:avLst/>
          </a:prstGeom>
          <a:noFill/>
        </p:spPr>
        <p:txBody>
          <a:bodyPr wrap="square">
            <a:spAutoFit/>
          </a:bodyPr>
          <a:lstStyle/>
          <a:p>
            <a:pPr algn="ctr"/>
            <a:r>
              <a:rPr lang="pl-PL" sz="3600" b="1" i="0" dirty="0">
                <a:effectLst/>
                <a:latin typeface="Aptos" panose="020B0004020202020204" pitchFamily="34" charset="0"/>
              </a:rPr>
              <a:t>Projektowanie i testowanie znaków dotykowych </a:t>
            </a:r>
            <a:endParaRPr lang="pl-PL" sz="3600" b="1" dirty="0">
              <a:latin typeface="Aptos" panose="020B0004020202020204" pitchFamily="34" charset="0"/>
            </a:endParaRPr>
          </a:p>
        </p:txBody>
      </p:sp>
      <p:sp>
        <p:nvSpPr>
          <p:cNvPr id="6" name="pole tekstowe 5">
            <a:extLst>
              <a:ext uri="{FF2B5EF4-FFF2-40B4-BE49-F238E27FC236}">
                <a16:creationId xmlns:a16="http://schemas.microsoft.com/office/drawing/2014/main" id="{4C19D31B-07DE-C602-9ED7-A187065CCC8D}"/>
              </a:ext>
            </a:extLst>
          </p:cNvPr>
          <p:cNvSpPr txBox="1"/>
          <p:nvPr/>
        </p:nvSpPr>
        <p:spPr>
          <a:xfrm>
            <a:off x="1770482" y="3581400"/>
            <a:ext cx="8651037" cy="892552"/>
          </a:xfrm>
          <a:prstGeom prst="rect">
            <a:avLst/>
          </a:prstGeom>
          <a:noFill/>
        </p:spPr>
        <p:txBody>
          <a:bodyPr wrap="square">
            <a:spAutoFit/>
          </a:bodyPr>
          <a:lstStyle/>
          <a:p>
            <a:pPr algn="ctr"/>
            <a:r>
              <a:rPr lang="pl-PL" sz="2800" b="1" i="0" dirty="0">
                <a:effectLst/>
                <a:latin typeface="Aptos" panose="020B0004020202020204" pitchFamily="34" charset="0"/>
              </a:rPr>
              <a:t>Damian Kiliszek</a:t>
            </a:r>
          </a:p>
          <a:p>
            <a:pPr algn="ctr"/>
            <a:r>
              <a:rPr lang="pl-PL" sz="2400" dirty="0">
                <a:latin typeface="Aptos" panose="020B0004020202020204" pitchFamily="34" charset="0"/>
              </a:rPr>
              <a:t>Wojskowa Akademia Techniczna im. Jarosława Dąbrowskiego</a:t>
            </a:r>
          </a:p>
        </p:txBody>
      </p:sp>
    </p:spTree>
    <p:extLst>
      <p:ext uri="{BB962C8B-B14F-4D97-AF65-F5344CB8AC3E}">
        <p14:creationId xmlns:p14="http://schemas.microsoft.com/office/powerpoint/2010/main" val="1581408730"/>
      </p:ext>
    </p:extLst>
  </p:cSld>
  <p:clrMapOvr>
    <a:masterClrMapping/>
  </p:clrMapOvr>
  <p:transition spd="slow" advClick="0"/>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7" name="Obraz 36"/>
          <p:cNvPicPr>
            <a:picLocks noChangeAspect="1"/>
          </p:cNvPicPr>
          <p:nvPr/>
        </p:nvPicPr>
        <p:blipFill rotWithShape="1">
          <a:blip r:embed="rId3"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40416" y="259755"/>
            <a:ext cx="1296144" cy="329927"/>
          </a:xfrm>
          <a:prstGeom prst="rect">
            <a:avLst/>
          </a:prstGeom>
        </p:spPr>
      </p:pic>
      <p:sp>
        <p:nvSpPr>
          <p:cNvPr id="10" name="AutoShape 2" descr="Rzeczy są dla ludzi - Narodowe Centrum Badań i Rozwoju - Portal Gov.pl">
            <a:extLst>
              <a:ext uri="{FF2B5EF4-FFF2-40B4-BE49-F238E27FC236}">
                <a16:creationId xmlns:a16="http://schemas.microsoft.com/office/drawing/2014/main" id="{F7689B2B-6998-23A7-FC94-2B10A1452B7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sp>
        <p:nvSpPr>
          <p:cNvPr id="13" name="pole tekstowe 12">
            <a:extLst>
              <a:ext uri="{FF2B5EF4-FFF2-40B4-BE49-F238E27FC236}">
                <a16:creationId xmlns:a16="http://schemas.microsoft.com/office/drawing/2014/main" id="{CA71662F-9184-E2CE-90FB-20579B44ABAD}"/>
              </a:ext>
            </a:extLst>
          </p:cNvPr>
          <p:cNvSpPr txBox="1"/>
          <p:nvPr/>
        </p:nvSpPr>
        <p:spPr>
          <a:xfrm>
            <a:off x="119336" y="1196752"/>
            <a:ext cx="5400600" cy="5293757"/>
          </a:xfrm>
          <a:prstGeom prst="rect">
            <a:avLst/>
          </a:prstGeom>
          <a:noFill/>
        </p:spPr>
        <p:txBody>
          <a:bodyPr wrap="square" rtlCol="0">
            <a:spAutoFit/>
          </a:bodyPr>
          <a:lstStyle/>
          <a:p>
            <a:r>
              <a:rPr lang="pl-PL" sz="2600" b="1" dirty="0"/>
              <a:t>Brakuje jednolitych standardów</a:t>
            </a:r>
            <a:r>
              <a:rPr lang="pl-PL" sz="2600" dirty="0"/>
              <a:t> znaków dotykowych. </a:t>
            </a:r>
          </a:p>
          <a:p>
            <a:endParaRPr lang="pl-PL" sz="2600" dirty="0"/>
          </a:p>
          <a:p>
            <a:r>
              <a:rPr lang="pl-PL" sz="2600" dirty="0"/>
              <a:t>Zadanie: </a:t>
            </a:r>
            <a:r>
              <a:rPr lang="pl-PL" sz="2600" b="1" dirty="0">
                <a:solidFill>
                  <a:srgbClr val="00B050"/>
                </a:solidFill>
              </a:rPr>
              <a:t>przygotowanie i przetestowanie autorskiego zestawu znaków dotykowych </a:t>
            </a:r>
            <a:r>
              <a:rPr lang="pl-PL" sz="2600" dirty="0"/>
              <a:t>dla wybranych stylów ogrodów (</a:t>
            </a:r>
            <a:r>
              <a:rPr lang="pl-PL" sz="2600" u="sng" dirty="0"/>
              <a:t>Renesansowy</a:t>
            </a:r>
            <a:r>
              <a:rPr lang="pl-PL" sz="2600" dirty="0"/>
              <a:t>, </a:t>
            </a:r>
            <a:r>
              <a:rPr lang="pl-PL" sz="2600" u="sng" dirty="0"/>
              <a:t>Barokowy</a:t>
            </a:r>
            <a:r>
              <a:rPr lang="pl-PL" sz="2600" dirty="0"/>
              <a:t>, </a:t>
            </a:r>
            <a:r>
              <a:rPr lang="pl-PL" sz="2600" u="sng" dirty="0"/>
              <a:t>Angielski</a:t>
            </a:r>
            <a:r>
              <a:rPr lang="pl-PL" sz="2600" dirty="0"/>
              <a:t>, </a:t>
            </a:r>
            <a:r>
              <a:rPr lang="pl-PL" sz="2600" u="sng" dirty="0"/>
              <a:t>Romantyczny</a:t>
            </a:r>
            <a:r>
              <a:rPr lang="pl-PL" sz="2600" dirty="0"/>
              <a:t> i </a:t>
            </a:r>
            <a:r>
              <a:rPr lang="pl-PL" sz="2600" u="sng" dirty="0"/>
              <a:t>Japoński)</a:t>
            </a:r>
            <a:r>
              <a:rPr lang="pl-PL" sz="2600" dirty="0"/>
              <a:t> na różnych poziomach szczegółowości.</a:t>
            </a:r>
          </a:p>
          <a:p>
            <a:endParaRPr lang="pl-PL" sz="2600" b="1" dirty="0"/>
          </a:p>
          <a:p>
            <a:r>
              <a:rPr lang="pl-PL" sz="2600" b="1" dirty="0"/>
              <a:t>Dwuetapowa procedura testowania znaków.</a:t>
            </a:r>
            <a:endParaRPr lang="pl-PL" dirty="0"/>
          </a:p>
        </p:txBody>
      </p:sp>
      <p:pic>
        <p:nvPicPr>
          <p:cNvPr id="2" name="Symbol zastępczy zawartości 4">
            <a:extLst>
              <a:ext uri="{FF2B5EF4-FFF2-40B4-BE49-F238E27FC236}">
                <a16:creationId xmlns:a16="http://schemas.microsoft.com/office/drawing/2014/main" id="{A7818938-9FE4-38EA-6514-F365C659F19E}"/>
              </a:ext>
            </a:extLst>
          </p:cNvPr>
          <p:cNvPicPr>
            <a:picLocks noGrp="1" noChangeAspect="1"/>
          </p:cNvPicPr>
          <p:nvPr/>
        </p:nvPicPr>
        <p:blipFill rotWithShape="1">
          <a:blip r:embed="rId8">
            <a:extLst>
              <a:ext uri="{28A0092B-C50C-407E-A947-70E740481C1C}">
                <a14:useLocalDpi xmlns:a14="http://schemas.microsoft.com/office/drawing/2010/main" val="0"/>
              </a:ext>
            </a:extLst>
          </a:blip>
          <a:srcRect l="44305"/>
          <a:stretch/>
        </p:blipFill>
        <p:spPr>
          <a:xfrm>
            <a:off x="5663952" y="1916832"/>
            <a:ext cx="6419873" cy="4032448"/>
          </a:xfrm>
          <a:prstGeom prst="rect">
            <a:avLst/>
          </a:prstGeom>
        </p:spPr>
      </p:pic>
    </p:spTree>
    <p:extLst>
      <p:ext uri="{BB962C8B-B14F-4D97-AF65-F5344CB8AC3E}">
        <p14:creationId xmlns:p14="http://schemas.microsoft.com/office/powerpoint/2010/main" val="48831909"/>
      </p:ext>
    </p:extLst>
  </p:cSld>
  <p:clrMapOvr>
    <a:masterClrMapping/>
  </p:clrMapOvr>
  <p:transition spd="slow" advClick="0"/>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7" name="Obraz 36"/>
          <p:cNvPicPr>
            <a:picLocks noChangeAspect="1"/>
          </p:cNvPicPr>
          <p:nvPr/>
        </p:nvPicPr>
        <p:blipFill rotWithShape="1">
          <a:blip r:embed="rId3"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40416" y="259755"/>
            <a:ext cx="1296144" cy="329927"/>
          </a:xfrm>
          <a:prstGeom prst="rect">
            <a:avLst/>
          </a:prstGeom>
        </p:spPr>
      </p:pic>
      <p:sp>
        <p:nvSpPr>
          <p:cNvPr id="10" name="AutoShape 2" descr="Rzeczy są dla ludzi - Narodowe Centrum Badań i Rozwoju - Portal Gov.pl">
            <a:extLst>
              <a:ext uri="{FF2B5EF4-FFF2-40B4-BE49-F238E27FC236}">
                <a16:creationId xmlns:a16="http://schemas.microsoft.com/office/drawing/2014/main" id="{F7689B2B-6998-23A7-FC94-2B10A1452B7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sp>
        <p:nvSpPr>
          <p:cNvPr id="2" name="pole tekstowe 1">
            <a:extLst>
              <a:ext uri="{FF2B5EF4-FFF2-40B4-BE49-F238E27FC236}">
                <a16:creationId xmlns:a16="http://schemas.microsoft.com/office/drawing/2014/main" id="{CA71662F-9184-E2CE-90FB-20579B44ABAD}"/>
              </a:ext>
            </a:extLst>
          </p:cNvPr>
          <p:cNvSpPr txBox="1"/>
          <p:nvPr/>
        </p:nvSpPr>
        <p:spPr>
          <a:xfrm>
            <a:off x="-461522" y="3026581"/>
            <a:ext cx="11881320" cy="369332"/>
          </a:xfrm>
          <a:prstGeom prst="rect">
            <a:avLst/>
          </a:prstGeom>
          <a:noFill/>
        </p:spPr>
        <p:txBody>
          <a:bodyPr wrap="square" rtlCol="0">
            <a:spAutoFit/>
          </a:bodyPr>
          <a:lstStyle/>
          <a:p>
            <a:pPr marL="285750" indent="-285750">
              <a:buFont typeface="Wingdings" panose="05000000000000000000" pitchFamily="2" charset="2"/>
              <a:buChar char="q"/>
            </a:pPr>
            <a:endParaRPr lang="pl-PL" dirty="0"/>
          </a:p>
        </p:txBody>
      </p:sp>
      <p:sp>
        <p:nvSpPr>
          <p:cNvPr id="4" name="AutoShape 2" descr="Rzeczy są dla ludzi - Narodowe Centrum Badań i Rozwoju - Portal Gov.pl">
            <a:extLst>
              <a:ext uri="{FF2B5EF4-FFF2-40B4-BE49-F238E27FC236}">
                <a16:creationId xmlns:a16="http://schemas.microsoft.com/office/drawing/2014/main" id="{F7689B2B-6998-23A7-FC94-2B10A1452B7F}"/>
              </a:ext>
            </a:extLst>
          </p:cNvPr>
          <p:cNvSpPr>
            <a:spLocks noChangeAspect="1" noChangeArrowheads="1"/>
          </p:cNvSpPr>
          <p:nvPr/>
        </p:nvSpPr>
        <p:spPr bwMode="auto">
          <a:xfrm>
            <a:off x="8730462" y="366599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sp>
        <p:nvSpPr>
          <p:cNvPr id="16" name="Tytuł 2">
            <a:extLst>
              <a:ext uri="{FF2B5EF4-FFF2-40B4-BE49-F238E27FC236}">
                <a16:creationId xmlns:a16="http://schemas.microsoft.com/office/drawing/2014/main" id="{C7CBB58A-5548-E363-1AE6-E96366361728}"/>
              </a:ext>
            </a:extLst>
          </p:cNvPr>
          <p:cNvSpPr>
            <a:spLocks noGrp="1"/>
          </p:cNvSpPr>
          <p:nvPr>
            <p:ph type="title"/>
          </p:nvPr>
        </p:nvSpPr>
        <p:spPr>
          <a:xfrm>
            <a:off x="1811521" y="938573"/>
            <a:ext cx="9325039" cy="666196"/>
          </a:xfrm>
        </p:spPr>
        <p:txBody>
          <a:bodyPr>
            <a:noAutofit/>
          </a:bodyPr>
          <a:lstStyle/>
          <a:p>
            <a:r>
              <a:rPr lang="pl-PL" sz="2400" dirty="0">
                <a:latin typeface="Avenir Next LT Pro" panose="020B0504020202020204" pitchFamily="34" charset="-18"/>
              </a:rPr>
              <a:t>ZAŁOŻENIE 3:</a:t>
            </a:r>
            <a:r>
              <a:rPr lang="pl-PL" sz="2400" dirty="0">
                <a:solidFill>
                  <a:srgbClr val="C00000"/>
                </a:solidFill>
                <a:latin typeface="Avenir Next LT Pro" panose="020B0504020202020204" pitchFamily="34" charset="-18"/>
              </a:rPr>
              <a:t> </a:t>
            </a:r>
            <a:r>
              <a:rPr lang="pl-PL" sz="2400" b="1" dirty="0">
                <a:latin typeface="Avenir Next LT Pro" panose="020B0504020202020204" pitchFamily="34" charset="-18"/>
              </a:rPr>
              <a:t>Różne style </a:t>
            </a:r>
            <a:r>
              <a:rPr lang="en-GB" sz="2400" b="1" dirty="0">
                <a:latin typeface="Avenir Next LT Pro" panose="020B0504020202020204" pitchFamily="34" charset="-18"/>
              </a:rPr>
              <a:t>– </a:t>
            </a:r>
            <a:r>
              <a:rPr lang="pl-PL" sz="2400" b="1" dirty="0">
                <a:latin typeface="Avenir Next LT Pro" panose="020B0504020202020204" pitchFamily="34" charset="-18"/>
              </a:rPr>
              <a:t>jeden wspólny system</a:t>
            </a:r>
            <a:r>
              <a:rPr lang="en-GB" sz="2400" b="1" dirty="0">
                <a:latin typeface="Avenir Next LT Pro" panose="020B0504020202020204" pitchFamily="34" charset="-18"/>
              </a:rPr>
              <a:t> </a:t>
            </a:r>
            <a:r>
              <a:rPr lang="pl-PL" sz="2400" b="1" dirty="0">
                <a:latin typeface="Avenir Next LT Pro" panose="020B0504020202020204" pitchFamily="34" charset="-18"/>
              </a:rPr>
              <a:t>znaków</a:t>
            </a:r>
          </a:p>
        </p:txBody>
      </p:sp>
      <p:pic>
        <p:nvPicPr>
          <p:cNvPr id="18" name="Obraz 17">
            <a:extLst>
              <a:ext uri="{FF2B5EF4-FFF2-40B4-BE49-F238E27FC236}">
                <a16:creationId xmlns:a16="http://schemas.microsoft.com/office/drawing/2014/main" id="{837E94E0-BB09-961A-3550-C21488E0C2EC}"/>
              </a:ext>
            </a:extLst>
          </p:cNvPr>
          <p:cNvPicPr>
            <a:picLocks noChangeAspect="1"/>
          </p:cNvPicPr>
          <p:nvPr/>
        </p:nvPicPr>
        <p:blipFill rotWithShape="1">
          <a:blip r:embed="rId8"/>
          <a:srcRect l="204" t="1724" r="699" b="1776"/>
          <a:stretch/>
        </p:blipFill>
        <p:spPr>
          <a:xfrm>
            <a:off x="1127448" y="1836726"/>
            <a:ext cx="10122854" cy="4447334"/>
          </a:xfrm>
          <a:prstGeom prst="rect">
            <a:avLst/>
          </a:prstGeom>
          <a:ln>
            <a:solidFill>
              <a:schemeClr val="bg1">
                <a:lumMod val="50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846123307"/>
      </p:ext>
    </p:extLst>
  </p:cSld>
  <p:clrMapOvr>
    <a:masterClrMapping/>
  </p:clrMapOvr>
  <p:transition spd="slow" advClick="0"/>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7" name="Obraz 36"/>
          <p:cNvPicPr>
            <a:picLocks noChangeAspect="1"/>
          </p:cNvPicPr>
          <p:nvPr/>
        </p:nvPicPr>
        <p:blipFill rotWithShape="1">
          <a:blip r:embed="rId3"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40416" y="259755"/>
            <a:ext cx="1296144" cy="329927"/>
          </a:xfrm>
          <a:prstGeom prst="rect">
            <a:avLst/>
          </a:prstGeom>
        </p:spPr>
      </p:pic>
      <p:sp>
        <p:nvSpPr>
          <p:cNvPr id="10" name="AutoShape 2" descr="Rzeczy są dla ludzi - Narodowe Centrum Badań i Rozwoju - Portal Gov.pl">
            <a:extLst>
              <a:ext uri="{FF2B5EF4-FFF2-40B4-BE49-F238E27FC236}">
                <a16:creationId xmlns:a16="http://schemas.microsoft.com/office/drawing/2014/main" id="{F7689B2B-6998-23A7-FC94-2B10A1452B7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sp>
        <p:nvSpPr>
          <p:cNvPr id="2" name="pole tekstowe 1">
            <a:extLst>
              <a:ext uri="{FF2B5EF4-FFF2-40B4-BE49-F238E27FC236}">
                <a16:creationId xmlns:a16="http://schemas.microsoft.com/office/drawing/2014/main" id="{CA71662F-9184-E2CE-90FB-20579B44ABAD}"/>
              </a:ext>
            </a:extLst>
          </p:cNvPr>
          <p:cNvSpPr txBox="1"/>
          <p:nvPr/>
        </p:nvSpPr>
        <p:spPr>
          <a:xfrm>
            <a:off x="-461522" y="3026581"/>
            <a:ext cx="11881320" cy="369332"/>
          </a:xfrm>
          <a:prstGeom prst="rect">
            <a:avLst/>
          </a:prstGeom>
          <a:noFill/>
        </p:spPr>
        <p:txBody>
          <a:bodyPr wrap="square" rtlCol="0">
            <a:spAutoFit/>
          </a:bodyPr>
          <a:lstStyle/>
          <a:p>
            <a:pPr marL="285750" indent="-285750">
              <a:buFont typeface="Wingdings" panose="05000000000000000000" pitchFamily="2" charset="2"/>
              <a:buChar char="q"/>
            </a:pPr>
            <a:endParaRPr lang="pl-PL" dirty="0"/>
          </a:p>
        </p:txBody>
      </p:sp>
      <p:sp>
        <p:nvSpPr>
          <p:cNvPr id="4" name="AutoShape 2" descr="Rzeczy są dla ludzi - Narodowe Centrum Badań i Rozwoju - Portal Gov.pl">
            <a:extLst>
              <a:ext uri="{FF2B5EF4-FFF2-40B4-BE49-F238E27FC236}">
                <a16:creationId xmlns:a16="http://schemas.microsoft.com/office/drawing/2014/main" id="{F7689B2B-6998-23A7-FC94-2B10A1452B7F}"/>
              </a:ext>
            </a:extLst>
          </p:cNvPr>
          <p:cNvSpPr>
            <a:spLocks noChangeAspect="1" noChangeArrowheads="1"/>
          </p:cNvSpPr>
          <p:nvPr/>
        </p:nvSpPr>
        <p:spPr bwMode="auto">
          <a:xfrm>
            <a:off x="8730462" y="366599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pic>
        <p:nvPicPr>
          <p:cNvPr id="6" name="Obraz 5">
            <a:extLst>
              <a:ext uri="{FF2B5EF4-FFF2-40B4-BE49-F238E27FC236}">
                <a16:creationId xmlns:a16="http://schemas.microsoft.com/office/drawing/2014/main" id="{7916C272-B4DB-C651-8D56-5F0090C564BB}"/>
              </a:ext>
            </a:extLst>
          </p:cNvPr>
          <p:cNvPicPr>
            <a:picLocks noChangeAspect="1"/>
          </p:cNvPicPr>
          <p:nvPr/>
        </p:nvPicPr>
        <p:blipFill rotWithShape="1">
          <a:blip r:embed="rId8"/>
          <a:srcRect l="55914" t="33206" r="14452" b="22136"/>
          <a:stretch/>
        </p:blipFill>
        <p:spPr>
          <a:xfrm>
            <a:off x="3413766" y="2213120"/>
            <a:ext cx="4774809" cy="4047558"/>
          </a:xfrm>
          <a:prstGeom prst="rect">
            <a:avLst/>
          </a:prstGeom>
          <a:ln>
            <a:solidFill>
              <a:schemeClr val="bg1">
                <a:lumMod val="85000"/>
              </a:schemeClr>
            </a:solidFill>
          </a:ln>
          <a:effectLst>
            <a:outerShdw blurRad="50800" dist="38100" dir="2700000" algn="tl" rotWithShape="0">
              <a:prstClr val="black">
                <a:alpha val="40000"/>
              </a:prstClr>
            </a:outerShdw>
          </a:effectLst>
        </p:spPr>
      </p:pic>
      <p:pic>
        <p:nvPicPr>
          <p:cNvPr id="7" name="Obraz 6">
            <a:extLst>
              <a:ext uri="{FF2B5EF4-FFF2-40B4-BE49-F238E27FC236}">
                <a16:creationId xmlns:a16="http://schemas.microsoft.com/office/drawing/2014/main" id="{58D0CFEE-37D2-C171-F7D8-61F937980521}"/>
              </a:ext>
            </a:extLst>
          </p:cNvPr>
          <p:cNvPicPr>
            <a:picLocks noChangeAspect="1"/>
          </p:cNvPicPr>
          <p:nvPr/>
        </p:nvPicPr>
        <p:blipFill rotWithShape="1">
          <a:blip r:embed="rId8"/>
          <a:srcRect l="15333" t="33125" r="68085" b="31292"/>
          <a:stretch/>
        </p:blipFill>
        <p:spPr>
          <a:xfrm>
            <a:off x="163507" y="2420889"/>
            <a:ext cx="3180892" cy="3839790"/>
          </a:xfrm>
          <a:prstGeom prst="rect">
            <a:avLst/>
          </a:prstGeom>
          <a:ln>
            <a:solidFill>
              <a:schemeClr val="bg1">
                <a:lumMod val="85000"/>
              </a:schemeClr>
            </a:solidFill>
          </a:ln>
          <a:effectLst>
            <a:outerShdw blurRad="50800" dist="38100" dir="2700000" algn="tl" rotWithShape="0">
              <a:prstClr val="black">
                <a:alpha val="40000"/>
              </a:prstClr>
            </a:outerShdw>
          </a:effectLst>
        </p:spPr>
      </p:pic>
      <p:pic>
        <p:nvPicPr>
          <p:cNvPr id="8" name="Obraz 7">
            <a:extLst>
              <a:ext uri="{FF2B5EF4-FFF2-40B4-BE49-F238E27FC236}">
                <a16:creationId xmlns:a16="http://schemas.microsoft.com/office/drawing/2014/main" id="{90A4E588-2F6B-278B-3709-38200853E437}"/>
              </a:ext>
            </a:extLst>
          </p:cNvPr>
          <p:cNvPicPr>
            <a:picLocks noChangeAspect="1"/>
          </p:cNvPicPr>
          <p:nvPr/>
        </p:nvPicPr>
        <p:blipFill rotWithShape="1">
          <a:blip r:embed="rId8"/>
          <a:srcRect l="33331" t="32856" r="45835" b="11357"/>
          <a:stretch/>
        </p:blipFill>
        <p:spPr>
          <a:xfrm>
            <a:off x="8427862" y="967427"/>
            <a:ext cx="3514178" cy="5293252"/>
          </a:xfrm>
          <a:prstGeom prst="rect">
            <a:avLst/>
          </a:prstGeom>
          <a:ln>
            <a:solidFill>
              <a:schemeClr val="bg1">
                <a:lumMod val="85000"/>
              </a:schemeClr>
            </a:solidFill>
          </a:ln>
          <a:effectLst>
            <a:outerShdw blurRad="50800" dist="38100" dir="2700000" algn="tl" rotWithShape="0">
              <a:prstClr val="black">
                <a:alpha val="40000"/>
              </a:prstClr>
            </a:outerShdw>
          </a:effectLst>
        </p:spPr>
      </p:pic>
      <p:sp>
        <p:nvSpPr>
          <p:cNvPr id="11" name="pole tekstowe 10">
            <a:extLst>
              <a:ext uri="{FF2B5EF4-FFF2-40B4-BE49-F238E27FC236}">
                <a16:creationId xmlns:a16="http://schemas.microsoft.com/office/drawing/2014/main" id="{45B9D321-6B26-DFC1-C510-1BE1D59A643A}"/>
              </a:ext>
            </a:extLst>
          </p:cNvPr>
          <p:cNvSpPr txBox="1"/>
          <p:nvPr/>
        </p:nvSpPr>
        <p:spPr>
          <a:xfrm>
            <a:off x="119336" y="6309320"/>
            <a:ext cx="3048708" cy="313932"/>
          </a:xfrm>
          <a:prstGeom prst="rect">
            <a:avLst/>
          </a:prstGeom>
          <a:noFill/>
        </p:spPr>
        <p:txBody>
          <a:bodyPr wrap="square">
            <a:spAutoFit/>
          </a:bodyPr>
          <a:lstStyle/>
          <a:p>
            <a:pPr marL="87310" lvl="1" algn="ctr">
              <a:lnSpc>
                <a:spcPct val="90000"/>
              </a:lnSpc>
              <a:spcBef>
                <a:spcPts val="300"/>
              </a:spcBef>
            </a:pPr>
            <a:r>
              <a:rPr lang="en-US" sz="1600" b="1" kern="0" dirty="0">
                <a:solidFill>
                  <a:srgbClr val="000000"/>
                </a:solidFill>
                <a:ea typeface="PMingLiU" panose="02020500000000000000" pitchFamily="18" charset="-120"/>
              </a:rPr>
              <a:t>30 </a:t>
            </a:r>
            <a:r>
              <a:rPr lang="pl-PL" sz="1600" b="1" kern="0" dirty="0">
                <a:solidFill>
                  <a:srgbClr val="000000"/>
                </a:solidFill>
                <a:ea typeface="PMingLiU" panose="02020500000000000000" pitchFamily="18" charset="-120"/>
              </a:rPr>
              <a:t>znaków punktowych</a:t>
            </a:r>
          </a:p>
        </p:txBody>
      </p:sp>
      <p:sp>
        <p:nvSpPr>
          <p:cNvPr id="13" name="pole tekstowe 12">
            <a:extLst>
              <a:ext uri="{FF2B5EF4-FFF2-40B4-BE49-F238E27FC236}">
                <a16:creationId xmlns:a16="http://schemas.microsoft.com/office/drawing/2014/main" id="{4FA93591-AFFF-EE4B-75AF-D4CF4696CB91}"/>
              </a:ext>
            </a:extLst>
          </p:cNvPr>
          <p:cNvSpPr txBox="1"/>
          <p:nvPr/>
        </p:nvSpPr>
        <p:spPr>
          <a:xfrm>
            <a:off x="3661770" y="6309320"/>
            <a:ext cx="4278799" cy="313932"/>
          </a:xfrm>
          <a:prstGeom prst="rect">
            <a:avLst/>
          </a:prstGeom>
          <a:noFill/>
        </p:spPr>
        <p:txBody>
          <a:bodyPr wrap="square">
            <a:spAutoFit/>
          </a:bodyPr>
          <a:lstStyle/>
          <a:p>
            <a:pPr marL="87310" lvl="1" algn="ctr">
              <a:lnSpc>
                <a:spcPct val="90000"/>
              </a:lnSpc>
              <a:spcBef>
                <a:spcPts val="300"/>
              </a:spcBef>
            </a:pPr>
            <a:r>
              <a:rPr lang="pl-PL" sz="1600" b="1" kern="0" dirty="0">
                <a:solidFill>
                  <a:srgbClr val="000000"/>
                </a:solidFill>
                <a:ea typeface="PMingLiU" panose="02020500000000000000" pitchFamily="18" charset="-120"/>
              </a:rPr>
              <a:t>16 znaków powierzchniowych </a:t>
            </a:r>
          </a:p>
        </p:txBody>
      </p:sp>
      <p:sp>
        <p:nvSpPr>
          <p:cNvPr id="14" name="pole tekstowe 13">
            <a:extLst>
              <a:ext uri="{FF2B5EF4-FFF2-40B4-BE49-F238E27FC236}">
                <a16:creationId xmlns:a16="http://schemas.microsoft.com/office/drawing/2014/main" id="{DE756EA2-995D-D378-0781-DC3C811BAB41}"/>
              </a:ext>
            </a:extLst>
          </p:cNvPr>
          <p:cNvSpPr txBox="1"/>
          <p:nvPr/>
        </p:nvSpPr>
        <p:spPr>
          <a:xfrm>
            <a:off x="9093776" y="6309320"/>
            <a:ext cx="2560968" cy="313932"/>
          </a:xfrm>
          <a:prstGeom prst="rect">
            <a:avLst/>
          </a:prstGeom>
          <a:noFill/>
        </p:spPr>
        <p:txBody>
          <a:bodyPr wrap="square">
            <a:spAutoFit/>
          </a:bodyPr>
          <a:lstStyle/>
          <a:p>
            <a:pPr marL="87310" lvl="1">
              <a:lnSpc>
                <a:spcPct val="90000"/>
              </a:lnSpc>
              <a:spcBef>
                <a:spcPts val="300"/>
              </a:spcBef>
            </a:pPr>
            <a:r>
              <a:rPr lang="pl-PL" sz="1600" b="1" kern="0" dirty="0">
                <a:solidFill>
                  <a:srgbClr val="000000"/>
                </a:solidFill>
                <a:ea typeface="PMingLiU" panose="02020500000000000000" pitchFamily="18" charset="-120"/>
              </a:rPr>
              <a:t>13 znaków liniowych</a:t>
            </a:r>
          </a:p>
        </p:txBody>
      </p:sp>
      <p:sp>
        <p:nvSpPr>
          <p:cNvPr id="17" name="pole tekstowe 16">
            <a:extLst>
              <a:ext uri="{FF2B5EF4-FFF2-40B4-BE49-F238E27FC236}">
                <a16:creationId xmlns:a16="http://schemas.microsoft.com/office/drawing/2014/main" id="{66E11941-A6B4-E665-395E-A54717012E14}"/>
              </a:ext>
            </a:extLst>
          </p:cNvPr>
          <p:cNvSpPr txBox="1"/>
          <p:nvPr/>
        </p:nvSpPr>
        <p:spPr>
          <a:xfrm>
            <a:off x="119336" y="1052736"/>
            <a:ext cx="10340623" cy="492443"/>
          </a:xfrm>
          <a:prstGeom prst="rect">
            <a:avLst/>
          </a:prstGeom>
          <a:noFill/>
        </p:spPr>
        <p:txBody>
          <a:bodyPr wrap="square" rtlCol="0">
            <a:spAutoFit/>
          </a:bodyPr>
          <a:lstStyle/>
          <a:p>
            <a:r>
              <a:rPr lang="pl-PL" sz="2600" u="sng" dirty="0"/>
              <a:t>59 znaków różnych geometrii</a:t>
            </a:r>
            <a:endParaRPr lang="pl-PL" sz="2600" dirty="0"/>
          </a:p>
        </p:txBody>
      </p:sp>
    </p:spTree>
    <p:extLst>
      <p:ext uri="{BB962C8B-B14F-4D97-AF65-F5344CB8AC3E}">
        <p14:creationId xmlns:p14="http://schemas.microsoft.com/office/powerpoint/2010/main" val="2627652014"/>
      </p:ext>
    </p:extLst>
  </p:cSld>
  <p:clrMapOvr>
    <a:masterClrMapping/>
  </p:clrMapOvr>
  <p:transition spd="slow" advClick="0"/>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7" name="Obraz 36"/>
          <p:cNvPicPr>
            <a:picLocks noChangeAspect="1"/>
          </p:cNvPicPr>
          <p:nvPr/>
        </p:nvPicPr>
        <p:blipFill rotWithShape="1">
          <a:blip r:embed="rId3"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40416" y="259755"/>
            <a:ext cx="1296144" cy="329927"/>
          </a:xfrm>
          <a:prstGeom prst="rect">
            <a:avLst/>
          </a:prstGeom>
        </p:spPr>
      </p:pic>
      <p:sp>
        <p:nvSpPr>
          <p:cNvPr id="10" name="AutoShape 2" descr="Rzeczy są dla ludzi - Narodowe Centrum Badań i Rozwoju - Portal Gov.pl">
            <a:extLst>
              <a:ext uri="{FF2B5EF4-FFF2-40B4-BE49-F238E27FC236}">
                <a16:creationId xmlns:a16="http://schemas.microsoft.com/office/drawing/2014/main" id="{F7689B2B-6998-23A7-FC94-2B10A1452B7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sp>
        <p:nvSpPr>
          <p:cNvPr id="4" name="pole tekstowe 3">
            <a:extLst>
              <a:ext uri="{FF2B5EF4-FFF2-40B4-BE49-F238E27FC236}">
                <a16:creationId xmlns:a16="http://schemas.microsoft.com/office/drawing/2014/main" id="{B3E823DC-2253-C680-6B3A-CD06A11C5F04}"/>
              </a:ext>
            </a:extLst>
          </p:cNvPr>
          <p:cNvSpPr txBox="1"/>
          <p:nvPr/>
        </p:nvSpPr>
        <p:spPr>
          <a:xfrm>
            <a:off x="119336" y="1196752"/>
            <a:ext cx="4824536" cy="3757952"/>
          </a:xfrm>
          <a:prstGeom prst="rect">
            <a:avLst/>
          </a:prstGeom>
          <a:noFill/>
        </p:spPr>
        <p:txBody>
          <a:bodyPr wrap="square" rtlCol="0">
            <a:spAutoFit/>
          </a:bodyPr>
          <a:lstStyle/>
          <a:p>
            <a:r>
              <a:rPr lang="pl-PL" sz="2600" b="1" dirty="0"/>
              <a:t>Grupa testerów</a:t>
            </a:r>
            <a:endParaRPr lang="pl-PL" sz="2600" dirty="0"/>
          </a:p>
          <a:p>
            <a:pPr marL="341313" indent="-341313" algn="just" hangingPunct="0">
              <a:lnSpc>
                <a:spcPct val="90000"/>
              </a:lnSpc>
              <a:spcBef>
                <a:spcPts val="600"/>
              </a:spcBef>
              <a:buFont typeface="Wingdings" panose="05000000000000000000" pitchFamily="2" charset="2"/>
              <a:buChar char="q"/>
            </a:pPr>
            <a:r>
              <a:rPr lang="pl-PL" sz="2600" dirty="0">
                <a:solidFill>
                  <a:srgbClr val="000000"/>
                </a:solidFill>
                <a:ea typeface="PMingLiU" panose="02020500000000000000" pitchFamily="18" charset="-120"/>
              </a:rPr>
              <a:t>zrekrutowano łącznie</a:t>
            </a:r>
            <a:r>
              <a:rPr lang="pl-PL" sz="2600" b="1" dirty="0">
                <a:solidFill>
                  <a:srgbClr val="000000"/>
                </a:solidFill>
                <a:ea typeface="PMingLiU" panose="02020500000000000000" pitchFamily="18" charset="-120"/>
              </a:rPr>
              <a:t> </a:t>
            </a:r>
            <a:r>
              <a:rPr lang="en-US" sz="2600" b="1" dirty="0">
                <a:solidFill>
                  <a:srgbClr val="000000"/>
                </a:solidFill>
                <a:ea typeface="PMingLiU" panose="02020500000000000000" pitchFamily="18" charset="-120"/>
              </a:rPr>
              <a:t>86</a:t>
            </a:r>
            <a:r>
              <a:rPr lang="pl-PL" sz="2600" b="1" dirty="0">
                <a:solidFill>
                  <a:srgbClr val="000000"/>
                </a:solidFill>
                <a:ea typeface="PMingLiU" panose="02020500000000000000" pitchFamily="18" charset="-120"/>
              </a:rPr>
              <a:t> osób</a:t>
            </a:r>
            <a:endParaRPr lang="pl-PL" sz="2600" dirty="0">
              <a:solidFill>
                <a:srgbClr val="000000"/>
              </a:solidFill>
              <a:ea typeface="PMingLiU" panose="02020500000000000000" pitchFamily="18" charset="-120"/>
            </a:endParaRPr>
          </a:p>
          <a:p>
            <a:pPr marL="342891" indent="-342891" algn="just" hangingPunct="0">
              <a:lnSpc>
                <a:spcPct val="90000"/>
              </a:lnSpc>
              <a:spcBef>
                <a:spcPts val="1200"/>
              </a:spcBef>
              <a:buFont typeface="Wingdings" panose="05000000000000000000" pitchFamily="2" charset="2"/>
              <a:buChar char="q"/>
            </a:pPr>
            <a:r>
              <a:rPr lang="pl-PL" sz="2600" b="1" dirty="0">
                <a:solidFill>
                  <a:srgbClr val="000000"/>
                </a:solidFill>
                <a:ea typeface="PMingLiU" panose="02020500000000000000" pitchFamily="18" charset="-120"/>
              </a:rPr>
              <a:t>20 testerów </a:t>
            </a:r>
            <a:r>
              <a:rPr lang="pl-PL" sz="2600" dirty="0">
                <a:solidFill>
                  <a:srgbClr val="000000"/>
                </a:solidFill>
                <a:ea typeface="PMingLiU" panose="02020500000000000000" pitchFamily="18" charset="-120"/>
              </a:rPr>
              <a:t>w pierwszej sesji, </a:t>
            </a:r>
            <a:r>
              <a:rPr lang="pl-PL" sz="2600" b="1" dirty="0">
                <a:solidFill>
                  <a:srgbClr val="000000"/>
                </a:solidFill>
                <a:ea typeface="PMingLiU" panose="02020500000000000000" pitchFamily="18" charset="-120"/>
              </a:rPr>
              <a:t>19</a:t>
            </a:r>
            <a:r>
              <a:rPr lang="en-US" sz="2600" b="1" dirty="0">
                <a:solidFill>
                  <a:srgbClr val="000000"/>
                </a:solidFill>
                <a:ea typeface="PMingLiU" panose="02020500000000000000" pitchFamily="18" charset="-120"/>
              </a:rPr>
              <a:t> teste</a:t>
            </a:r>
            <a:r>
              <a:rPr lang="pl-PL" sz="2600" b="1" dirty="0">
                <a:solidFill>
                  <a:srgbClr val="000000"/>
                </a:solidFill>
                <a:ea typeface="PMingLiU" panose="02020500000000000000" pitchFamily="18" charset="-120"/>
              </a:rPr>
              <a:t>rów</a:t>
            </a:r>
            <a:r>
              <a:rPr lang="en-US" sz="2600" b="1" dirty="0">
                <a:solidFill>
                  <a:srgbClr val="000000"/>
                </a:solidFill>
                <a:ea typeface="PMingLiU" panose="02020500000000000000" pitchFamily="18" charset="-120"/>
              </a:rPr>
              <a:t> </a:t>
            </a:r>
            <a:r>
              <a:rPr lang="pl-PL" sz="2600" dirty="0">
                <a:solidFill>
                  <a:srgbClr val="000000"/>
                </a:solidFill>
                <a:ea typeface="PMingLiU" panose="02020500000000000000" pitchFamily="18" charset="-120"/>
              </a:rPr>
              <a:t>w drugiej sesji (jedna osoba zrezygnowała w ostatniej chwili)</a:t>
            </a:r>
            <a:r>
              <a:rPr lang="pl-PL" sz="2600" b="1" dirty="0">
                <a:solidFill>
                  <a:srgbClr val="333333"/>
                </a:solidFill>
                <a:effectLst>
                  <a:outerShdw blurRad="38100" dist="38100" dir="2700000" algn="tl">
                    <a:srgbClr val="000000">
                      <a:alpha val="43137"/>
                    </a:srgbClr>
                  </a:outerShdw>
                </a:effectLst>
                <a:ea typeface="MS Mincho" panose="02020609040205080304" pitchFamily="49" charset="-128"/>
              </a:rPr>
              <a:t> </a:t>
            </a:r>
          </a:p>
          <a:p>
            <a:pPr marL="342891" indent="-342891" algn="just" hangingPunct="0">
              <a:lnSpc>
                <a:spcPct val="90000"/>
              </a:lnSpc>
              <a:spcBef>
                <a:spcPts val="1200"/>
              </a:spcBef>
              <a:buFont typeface="Wingdings" panose="05000000000000000000" pitchFamily="2" charset="2"/>
              <a:buChar char="q"/>
            </a:pPr>
            <a:r>
              <a:rPr lang="en-US" sz="2600" b="1" dirty="0">
                <a:solidFill>
                  <a:srgbClr val="000000"/>
                </a:solidFill>
                <a:ea typeface="PMingLiU" panose="02020500000000000000" pitchFamily="18" charset="-120"/>
              </a:rPr>
              <a:t>17 </a:t>
            </a:r>
            <a:r>
              <a:rPr lang="pl-PL" sz="2600" b="1" dirty="0">
                <a:solidFill>
                  <a:srgbClr val="000000"/>
                </a:solidFill>
                <a:ea typeface="PMingLiU" panose="02020500000000000000" pitchFamily="18" charset="-120"/>
              </a:rPr>
              <a:t>testerów</a:t>
            </a:r>
            <a:r>
              <a:rPr lang="en-US" sz="2600" b="1" dirty="0">
                <a:solidFill>
                  <a:srgbClr val="000000"/>
                </a:solidFill>
                <a:ea typeface="PMingLiU" panose="02020500000000000000" pitchFamily="18" charset="-120"/>
              </a:rPr>
              <a:t> </a:t>
            </a:r>
            <a:r>
              <a:rPr lang="pl-PL" sz="2600" dirty="0">
                <a:solidFill>
                  <a:srgbClr val="000000"/>
                </a:solidFill>
                <a:ea typeface="PMingLiU" panose="02020500000000000000" pitchFamily="18" charset="-120"/>
              </a:rPr>
              <a:t>w drugiej sesji były to </a:t>
            </a:r>
            <a:r>
              <a:rPr lang="pl-PL" sz="2600" b="1" dirty="0">
                <a:solidFill>
                  <a:srgbClr val="000000"/>
                </a:solidFill>
                <a:ea typeface="PMingLiU" panose="02020500000000000000" pitchFamily="18" charset="-120"/>
              </a:rPr>
              <a:t>te same osoby</a:t>
            </a:r>
            <a:r>
              <a:rPr lang="pl-PL" sz="2600" dirty="0">
                <a:solidFill>
                  <a:srgbClr val="000000"/>
                </a:solidFill>
                <a:ea typeface="PMingLiU" panose="02020500000000000000" pitchFamily="18" charset="-120"/>
              </a:rPr>
              <a:t>, które wzięły udział w pierwszej sesji</a:t>
            </a:r>
            <a:endParaRPr lang="pl-PL" sz="2600" dirty="0">
              <a:solidFill>
                <a:srgbClr val="333333"/>
              </a:solidFill>
              <a:ea typeface="MS Mincho" panose="02020609040205080304" pitchFamily="49" charset="-128"/>
            </a:endParaRPr>
          </a:p>
        </p:txBody>
      </p:sp>
      <p:pic>
        <p:nvPicPr>
          <p:cNvPr id="15" name="Obraz 14">
            <a:extLst>
              <a:ext uri="{FF2B5EF4-FFF2-40B4-BE49-F238E27FC236}">
                <a16:creationId xmlns:a16="http://schemas.microsoft.com/office/drawing/2014/main" id="{6A96AF43-3F07-2C46-7E07-E9B4C07EA4D8}"/>
              </a:ext>
            </a:extLst>
          </p:cNvPr>
          <p:cNvPicPr>
            <a:picLocks noChangeAspect="1"/>
          </p:cNvPicPr>
          <p:nvPr/>
        </p:nvPicPr>
        <p:blipFill>
          <a:blip r:embed="rId8"/>
          <a:stretch>
            <a:fillRect/>
          </a:stretch>
        </p:blipFill>
        <p:spPr>
          <a:xfrm>
            <a:off x="5935892" y="3703677"/>
            <a:ext cx="5416691" cy="3053425"/>
          </a:xfrm>
          <a:prstGeom prst="rect">
            <a:avLst/>
          </a:prstGeom>
        </p:spPr>
      </p:pic>
      <p:pic>
        <p:nvPicPr>
          <p:cNvPr id="16" name="Obraz 15">
            <a:extLst>
              <a:ext uri="{FF2B5EF4-FFF2-40B4-BE49-F238E27FC236}">
                <a16:creationId xmlns:a16="http://schemas.microsoft.com/office/drawing/2014/main" id="{3BC16ACE-2E09-F63B-48A3-6380BC4E993E}"/>
              </a:ext>
            </a:extLst>
          </p:cNvPr>
          <p:cNvPicPr>
            <a:picLocks noChangeAspect="1"/>
          </p:cNvPicPr>
          <p:nvPr/>
        </p:nvPicPr>
        <p:blipFill>
          <a:blip r:embed="rId9"/>
          <a:stretch>
            <a:fillRect/>
          </a:stretch>
        </p:blipFill>
        <p:spPr>
          <a:xfrm>
            <a:off x="6007901" y="840937"/>
            <a:ext cx="5416691" cy="3092119"/>
          </a:xfrm>
          <a:prstGeom prst="rect">
            <a:avLst/>
          </a:prstGeom>
        </p:spPr>
      </p:pic>
    </p:spTree>
    <p:extLst>
      <p:ext uri="{BB962C8B-B14F-4D97-AF65-F5344CB8AC3E}">
        <p14:creationId xmlns:p14="http://schemas.microsoft.com/office/powerpoint/2010/main" val="2900008031"/>
      </p:ext>
    </p:extLst>
  </p:cSld>
  <p:clrMapOvr>
    <a:masterClrMapping/>
  </p:clrMapOvr>
  <p:transition spd="slow" advClick="0"/>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Obraz 36"/>
          <p:cNvPicPr>
            <a:picLocks noChangeAspect="1"/>
          </p:cNvPicPr>
          <p:nvPr/>
        </p:nvPicPr>
        <p:blipFill rotWithShape="1">
          <a:blip r:embed="rId3"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40416" y="259755"/>
            <a:ext cx="1296144" cy="329927"/>
          </a:xfrm>
          <a:prstGeom prst="rect">
            <a:avLst/>
          </a:prstGeom>
        </p:spPr>
      </p:pic>
      <p:sp>
        <p:nvSpPr>
          <p:cNvPr id="10" name="AutoShape 2" descr="Rzeczy są dla ludzi - Narodowe Centrum Badań i Rozwoju - Portal Gov.pl">
            <a:extLst>
              <a:ext uri="{FF2B5EF4-FFF2-40B4-BE49-F238E27FC236}">
                <a16:creationId xmlns:a16="http://schemas.microsoft.com/office/drawing/2014/main" id="{F7689B2B-6998-23A7-FC94-2B10A1452B7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sp>
        <p:nvSpPr>
          <p:cNvPr id="4" name="Prostokąt 3">
            <a:extLst>
              <a:ext uri="{FF2B5EF4-FFF2-40B4-BE49-F238E27FC236}">
                <a16:creationId xmlns:a16="http://schemas.microsoft.com/office/drawing/2014/main" id="{2ECF76B9-1EFD-6116-4D87-C8DAF48AA143}"/>
              </a:ext>
            </a:extLst>
          </p:cNvPr>
          <p:cNvSpPr/>
          <p:nvPr/>
        </p:nvSpPr>
        <p:spPr>
          <a:xfrm>
            <a:off x="8112224" y="908720"/>
            <a:ext cx="3744416" cy="3272258"/>
          </a:xfrm>
          <a:prstGeom prst="rect">
            <a:avLst/>
          </a:prstGeom>
          <a:noFill/>
          <a:ln w="38100">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 name="Prostokąt 4">
            <a:extLst>
              <a:ext uri="{FF2B5EF4-FFF2-40B4-BE49-F238E27FC236}">
                <a16:creationId xmlns:a16="http://schemas.microsoft.com/office/drawing/2014/main" id="{E7C0F52D-2CC8-63C4-B52E-6894F938F7EF}"/>
              </a:ext>
            </a:extLst>
          </p:cNvPr>
          <p:cNvSpPr/>
          <p:nvPr/>
        </p:nvSpPr>
        <p:spPr>
          <a:xfrm>
            <a:off x="8112224" y="4180978"/>
            <a:ext cx="3744416" cy="2560390"/>
          </a:xfrm>
          <a:prstGeom prst="rect">
            <a:avLst/>
          </a:prstGeom>
          <a:noFill/>
          <a:ln w="38100">
            <a:solidFill>
              <a:srgbClr val="0000FF"/>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 name="pole tekstowe 6">
            <a:extLst>
              <a:ext uri="{FF2B5EF4-FFF2-40B4-BE49-F238E27FC236}">
                <a16:creationId xmlns:a16="http://schemas.microsoft.com/office/drawing/2014/main" id="{DAC597A9-16E2-16FA-02F8-D769C98FCD1D}"/>
              </a:ext>
            </a:extLst>
          </p:cNvPr>
          <p:cNvSpPr txBox="1"/>
          <p:nvPr/>
        </p:nvSpPr>
        <p:spPr>
          <a:xfrm rot="-5400000">
            <a:off x="7063274" y="1835719"/>
            <a:ext cx="1543902" cy="553998"/>
          </a:xfrm>
          <a:prstGeom prst="rect">
            <a:avLst/>
          </a:prstGeom>
          <a:noFill/>
        </p:spPr>
        <p:txBody>
          <a:bodyPr wrap="square" rtlCol="0">
            <a:spAutoFit/>
          </a:bodyPr>
          <a:lstStyle/>
          <a:p>
            <a:r>
              <a:rPr lang="pl-PL" sz="3000" b="1" dirty="0">
                <a:solidFill>
                  <a:srgbClr val="FF0000"/>
                </a:solidFill>
              </a:rPr>
              <a:t>SESJA  1</a:t>
            </a:r>
          </a:p>
        </p:txBody>
      </p:sp>
      <p:sp>
        <p:nvSpPr>
          <p:cNvPr id="8" name="pole tekstowe 7">
            <a:extLst>
              <a:ext uri="{FF2B5EF4-FFF2-40B4-BE49-F238E27FC236}">
                <a16:creationId xmlns:a16="http://schemas.microsoft.com/office/drawing/2014/main" id="{0DBEAEBC-BD8F-2411-ED58-E9CB7C9004A1}"/>
              </a:ext>
            </a:extLst>
          </p:cNvPr>
          <p:cNvSpPr txBox="1"/>
          <p:nvPr/>
        </p:nvSpPr>
        <p:spPr>
          <a:xfrm rot="-5400000">
            <a:off x="7042554" y="4642686"/>
            <a:ext cx="1685227" cy="553998"/>
          </a:xfrm>
          <a:prstGeom prst="rect">
            <a:avLst/>
          </a:prstGeom>
          <a:noFill/>
        </p:spPr>
        <p:txBody>
          <a:bodyPr wrap="square" rtlCol="0">
            <a:spAutoFit/>
          </a:bodyPr>
          <a:lstStyle/>
          <a:p>
            <a:r>
              <a:rPr lang="pl-PL" sz="3000" b="1" dirty="0">
                <a:solidFill>
                  <a:srgbClr val="0000FF"/>
                </a:solidFill>
              </a:rPr>
              <a:t>SESJA   2</a:t>
            </a:r>
          </a:p>
        </p:txBody>
      </p:sp>
      <p:sp>
        <p:nvSpPr>
          <p:cNvPr id="11" name="pole tekstowe 10">
            <a:extLst>
              <a:ext uri="{FF2B5EF4-FFF2-40B4-BE49-F238E27FC236}">
                <a16:creationId xmlns:a16="http://schemas.microsoft.com/office/drawing/2014/main" id="{84DED2BC-32EF-1BF5-9871-604A8E8F47EB}"/>
              </a:ext>
            </a:extLst>
          </p:cNvPr>
          <p:cNvSpPr txBox="1"/>
          <p:nvPr/>
        </p:nvSpPr>
        <p:spPr>
          <a:xfrm>
            <a:off x="119336" y="1196752"/>
            <a:ext cx="6696744" cy="2092881"/>
          </a:xfrm>
          <a:prstGeom prst="rect">
            <a:avLst/>
          </a:prstGeom>
          <a:noFill/>
        </p:spPr>
        <p:txBody>
          <a:bodyPr wrap="square" rtlCol="0">
            <a:spAutoFit/>
          </a:bodyPr>
          <a:lstStyle/>
          <a:p>
            <a:r>
              <a:rPr lang="pl-PL" sz="2600" b="1" dirty="0"/>
              <a:t>Dwuetapowa procedura testowania znaków:</a:t>
            </a:r>
          </a:p>
          <a:p>
            <a:endParaRPr lang="pl-PL" sz="2600" dirty="0"/>
          </a:p>
          <a:p>
            <a:pPr marL="285750" indent="-285750">
              <a:buFont typeface="Wingdings" panose="05000000000000000000" pitchFamily="2" charset="2"/>
              <a:buChar char="q"/>
            </a:pPr>
            <a:r>
              <a:rPr lang="pl-PL" sz="2600" dirty="0"/>
              <a:t> </a:t>
            </a:r>
            <a:r>
              <a:rPr lang="pl-PL" sz="2600" dirty="0">
                <a:solidFill>
                  <a:srgbClr val="FF0000"/>
                </a:solidFill>
              </a:rPr>
              <a:t>Sesja 1</a:t>
            </a:r>
            <a:r>
              <a:rPr lang="pl-PL" sz="2600" dirty="0"/>
              <a:t>: testowanie znaków w </a:t>
            </a:r>
            <a:r>
              <a:rPr lang="pl-PL" sz="2600" b="1" dirty="0"/>
              <a:t>izolacji</a:t>
            </a:r>
            <a:r>
              <a:rPr lang="pl-PL" sz="2600" dirty="0"/>
              <a:t> </a:t>
            </a:r>
          </a:p>
          <a:p>
            <a:endParaRPr lang="pl-PL" sz="2600" dirty="0"/>
          </a:p>
          <a:p>
            <a:pPr marL="285750" indent="-285750">
              <a:buFont typeface="Wingdings" panose="05000000000000000000" pitchFamily="2" charset="2"/>
              <a:buChar char="q"/>
            </a:pPr>
            <a:r>
              <a:rPr lang="pl-PL" sz="2600" dirty="0"/>
              <a:t> </a:t>
            </a:r>
            <a:r>
              <a:rPr lang="pl-PL" sz="2600" dirty="0">
                <a:solidFill>
                  <a:srgbClr val="0000FF"/>
                </a:solidFill>
              </a:rPr>
              <a:t>Sesja 2</a:t>
            </a:r>
            <a:r>
              <a:rPr lang="pl-PL" sz="2600" dirty="0"/>
              <a:t>: testowanie znaków w </a:t>
            </a:r>
            <a:r>
              <a:rPr lang="pl-PL" sz="2600" b="1" dirty="0"/>
              <a:t>kontekście</a:t>
            </a:r>
          </a:p>
        </p:txBody>
      </p:sp>
      <p:pic>
        <p:nvPicPr>
          <p:cNvPr id="2" name="Obraz 1">
            <a:extLst>
              <a:ext uri="{FF2B5EF4-FFF2-40B4-BE49-F238E27FC236}">
                <a16:creationId xmlns:a16="http://schemas.microsoft.com/office/drawing/2014/main" id="{2A119238-74D7-6EF8-A091-6D398F49BCAA}"/>
              </a:ext>
            </a:extLst>
          </p:cNvPr>
          <p:cNvPicPr>
            <a:picLocks noChangeAspect="1"/>
          </p:cNvPicPr>
          <p:nvPr/>
        </p:nvPicPr>
        <p:blipFill>
          <a:blip r:embed="rId8"/>
          <a:stretch>
            <a:fillRect/>
          </a:stretch>
        </p:blipFill>
        <p:spPr>
          <a:xfrm>
            <a:off x="8259597" y="951944"/>
            <a:ext cx="3552200" cy="5789424"/>
          </a:xfrm>
          <a:prstGeom prst="rect">
            <a:avLst/>
          </a:prstGeom>
        </p:spPr>
      </p:pic>
    </p:spTree>
    <p:extLst>
      <p:ext uri="{BB962C8B-B14F-4D97-AF65-F5344CB8AC3E}">
        <p14:creationId xmlns:p14="http://schemas.microsoft.com/office/powerpoint/2010/main" val="4089124938"/>
      </p:ext>
    </p:extLst>
  </p:cSld>
  <p:clrMapOvr>
    <a:masterClrMapping/>
  </p:clrMapOvr>
  <p:transition spd="slow" advClick="0"/>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7" name="Obraz 36"/>
          <p:cNvPicPr>
            <a:picLocks noChangeAspect="1"/>
          </p:cNvPicPr>
          <p:nvPr/>
        </p:nvPicPr>
        <p:blipFill rotWithShape="1">
          <a:blip r:embed="rId3"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40416" y="259755"/>
            <a:ext cx="1296144" cy="329927"/>
          </a:xfrm>
          <a:prstGeom prst="rect">
            <a:avLst/>
          </a:prstGeom>
        </p:spPr>
      </p:pic>
      <p:sp>
        <p:nvSpPr>
          <p:cNvPr id="10" name="AutoShape 2" descr="Rzeczy są dla ludzi - Narodowe Centrum Badań i Rozwoju - Portal Gov.pl">
            <a:extLst>
              <a:ext uri="{FF2B5EF4-FFF2-40B4-BE49-F238E27FC236}">
                <a16:creationId xmlns:a16="http://schemas.microsoft.com/office/drawing/2014/main" id="{F7689B2B-6998-23A7-FC94-2B10A1452B7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sp>
        <p:nvSpPr>
          <p:cNvPr id="2" name="pole tekstowe 1">
            <a:extLst>
              <a:ext uri="{FF2B5EF4-FFF2-40B4-BE49-F238E27FC236}">
                <a16:creationId xmlns:a16="http://schemas.microsoft.com/office/drawing/2014/main" id="{CA71662F-9184-E2CE-90FB-20579B44ABAD}"/>
              </a:ext>
            </a:extLst>
          </p:cNvPr>
          <p:cNvSpPr txBox="1"/>
          <p:nvPr/>
        </p:nvSpPr>
        <p:spPr>
          <a:xfrm>
            <a:off x="-461522" y="3026581"/>
            <a:ext cx="11881320" cy="369332"/>
          </a:xfrm>
          <a:prstGeom prst="rect">
            <a:avLst/>
          </a:prstGeom>
          <a:noFill/>
        </p:spPr>
        <p:txBody>
          <a:bodyPr wrap="square" rtlCol="0">
            <a:spAutoFit/>
          </a:bodyPr>
          <a:lstStyle/>
          <a:p>
            <a:pPr marL="285750" indent="-285750">
              <a:buFont typeface="Wingdings" panose="05000000000000000000" pitchFamily="2" charset="2"/>
              <a:buChar char="q"/>
            </a:pPr>
            <a:endParaRPr lang="pl-PL" dirty="0"/>
          </a:p>
        </p:txBody>
      </p:sp>
      <p:sp>
        <p:nvSpPr>
          <p:cNvPr id="4" name="AutoShape 2" descr="Rzeczy są dla ludzi - Narodowe Centrum Badań i Rozwoju - Portal Gov.pl">
            <a:extLst>
              <a:ext uri="{FF2B5EF4-FFF2-40B4-BE49-F238E27FC236}">
                <a16:creationId xmlns:a16="http://schemas.microsoft.com/office/drawing/2014/main" id="{F7689B2B-6998-23A7-FC94-2B10A1452B7F}"/>
              </a:ext>
            </a:extLst>
          </p:cNvPr>
          <p:cNvSpPr>
            <a:spLocks noChangeAspect="1" noChangeArrowheads="1"/>
          </p:cNvSpPr>
          <p:nvPr/>
        </p:nvSpPr>
        <p:spPr bwMode="auto">
          <a:xfrm>
            <a:off x="8730462" y="366599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pic>
        <p:nvPicPr>
          <p:cNvPr id="15" name="Picture 1901970889" descr="Obraz zawierający tekst&#10;&#10;Opis wygenerowany automatycznie">
            <a:extLst>
              <a:ext uri="{FF2B5EF4-FFF2-40B4-BE49-F238E27FC236}">
                <a16:creationId xmlns:a16="http://schemas.microsoft.com/office/drawing/2014/main" id="{6CD88E46-1BC4-9226-B310-CA0BE79CFC23}"/>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r="8576"/>
          <a:stretch/>
        </p:blipFill>
        <p:spPr bwMode="auto">
          <a:xfrm>
            <a:off x="2423592" y="2616846"/>
            <a:ext cx="6624736" cy="3836489"/>
          </a:xfrm>
          <a:prstGeom prst="rect">
            <a:avLst/>
          </a:prstGeom>
          <a:noFill/>
          <a:ln>
            <a:noFill/>
          </a:ln>
        </p:spPr>
      </p:pic>
      <p:sp>
        <p:nvSpPr>
          <p:cNvPr id="16" name="pole tekstowe 15">
            <a:extLst>
              <a:ext uri="{FF2B5EF4-FFF2-40B4-BE49-F238E27FC236}">
                <a16:creationId xmlns:a16="http://schemas.microsoft.com/office/drawing/2014/main" id="{A33C5A52-5931-F563-FBB9-2A0E1E32F57B}"/>
              </a:ext>
            </a:extLst>
          </p:cNvPr>
          <p:cNvSpPr txBox="1"/>
          <p:nvPr/>
        </p:nvSpPr>
        <p:spPr>
          <a:xfrm>
            <a:off x="3143672" y="6416344"/>
            <a:ext cx="5176193" cy="397032"/>
          </a:xfrm>
          <a:prstGeom prst="rect">
            <a:avLst/>
          </a:prstGeom>
          <a:noFill/>
        </p:spPr>
        <p:txBody>
          <a:bodyPr wrap="square">
            <a:spAutoFit/>
          </a:bodyPr>
          <a:lstStyle/>
          <a:p>
            <a:pPr hangingPunct="0">
              <a:lnSpc>
                <a:spcPct val="90000"/>
              </a:lnSpc>
              <a:spcBef>
                <a:spcPts val="600"/>
              </a:spcBef>
            </a:pPr>
            <a:r>
              <a:rPr lang="pl-PL" sz="2200" kern="0" dirty="0">
                <a:solidFill>
                  <a:srgbClr val="000000"/>
                </a:solidFill>
                <a:ea typeface="PMingLiU" panose="02020500000000000000" pitchFamily="18" charset="-120"/>
              </a:rPr>
              <a:t>Matryca i legenda znaków liniowych – 2D</a:t>
            </a:r>
            <a:endParaRPr lang="pl-PL" sz="2200" dirty="0"/>
          </a:p>
        </p:txBody>
      </p:sp>
      <p:sp>
        <p:nvSpPr>
          <p:cNvPr id="18" name="pole tekstowe 17">
            <a:extLst>
              <a:ext uri="{FF2B5EF4-FFF2-40B4-BE49-F238E27FC236}">
                <a16:creationId xmlns:a16="http://schemas.microsoft.com/office/drawing/2014/main" id="{EB8750D2-8194-6206-9851-7A13DB87FEAE}"/>
              </a:ext>
            </a:extLst>
          </p:cNvPr>
          <p:cNvSpPr txBox="1"/>
          <p:nvPr/>
        </p:nvSpPr>
        <p:spPr>
          <a:xfrm>
            <a:off x="119336" y="1052736"/>
            <a:ext cx="10340623" cy="1354217"/>
          </a:xfrm>
          <a:prstGeom prst="rect">
            <a:avLst/>
          </a:prstGeom>
          <a:noFill/>
        </p:spPr>
        <p:txBody>
          <a:bodyPr wrap="square" rtlCol="0">
            <a:spAutoFit/>
          </a:bodyPr>
          <a:lstStyle/>
          <a:p>
            <a:r>
              <a:rPr lang="pl-PL" sz="3000" b="1" dirty="0">
                <a:solidFill>
                  <a:srgbClr val="FF0000"/>
                </a:solidFill>
              </a:rPr>
              <a:t>Sesja 1: Testowanie w izolacji</a:t>
            </a:r>
            <a:r>
              <a:rPr lang="pl-PL" sz="3000" dirty="0">
                <a:solidFill>
                  <a:srgbClr val="FF0000"/>
                </a:solidFill>
              </a:rPr>
              <a:t> </a:t>
            </a:r>
          </a:p>
          <a:p>
            <a:r>
              <a:rPr lang="pl-PL" sz="2600" dirty="0">
                <a:solidFill>
                  <a:srgbClr val="000000"/>
                </a:solidFill>
                <a:ea typeface="PMingLiU" panose="02020500000000000000" pitchFamily="18" charset="-120"/>
              </a:rPr>
              <a:t>3 matryce dla znaków z różną geometrią.</a:t>
            </a:r>
          </a:p>
          <a:p>
            <a:r>
              <a:rPr lang="pl-PL" sz="2600" dirty="0">
                <a:solidFill>
                  <a:srgbClr val="000000"/>
                </a:solidFill>
                <a:ea typeface="PMingLiU" panose="02020500000000000000" pitchFamily="18" charset="-120"/>
              </a:rPr>
              <a:t>Znaki były </a:t>
            </a:r>
            <a:r>
              <a:rPr lang="pl-PL" sz="2600" b="1" dirty="0">
                <a:solidFill>
                  <a:srgbClr val="000000"/>
                </a:solidFill>
                <a:ea typeface="PMingLiU" panose="02020500000000000000" pitchFamily="18" charset="-120"/>
              </a:rPr>
              <a:t>losowo rozmieszczone </a:t>
            </a:r>
            <a:r>
              <a:rPr lang="pl-PL" sz="2600" dirty="0">
                <a:solidFill>
                  <a:srgbClr val="000000"/>
                </a:solidFill>
                <a:ea typeface="PMingLiU" panose="02020500000000000000" pitchFamily="18" charset="-120"/>
              </a:rPr>
              <a:t>w rzędach i kolumnach oraz </a:t>
            </a:r>
            <a:r>
              <a:rPr lang="pl-PL" sz="2600" b="1" dirty="0">
                <a:solidFill>
                  <a:srgbClr val="000000"/>
                </a:solidFill>
                <a:ea typeface="PMingLiU" panose="02020500000000000000" pitchFamily="18" charset="-120"/>
              </a:rPr>
              <a:t>powielone.</a:t>
            </a:r>
            <a:endParaRPr lang="pl-PL" sz="2600" b="1" kern="0" dirty="0">
              <a:ea typeface="PMingLiU" panose="02020500000000000000" pitchFamily="18" charset="-120"/>
            </a:endParaRPr>
          </a:p>
        </p:txBody>
      </p:sp>
    </p:spTree>
    <p:extLst>
      <p:ext uri="{BB962C8B-B14F-4D97-AF65-F5344CB8AC3E}">
        <p14:creationId xmlns:p14="http://schemas.microsoft.com/office/powerpoint/2010/main" val="3407461516"/>
      </p:ext>
    </p:extLst>
  </p:cSld>
  <p:clrMapOvr>
    <a:masterClrMapping/>
  </p:clrMapOvr>
  <p:transition spd="slow" advClick="0"/>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7" name="Obraz 36"/>
          <p:cNvPicPr>
            <a:picLocks noChangeAspect="1"/>
          </p:cNvPicPr>
          <p:nvPr/>
        </p:nvPicPr>
        <p:blipFill rotWithShape="1">
          <a:blip r:embed="rId3"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40416" y="259755"/>
            <a:ext cx="1296144" cy="329927"/>
          </a:xfrm>
          <a:prstGeom prst="rect">
            <a:avLst/>
          </a:prstGeom>
        </p:spPr>
      </p:pic>
      <p:sp>
        <p:nvSpPr>
          <p:cNvPr id="10" name="AutoShape 2" descr="Rzeczy są dla ludzi - Narodowe Centrum Badań i Rozwoju - Portal Gov.pl">
            <a:extLst>
              <a:ext uri="{FF2B5EF4-FFF2-40B4-BE49-F238E27FC236}">
                <a16:creationId xmlns:a16="http://schemas.microsoft.com/office/drawing/2014/main" id="{F7689B2B-6998-23A7-FC94-2B10A1452B7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sp>
        <p:nvSpPr>
          <p:cNvPr id="2" name="pole tekstowe 1">
            <a:extLst>
              <a:ext uri="{FF2B5EF4-FFF2-40B4-BE49-F238E27FC236}">
                <a16:creationId xmlns:a16="http://schemas.microsoft.com/office/drawing/2014/main" id="{CA71662F-9184-E2CE-90FB-20579B44ABAD}"/>
              </a:ext>
            </a:extLst>
          </p:cNvPr>
          <p:cNvSpPr txBox="1"/>
          <p:nvPr/>
        </p:nvSpPr>
        <p:spPr>
          <a:xfrm>
            <a:off x="-461522" y="3026581"/>
            <a:ext cx="11881320" cy="369332"/>
          </a:xfrm>
          <a:prstGeom prst="rect">
            <a:avLst/>
          </a:prstGeom>
          <a:noFill/>
        </p:spPr>
        <p:txBody>
          <a:bodyPr wrap="square" rtlCol="0">
            <a:spAutoFit/>
          </a:bodyPr>
          <a:lstStyle/>
          <a:p>
            <a:pPr marL="285750" indent="-285750">
              <a:buFont typeface="Wingdings" panose="05000000000000000000" pitchFamily="2" charset="2"/>
              <a:buChar char="q"/>
            </a:pPr>
            <a:endParaRPr lang="pl-PL" dirty="0"/>
          </a:p>
        </p:txBody>
      </p:sp>
      <p:sp>
        <p:nvSpPr>
          <p:cNvPr id="4" name="AutoShape 2" descr="Rzeczy są dla ludzi - Narodowe Centrum Badań i Rozwoju - Portal Gov.pl">
            <a:extLst>
              <a:ext uri="{FF2B5EF4-FFF2-40B4-BE49-F238E27FC236}">
                <a16:creationId xmlns:a16="http://schemas.microsoft.com/office/drawing/2014/main" id="{F7689B2B-6998-23A7-FC94-2B10A1452B7F}"/>
              </a:ext>
            </a:extLst>
          </p:cNvPr>
          <p:cNvSpPr>
            <a:spLocks noChangeAspect="1" noChangeArrowheads="1"/>
          </p:cNvSpPr>
          <p:nvPr/>
        </p:nvSpPr>
        <p:spPr bwMode="auto">
          <a:xfrm>
            <a:off x="8730462" y="366599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sp>
        <p:nvSpPr>
          <p:cNvPr id="16" name="pole tekstowe 15">
            <a:extLst>
              <a:ext uri="{FF2B5EF4-FFF2-40B4-BE49-F238E27FC236}">
                <a16:creationId xmlns:a16="http://schemas.microsoft.com/office/drawing/2014/main" id="{51C8B737-A7D1-634D-7137-B7604CFCE051}"/>
              </a:ext>
            </a:extLst>
          </p:cNvPr>
          <p:cNvSpPr txBox="1"/>
          <p:nvPr/>
        </p:nvSpPr>
        <p:spPr>
          <a:xfrm>
            <a:off x="3776174" y="6111645"/>
            <a:ext cx="8512514" cy="701731"/>
          </a:xfrm>
          <a:prstGeom prst="rect">
            <a:avLst/>
          </a:prstGeom>
          <a:noFill/>
        </p:spPr>
        <p:txBody>
          <a:bodyPr wrap="square">
            <a:spAutoFit/>
          </a:bodyPr>
          <a:lstStyle/>
          <a:p>
            <a:pPr hangingPunct="0">
              <a:lnSpc>
                <a:spcPct val="90000"/>
              </a:lnSpc>
              <a:spcBef>
                <a:spcPts val="600"/>
              </a:spcBef>
            </a:pPr>
            <a:r>
              <a:rPr lang="pl-PL" sz="2200" kern="0" dirty="0">
                <a:solidFill>
                  <a:srgbClr val="000000"/>
                </a:solidFill>
                <a:ea typeface="PMingLiU" panose="02020500000000000000" pitchFamily="18" charset="-120"/>
              </a:rPr>
              <a:t>Czas trwania badania z jednym uczestnikiem - 60 min.                                                    Sesja została przeprowadzona w ciągu 3. dni w czerwcu/lipcu 2022 roku.</a:t>
            </a:r>
            <a:endParaRPr lang="pl-PL" sz="2200" dirty="0"/>
          </a:p>
        </p:txBody>
      </p:sp>
      <p:pic>
        <p:nvPicPr>
          <p:cNvPr id="15" name="Obraz 14" descr="Obraz zawierający pismo odręczne, tekst, stół do pracy, Materiały biurowe&#10;&#10;Opis wygenerowany automatycznie">
            <a:extLst>
              <a:ext uri="{FF2B5EF4-FFF2-40B4-BE49-F238E27FC236}">
                <a16:creationId xmlns:a16="http://schemas.microsoft.com/office/drawing/2014/main" id="{6392D7C9-87FD-7EFE-D234-3E34615AA38C}"/>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39763" r="14760" b="50603"/>
          <a:stretch/>
        </p:blipFill>
        <p:spPr>
          <a:xfrm>
            <a:off x="5693317" y="2709608"/>
            <a:ext cx="6480720" cy="3167664"/>
          </a:xfrm>
          <a:prstGeom prst="rect">
            <a:avLst/>
          </a:prstGeom>
        </p:spPr>
      </p:pic>
      <p:sp>
        <p:nvSpPr>
          <p:cNvPr id="17" name="pole tekstowe 16">
            <a:extLst>
              <a:ext uri="{FF2B5EF4-FFF2-40B4-BE49-F238E27FC236}">
                <a16:creationId xmlns:a16="http://schemas.microsoft.com/office/drawing/2014/main" id="{A3BE1768-7F8D-E070-6060-DE88C33B5A63}"/>
              </a:ext>
            </a:extLst>
          </p:cNvPr>
          <p:cNvSpPr txBox="1"/>
          <p:nvPr/>
        </p:nvSpPr>
        <p:spPr>
          <a:xfrm>
            <a:off x="119336" y="1052736"/>
            <a:ext cx="10340623" cy="5367623"/>
          </a:xfrm>
          <a:prstGeom prst="rect">
            <a:avLst/>
          </a:prstGeom>
          <a:noFill/>
        </p:spPr>
        <p:txBody>
          <a:bodyPr wrap="square" rtlCol="0">
            <a:spAutoFit/>
          </a:bodyPr>
          <a:lstStyle/>
          <a:p>
            <a:r>
              <a:rPr lang="pl-PL" sz="3000" b="1" dirty="0">
                <a:solidFill>
                  <a:srgbClr val="FF0000"/>
                </a:solidFill>
              </a:rPr>
              <a:t>Sesja 1: Testowanie w izolacji</a:t>
            </a:r>
            <a:endParaRPr lang="pl-PL" sz="2600" b="1" kern="0" dirty="0">
              <a:ea typeface="PMingLiU" panose="02020500000000000000" pitchFamily="18" charset="-120"/>
            </a:endParaRPr>
          </a:p>
          <a:p>
            <a:pPr>
              <a:lnSpc>
                <a:spcPct val="80000"/>
              </a:lnSpc>
              <a:spcBef>
                <a:spcPts val="1200"/>
              </a:spcBef>
            </a:pPr>
            <a:r>
              <a:rPr lang="pl-PL" sz="2600" b="1" kern="0" dirty="0">
                <a:ea typeface="PMingLiU" panose="02020500000000000000" pitchFamily="18" charset="-120"/>
              </a:rPr>
              <a:t>59</a:t>
            </a:r>
            <a:r>
              <a:rPr lang="en-US" sz="2600" b="1" kern="0" dirty="0">
                <a:ea typeface="PMingLiU" panose="02020500000000000000" pitchFamily="18" charset="-120"/>
              </a:rPr>
              <a:t> </a:t>
            </a:r>
            <a:r>
              <a:rPr lang="pl-PL" sz="2600" b="1" kern="0" dirty="0">
                <a:ea typeface="PMingLiU" panose="02020500000000000000" pitchFamily="18" charset="-120"/>
              </a:rPr>
              <a:t>zadań</a:t>
            </a:r>
            <a:r>
              <a:rPr lang="en-US" sz="2600" b="1" kern="0" dirty="0">
                <a:ea typeface="PMingLiU" panose="02020500000000000000" pitchFamily="18" charset="-120"/>
              </a:rPr>
              <a:t> </a:t>
            </a:r>
            <a:r>
              <a:rPr lang="pl-PL" sz="2600" b="1" kern="0" dirty="0">
                <a:ea typeface="PMingLiU" panose="02020500000000000000" pitchFamily="18" charset="-120"/>
              </a:rPr>
              <a:t>-</a:t>
            </a:r>
            <a:r>
              <a:rPr lang="en-US" sz="2600" b="1" kern="0" dirty="0">
                <a:ea typeface="PMingLiU" panose="02020500000000000000" pitchFamily="18" charset="-120"/>
              </a:rPr>
              <a:t> </a:t>
            </a:r>
            <a:r>
              <a:rPr lang="pl-PL" sz="2600" u="sng" kern="0" dirty="0">
                <a:ea typeface="PMingLiU" panose="02020500000000000000" pitchFamily="18" charset="-120"/>
              </a:rPr>
              <a:t>rozpoznawać znaki w rzędach</a:t>
            </a:r>
            <a:r>
              <a:rPr lang="pl-PL" sz="2600" kern="0" dirty="0">
                <a:ea typeface="PMingLiU" panose="02020500000000000000" pitchFamily="18" charset="-120"/>
              </a:rPr>
              <a:t> (np. znaleźć wszystkie fontanny  w 7. rzędzie).</a:t>
            </a:r>
          </a:p>
          <a:p>
            <a:pPr>
              <a:lnSpc>
                <a:spcPct val="80000"/>
              </a:lnSpc>
              <a:spcBef>
                <a:spcPts val="1200"/>
              </a:spcBef>
            </a:pPr>
            <a:endParaRPr lang="pl-PL" sz="1600" kern="0" dirty="0">
              <a:ea typeface="PMingLiU" panose="02020500000000000000" pitchFamily="18" charset="-120"/>
            </a:endParaRPr>
          </a:p>
          <a:p>
            <a:pPr>
              <a:lnSpc>
                <a:spcPct val="80000"/>
              </a:lnSpc>
              <a:spcBef>
                <a:spcPts val="1200"/>
              </a:spcBef>
            </a:pPr>
            <a:r>
              <a:rPr lang="pl-PL" sz="2600" b="1" kern="0" dirty="0">
                <a:ea typeface="PMingLiU" panose="02020500000000000000" pitchFamily="18" charset="-120"/>
              </a:rPr>
              <a:t>Warunki przyjętych rygorów:</a:t>
            </a:r>
          </a:p>
          <a:p>
            <a:pPr marL="457200" indent="-457200">
              <a:lnSpc>
                <a:spcPct val="80000"/>
              </a:lnSpc>
              <a:spcBef>
                <a:spcPts val="1200"/>
              </a:spcBef>
              <a:buFont typeface="Wingdings" panose="05000000000000000000" pitchFamily="2" charset="2"/>
              <a:buChar char="q"/>
            </a:pPr>
            <a:r>
              <a:rPr lang="pl-PL" sz="2600" kern="0" dirty="0">
                <a:ea typeface="PMingLiU" panose="02020500000000000000" pitchFamily="18" charset="-120"/>
              </a:rPr>
              <a:t>liczba dopuszczalnych pomyłek                                                                                         </a:t>
            </a:r>
            <a:r>
              <a:rPr lang="pl-PL" sz="2600" b="1" kern="0" dirty="0">
                <a:ea typeface="PMingLiU" panose="02020500000000000000" pitchFamily="18" charset="-120"/>
              </a:rPr>
              <a:t>– 1/znak</a:t>
            </a:r>
          </a:p>
          <a:p>
            <a:pPr marL="457200" indent="-457200">
              <a:lnSpc>
                <a:spcPct val="80000"/>
              </a:lnSpc>
              <a:spcBef>
                <a:spcPts val="1200"/>
              </a:spcBef>
              <a:buFont typeface="Wingdings" panose="05000000000000000000" pitchFamily="2" charset="2"/>
              <a:buChar char="q"/>
            </a:pPr>
            <a:r>
              <a:rPr lang="pl-PL" sz="2600" kern="0" dirty="0">
                <a:ea typeface="PMingLiU" panose="02020500000000000000" pitchFamily="18" charset="-120"/>
              </a:rPr>
              <a:t>liczba akceptowalnych "długich                                                                      analiz"</a:t>
            </a:r>
            <a:r>
              <a:rPr lang="pl-PL" sz="2600" b="1" kern="0" dirty="0">
                <a:ea typeface="PMingLiU" panose="02020500000000000000" pitchFamily="18" charset="-120"/>
              </a:rPr>
              <a:t> – 2/znak</a:t>
            </a:r>
          </a:p>
          <a:p>
            <a:pPr hangingPunct="0">
              <a:lnSpc>
                <a:spcPct val="80000"/>
              </a:lnSpc>
              <a:spcBef>
                <a:spcPts val="1200"/>
              </a:spcBef>
            </a:pPr>
            <a:endParaRPr lang="pl-PL" sz="1600" b="1" kern="0" dirty="0">
              <a:ea typeface="PMingLiU" panose="02020500000000000000" pitchFamily="18" charset="-120"/>
            </a:endParaRPr>
          </a:p>
          <a:p>
            <a:pPr hangingPunct="0">
              <a:lnSpc>
                <a:spcPct val="80000"/>
              </a:lnSpc>
              <a:spcBef>
                <a:spcPts val="1200"/>
              </a:spcBef>
            </a:pPr>
            <a:r>
              <a:rPr lang="pl-PL" sz="2600" b="1" kern="0" dirty="0">
                <a:ea typeface="PMingLiU" panose="02020500000000000000" pitchFamily="18" charset="-120"/>
              </a:rPr>
              <a:t>Wywiad końcowy</a:t>
            </a:r>
            <a:r>
              <a:rPr lang="pl-PL" sz="2600" kern="0" dirty="0">
                <a:ea typeface="PMingLiU" panose="02020500000000000000" pitchFamily="18" charset="-120"/>
              </a:rPr>
              <a:t>: otwarte pytania                                                                           pomocnicze i swobodna wypowiedź.</a:t>
            </a:r>
            <a:endParaRPr lang="pl-PL" sz="2600" dirty="0">
              <a:ea typeface="PMingLiU" panose="02020500000000000000" pitchFamily="18" charset="-120"/>
            </a:endParaRPr>
          </a:p>
          <a:p>
            <a:r>
              <a:rPr lang="pl-PL" sz="3000" dirty="0">
                <a:solidFill>
                  <a:srgbClr val="FF0000"/>
                </a:solidFill>
              </a:rPr>
              <a:t> </a:t>
            </a:r>
            <a:endParaRPr lang="pl-PL" sz="2600" b="1" kern="0" dirty="0">
              <a:ea typeface="PMingLiU" panose="02020500000000000000" pitchFamily="18" charset="-120"/>
            </a:endParaRPr>
          </a:p>
        </p:txBody>
      </p:sp>
    </p:spTree>
    <p:extLst>
      <p:ext uri="{BB962C8B-B14F-4D97-AF65-F5344CB8AC3E}">
        <p14:creationId xmlns:p14="http://schemas.microsoft.com/office/powerpoint/2010/main" val="2958717371"/>
      </p:ext>
    </p:extLst>
  </p:cSld>
  <p:clrMapOvr>
    <a:masterClrMapping/>
  </p:clrMapOvr>
  <p:transition spd="slow" advClick="0"/>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7" name="Obraz 36"/>
          <p:cNvPicPr>
            <a:picLocks noChangeAspect="1"/>
          </p:cNvPicPr>
          <p:nvPr/>
        </p:nvPicPr>
        <p:blipFill rotWithShape="1">
          <a:blip r:embed="rId3"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40416" y="259755"/>
            <a:ext cx="1296144" cy="329927"/>
          </a:xfrm>
          <a:prstGeom prst="rect">
            <a:avLst/>
          </a:prstGeom>
        </p:spPr>
      </p:pic>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sp>
        <p:nvSpPr>
          <p:cNvPr id="2" name="pole tekstowe 1">
            <a:extLst>
              <a:ext uri="{FF2B5EF4-FFF2-40B4-BE49-F238E27FC236}">
                <a16:creationId xmlns:a16="http://schemas.microsoft.com/office/drawing/2014/main" id="{CA71662F-9184-E2CE-90FB-20579B44ABAD}"/>
              </a:ext>
            </a:extLst>
          </p:cNvPr>
          <p:cNvSpPr txBox="1"/>
          <p:nvPr/>
        </p:nvSpPr>
        <p:spPr>
          <a:xfrm>
            <a:off x="-461522" y="3026581"/>
            <a:ext cx="11881320" cy="369332"/>
          </a:xfrm>
          <a:prstGeom prst="rect">
            <a:avLst/>
          </a:prstGeom>
          <a:noFill/>
        </p:spPr>
        <p:txBody>
          <a:bodyPr wrap="square" rtlCol="0">
            <a:spAutoFit/>
          </a:bodyPr>
          <a:lstStyle/>
          <a:p>
            <a:pPr marL="285750" indent="-285750">
              <a:buFont typeface="Wingdings" panose="05000000000000000000" pitchFamily="2" charset="2"/>
              <a:buChar char="q"/>
            </a:pPr>
            <a:endParaRPr lang="pl-PL" dirty="0"/>
          </a:p>
        </p:txBody>
      </p:sp>
      <p:sp>
        <p:nvSpPr>
          <p:cNvPr id="18" name="pole tekstowe 17">
            <a:extLst>
              <a:ext uri="{FF2B5EF4-FFF2-40B4-BE49-F238E27FC236}">
                <a16:creationId xmlns:a16="http://schemas.microsoft.com/office/drawing/2014/main" id="{D4ED7A10-5220-D208-1CA2-2D38369D39A7}"/>
              </a:ext>
            </a:extLst>
          </p:cNvPr>
          <p:cNvSpPr txBox="1"/>
          <p:nvPr/>
        </p:nvSpPr>
        <p:spPr>
          <a:xfrm>
            <a:off x="119336" y="1628800"/>
            <a:ext cx="3752440" cy="3924151"/>
          </a:xfrm>
          <a:prstGeom prst="rect">
            <a:avLst/>
          </a:prstGeom>
          <a:noFill/>
        </p:spPr>
        <p:txBody>
          <a:bodyPr wrap="square">
            <a:spAutoFit/>
          </a:bodyPr>
          <a:lstStyle/>
          <a:p>
            <a:pPr>
              <a:lnSpc>
                <a:spcPct val="90000"/>
              </a:lnSpc>
            </a:pPr>
            <a:endParaRPr lang="pl-PL" sz="2600" kern="0" dirty="0">
              <a:latin typeface="+mj-lt"/>
              <a:ea typeface="Times New Roman" panose="02020603050405020304" pitchFamily="18" charset="0"/>
            </a:endParaRPr>
          </a:p>
          <a:p>
            <a:pPr>
              <a:lnSpc>
                <a:spcPct val="90000"/>
              </a:lnSpc>
            </a:pPr>
            <a:r>
              <a:rPr lang="pl-PL" sz="2600" kern="0" dirty="0">
                <a:latin typeface="+mj-lt"/>
                <a:ea typeface="Times New Roman" panose="02020603050405020304" pitchFamily="18" charset="0"/>
              </a:rPr>
              <a:t>Znaki uważane za czytelne, które mogą być używane bez dalszych modyfikacji:</a:t>
            </a:r>
          </a:p>
          <a:p>
            <a:pPr marL="180975" indent="-180975">
              <a:lnSpc>
                <a:spcPct val="90000"/>
              </a:lnSpc>
              <a:spcBef>
                <a:spcPts val="600"/>
              </a:spcBef>
              <a:buFont typeface="Arial" panose="020B0604020202020204" pitchFamily="34" charset="0"/>
              <a:buChar char="•"/>
            </a:pPr>
            <a:r>
              <a:rPr lang="en-US" sz="2600" b="1" kern="0" dirty="0">
                <a:latin typeface="+mj-lt"/>
                <a:ea typeface="Times New Roman" panose="02020603050405020304" pitchFamily="18" charset="0"/>
              </a:rPr>
              <a:t>11</a:t>
            </a:r>
            <a:r>
              <a:rPr lang="en-US" sz="2600" kern="0" dirty="0">
                <a:latin typeface="+mj-lt"/>
                <a:ea typeface="Times New Roman" panose="02020603050405020304" pitchFamily="18" charset="0"/>
              </a:rPr>
              <a:t> </a:t>
            </a:r>
            <a:r>
              <a:rPr lang="pl-PL" sz="2600" kern="0" dirty="0">
                <a:latin typeface="+mj-lt"/>
                <a:ea typeface="Times New Roman" panose="02020603050405020304" pitchFamily="18" charset="0"/>
              </a:rPr>
              <a:t>z </a:t>
            </a:r>
            <a:r>
              <a:rPr lang="en-US" sz="2600" kern="0" dirty="0">
                <a:latin typeface="+mj-lt"/>
                <a:ea typeface="Times New Roman" panose="02020603050405020304" pitchFamily="18" charset="0"/>
              </a:rPr>
              <a:t>30 </a:t>
            </a:r>
            <a:r>
              <a:rPr lang="pl-PL" sz="2600" u="sng" kern="0" dirty="0">
                <a:latin typeface="+mj-lt"/>
                <a:ea typeface="Times New Roman" panose="02020603050405020304" pitchFamily="18" charset="0"/>
              </a:rPr>
              <a:t>znaków punktowych</a:t>
            </a:r>
            <a:r>
              <a:rPr lang="pl-PL" sz="2600" kern="0" dirty="0">
                <a:latin typeface="+mj-lt"/>
                <a:ea typeface="Times New Roman" panose="02020603050405020304" pitchFamily="18" charset="0"/>
              </a:rPr>
              <a:t> </a:t>
            </a:r>
          </a:p>
          <a:p>
            <a:pPr marL="180975" indent="-180975">
              <a:lnSpc>
                <a:spcPct val="90000"/>
              </a:lnSpc>
              <a:spcBef>
                <a:spcPts val="600"/>
              </a:spcBef>
              <a:buFont typeface="Arial" panose="020B0604020202020204" pitchFamily="34" charset="0"/>
              <a:buChar char="•"/>
            </a:pPr>
            <a:r>
              <a:rPr lang="pl-PL" sz="2600" b="1" kern="0" dirty="0">
                <a:latin typeface="+mj-lt"/>
                <a:ea typeface="Times New Roman" panose="02020603050405020304" pitchFamily="18" charset="0"/>
              </a:rPr>
              <a:t>8</a:t>
            </a:r>
            <a:r>
              <a:rPr lang="pl-PL" sz="2600" kern="0" dirty="0">
                <a:latin typeface="+mj-lt"/>
                <a:ea typeface="Times New Roman" panose="02020603050405020304" pitchFamily="18" charset="0"/>
              </a:rPr>
              <a:t> z 13</a:t>
            </a:r>
            <a:r>
              <a:rPr lang="pl-PL" sz="2600" b="1" kern="0" dirty="0">
                <a:latin typeface="+mj-lt"/>
                <a:ea typeface="Times New Roman" panose="02020603050405020304" pitchFamily="18" charset="0"/>
              </a:rPr>
              <a:t> </a:t>
            </a:r>
            <a:r>
              <a:rPr lang="pl-PL" sz="2600" u="sng" kern="0" dirty="0">
                <a:latin typeface="+mj-lt"/>
                <a:ea typeface="Times New Roman" panose="02020603050405020304" pitchFamily="18" charset="0"/>
              </a:rPr>
              <a:t>znaków liniowych</a:t>
            </a:r>
            <a:r>
              <a:rPr lang="pl-PL" sz="2600" kern="0" dirty="0">
                <a:latin typeface="+mj-lt"/>
                <a:ea typeface="Times New Roman" panose="02020603050405020304" pitchFamily="18" charset="0"/>
              </a:rPr>
              <a:t> </a:t>
            </a:r>
          </a:p>
          <a:p>
            <a:pPr marL="180975" indent="-180975">
              <a:lnSpc>
                <a:spcPct val="90000"/>
              </a:lnSpc>
              <a:spcBef>
                <a:spcPts val="600"/>
              </a:spcBef>
              <a:buFont typeface="Arial" panose="020B0604020202020204" pitchFamily="34" charset="0"/>
              <a:buChar char="•"/>
            </a:pPr>
            <a:r>
              <a:rPr lang="pl-PL" sz="2600" b="1" kern="0" dirty="0">
                <a:latin typeface="+mj-lt"/>
                <a:ea typeface="Times New Roman" panose="02020603050405020304" pitchFamily="18" charset="0"/>
              </a:rPr>
              <a:t>6</a:t>
            </a:r>
            <a:r>
              <a:rPr lang="pl-PL" sz="2600" kern="0" dirty="0">
                <a:latin typeface="+mj-lt"/>
                <a:ea typeface="Times New Roman" panose="02020603050405020304" pitchFamily="18" charset="0"/>
              </a:rPr>
              <a:t> z 16 </a:t>
            </a:r>
            <a:r>
              <a:rPr lang="pl-PL" sz="2600" u="sng" kern="0" dirty="0">
                <a:latin typeface="+mj-lt"/>
                <a:ea typeface="Times New Roman" panose="02020603050405020304" pitchFamily="18" charset="0"/>
              </a:rPr>
              <a:t>znaków powierzchniowych</a:t>
            </a:r>
            <a:r>
              <a:rPr lang="en-US" sz="2600" u="sng" kern="0" dirty="0">
                <a:effectLst>
                  <a:outerShdw blurRad="38100" dist="38100" dir="2700000" algn="tl">
                    <a:srgbClr val="000000">
                      <a:alpha val="43137"/>
                    </a:srgbClr>
                  </a:outerShdw>
                </a:effectLst>
                <a:latin typeface="+mj-lt"/>
                <a:ea typeface="Times New Roman" panose="02020603050405020304" pitchFamily="18" charset="0"/>
              </a:rPr>
              <a:t> </a:t>
            </a:r>
            <a:endParaRPr lang="pl-PL" sz="2600" u="sng" dirty="0">
              <a:effectLst>
                <a:outerShdw blurRad="38100" dist="38100" dir="2700000" algn="tl">
                  <a:srgbClr val="000000">
                    <a:alpha val="43137"/>
                  </a:srgbClr>
                </a:outerShdw>
              </a:effectLst>
              <a:latin typeface="+mj-lt"/>
            </a:endParaRPr>
          </a:p>
        </p:txBody>
      </p:sp>
      <p:sp>
        <p:nvSpPr>
          <p:cNvPr id="20" name="pole tekstowe 19">
            <a:extLst>
              <a:ext uri="{FF2B5EF4-FFF2-40B4-BE49-F238E27FC236}">
                <a16:creationId xmlns:a16="http://schemas.microsoft.com/office/drawing/2014/main" id="{FCD9350E-F1B4-2839-BF04-CE30589BADFE}"/>
              </a:ext>
            </a:extLst>
          </p:cNvPr>
          <p:cNvSpPr txBox="1"/>
          <p:nvPr/>
        </p:nvSpPr>
        <p:spPr>
          <a:xfrm>
            <a:off x="3287688" y="6176917"/>
            <a:ext cx="9001000" cy="430887"/>
          </a:xfrm>
          <a:prstGeom prst="rect">
            <a:avLst/>
          </a:prstGeom>
          <a:noFill/>
        </p:spPr>
        <p:txBody>
          <a:bodyPr wrap="square">
            <a:spAutoFit/>
          </a:bodyPr>
          <a:lstStyle/>
          <a:p>
            <a:r>
              <a:rPr lang="pl-PL" sz="2200" dirty="0"/>
              <a:t>Testerzy zasugerowali zwiększenie rozmiaru każdego ze znaków punktowych. </a:t>
            </a:r>
          </a:p>
        </p:txBody>
      </p:sp>
      <p:pic>
        <p:nvPicPr>
          <p:cNvPr id="6" name="Obraz 5">
            <a:extLst>
              <a:ext uri="{FF2B5EF4-FFF2-40B4-BE49-F238E27FC236}">
                <a16:creationId xmlns:a16="http://schemas.microsoft.com/office/drawing/2014/main" id="{7A01ADC2-4BA6-B9F3-6471-2B2FE5A38F42}"/>
              </a:ext>
            </a:extLst>
          </p:cNvPr>
          <p:cNvPicPr>
            <a:picLocks noChangeAspect="1"/>
          </p:cNvPicPr>
          <p:nvPr/>
        </p:nvPicPr>
        <p:blipFill>
          <a:blip r:embed="rId8"/>
          <a:stretch>
            <a:fillRect/>
          </a:stretch>
        </p:blipFill>
        <p:spPr>
          <a:xfrm>
            <a:off x="3871776" y="1387945"/>
            <a:ext cx="7934325" cy="2494467"/>
          </a:xfrm>
          <a:prstGeom prst="rect">
            <a:avLst/>
          </a:prstGeom>
        </p:spPr>
      </p:pic>
      <p:pic>
        <p:nvPicPr>
          <p:cNvPr id="8" name="Obraz 7">
            <a:extLst>
              <a:ext uri="{FF2B5EF4-FFF2-40B4-BE49-F238E27FC236}">
                <a16:creationId xmlns:a16="http://schemas.microsoft.com/office/drawing/2014/main" id="{23040076-1325-2D38-9AFD-5B4245E9A0D4}"/>
              </a:ext>
            </a:extLst>
          </p:cNvPr>
          <p:cNvPicPr>
            <a:picLocks noChangeAspect="1"/>
          </p:cNvPicPr>
          <p:nvPr/>
        </p:nvPicPr>
        <p:blipFill>
          <a:blip r:embed="rId9"/>
          <a:stretch>
            <a:fillRect/>
          </a:stretch>
        </p:blipFill>
        <p:spPr>
          <a:xfrm>
            <a:off x="3871776" y="3864446"/>
            <a:ext cx="7934325" cy="2228850"/>
          </a:xfrm>
          <a:prstGeom prst="rect">
            <a:avLst/>
          </a:prstGeom>
        </p:spPr>
      </p:pic>
      <p:sp>
        <p:nvSpPr>
          <p:cNvPr id="13" name="pole tekstowe 12">
            <a:extLst>
              <a:ext uri="{FF2B5EF4-FFF2-40B4-BE49-F238E27FC236}">
                <a16:creationId xmlns:a16="http://schemas.microsoft.com/office/drawing/2014/main" id="{0DF60040-3858-DD18-83D8-53FB02B3985A}"/>
              </a:ext>
            </a:extLst>
          </p:cNvPr>
          <p:cNvSpPr txBox="1"/>
          <p:nvPr/>
        </p:nvSpPr>
        <p:spPr>
          <a:xfrm>
            <a:off x="119336" y="1052736"/>
            <a:ext cx="10340623" cy="553998"/>
          </a:xfrm>
          <a:prstGeom prst="rect">
            <a:avLst/>
          </a:prstGeom>
          <a:noFill/>
        </p:spPr>
        <p:txBody>
          <a:bodyPr wrap="square" rtlCol="0">
            <a:spAutoFit/>
          </a:bodyPr>
          <a:lstStyle/>
          <a:p>
            <a:r>
              <a:rPr lang="pl-PL" sz="3000" b="1" dirty="0">
                <a:solidFill>
                  <a:srgbClr val="FF0000"/>
                </a:solidFill>
              </a:rPr>
              <a:t>Sesja 1: Wyniki</a:t>
            </a:r>
            <a:endParaRPr lang="pl-PL" sz="2600" b="1" kern="0" dirty="0">
              <a:ea typeface="PMingLiU" panose="02020500000000000000" pitchFamily="18" charset="-120"/>
            </a:endParaRPr>
          </a:p>
        </p:txBody>
      </p:sp>
    </p:spTree>
    <p:extLst>
      <p:ext uri="{BB962C8B-B14F-4D97-AF65-F5344CB8AC3E}">
        <p14:creationId xmlns:p14="http://schemas.microsoft.com/office/powerpoint/2010/main" val="1427072834"/>
      </p:ext>
    </p:extLst>
  </p:cSld>
  <p:clrMapOvr>
    <a:masterClrMapping/>
  </p:clrMapOvr>
  <p:transition spd="slow" advClick="0"/>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Obraz 36"/>
          <p:cNvPicPr>
            <a:picLocks noChangeAspect="1"/>
          </p:cNvPicPr>
          <p:nvPr/>
        </p:nvPicPr>
        <p:blipFill rotWithShape="1">
          <a:blip r:embed="rId3"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40416" y="259755"/>
            <a:ext cx="1296144" cy="329927"/>
          </a:xfrm>
          <a:prstGeom prst="rect">
            <a:avLst/>
          </a:prstGeom>
        </p:spPr>
      </p:pic>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sp>
        <p:nvSpPr>
          <p:cNvPr id="18" name="pole tekstowe 17">
            <a:extLst>
              <a:ext uri="{FF2B5EF4-FFF2-40B4-BE49-F238E27FC236}">
                <a16:creationId xmlns:a16="http://schemas.microsoft.com/office/drawing/2014/main" id="{D4ED7A10-5220-D208-1CA2-2D38369D39A7}"/>
              </a:ext>
            </a:extLst>
          </p:cNvPr>
          <p:cNvSpPr txBox="1"/>
          <p:nvPr/>
        </p:nvSpPr>
        <p:spPr>
          <a:xfrm>
            <a:off x="155483" y="1628800"/>
            <a:ext cx="6411943" cy="3693319"/>
          </a:xfrm>
          <a:prstGeom prst="rect">
            <a:avLst/>
          </a:prstGeom>
          <a:noFill/>
        </p:spPr>
        <p:txBody>
          <a:bodyPr wrap="square">
            <a:spAutoFit/>
          </a:bodyPr>
          <a:lstStyle/>
          <a:p>
            <a:pPr>
              <a:lnSpc>
                <a:spcPct val="90000"/>
              </a:lnSpc>
            </a:pPr>
            <a:endParaRPr lang="pl-PL" sz="2600" kern="0" dirty="0">
              <a:latin typeface="+mj-lt"/>
              <a:ea typeface="Times New Roman" panose="02020603050405020304" pitchFamily="18" charset="0"/>
            </a:endParaRPr>
          </a:p>
          <a:p>
            <a:pPr>
              <a:lnSpc>
                <a:spcPct val="90000"/>
              </a:lnSpc>
            </a:pPr>
            <a:r>
              <a:rPr lang="pl-PL" sz="2600" kern="0" dirty="0">
                <a:latin typeface="+mj-lt"/>
                <a:ea typeface="Times New Roman" panose="02020603050405020304" pitchFamily="18" charset="0"/>
              </a:rPr>
              <a:t>Przykładowa modyfikacja</a:t>
            </a:r>
            <a:r>
              <a:rPr lang="en-US" sz="2600" kern="0" dirty="0">
                <a:latin typeface="+mj-lt"/>
                <a:ea typeface="Times New Roman" panose="02020603050405020304" pitchFamily="18" charset="0"/>
              </a:rPr>
              <a:t>:</a:t>
            </a:r>
            <a:endParaRPr lang="pl-PL" sz="2600" kern="0" dirty="0">
              <a:latin typeface="+mj-lt"/>
              <a:ea typeface="Times New Roman" panose="02020603050405020304" pitchFamily="18" charset="0"/>
            </a:endParaRPr>
          </a:p>
          <a:p>
            <a:pPr marL="457200" indent="-457200">
              <a:lnSpc>
                <a:spcPct val="90000"/>
              </a:lnSpc>
              <a:buFont typeface="Wingdings" panose="05000000000000000000" pitchFamily="2" charset="2"/>
              <a:buChar char="Ø"/>
            </a:pPr>
            <a:r>
              <a:rPr lang="pl-PL" sz="2600" b="1" kern="0" dirty="0">
                <a:latin typeface="+mj-lt"/>
                <a:ea typeface="Times New Roman" panose="02020603050405020304" pitchFamily="18" charset="0"/>
              </a:rPr>
              <a:t>powiększenie</a:t>
            </a:r>
            <a:r>
              <a:rPr lang="pl-PL" sz="2600" kern="0" dirty="0">
                <a:latin typeface="+mj-lt"/>
                <a:ea typeface="Times New Roman" panose="02020603050405020304" pitchFamily="18" charset="0"/>
              </a:rPr>
              <a:t> rozmiaru małych elementów</a:t>
            </a:r>
          </a:p>
          <a:p>
            <a:pPr marL="457200" indent="-457200">
              <a:lnSpc>
                <a:spcPct val="90000"/>
              </a:lnSpc>
              <a:buFont typeface="Wingdings" panose="05000000000000000000" pitchFamily="2" charset="2"/>
              <a:buChar char="Ø"/>
            </a:pPr>
            <a:r>
              <a:rPr lang="pl-PL" sz="2600" b="1" kern="0" dirty="0">
                <a:latin typeface="+mj-lt"/>
                <a:ea typeface="Times New Roman" panose="02020603050405020304" pitchFamily="18" charset="0"/>
              </a:rPr>
              <a:t>wymiana znaku</a:t>
            </a:r>
            <a:endParaRPr lang="pl-PL" sz="2600" kern="0" dirty="0">
              <a:latin typeface="+mj-lt"/>
              <a:ea typeface="Times New Roman" panose="02020603050405020304" pitchFamily="18" charset="0"/>
            </a:endParaRPr>
          </a:p>
          <a:p>
            <a:pPr marL="457200" indent="-457200">
              <a:lnSpc>
                <a:spcPct val="90000"/>
              </a:lnSpc>
              <a:buFont typeface="Wingdings" panose="05000000000000000000" pitchFamily="2" charset="2"/>
              <a:buChar char="Ø"/>
            </a:pPr>
            <a:r>
              <a:rPr lang="pl-PL" sz="2600" kern="0" dirty="0">
                <a:latin typeface="+mj-lt"/>
                <a:ea typeface="Times New Roman" panose="02020603050405020304" pitchFamily="18" charset="0"/>
              </a:rPr>
              <a:t>wszystkie rozmiary znaków punktowych zostały </a:t>
            </a:r>
            <a:r>
              <a:rPr lang="pl-PL" sz="2600" b="1" kern="0" dirty="0">
                <a:latin typeface="+mj-lt"/>
                <a:ea typeface="Times New Roman" panose="02020603050405020304" pitchFamily="18" charset="0"/>
              </a:rPr>
              <a:t>zwiększone</a:t>
            </a:r>
            <a:r>
              <a:rPr lang="pl-PL" sz="2600" kern="0" dirty="0">
                <a:latin typeface="+mj-lt"/>
                <a:ea typeface="Times New Roman" panose="02020603050405020304" pitchFamily="18" charset="0"/>
              </a:rPr>
              <a:t> z 6 do 7 mm</a:t>
            </a:r>
            <a:r>
              <a:rPr lang="en-US" sz="2600" kern="0" dirty="0">
                <a:latin typeface="+mj-lt"/>
                <a:ea typeface="Times New Roman" panose="02020603050405020304" pitchFamily="18" charset="0"/>
              </a:rPr>
              <a:t> </a:t>
            </a:r>
          </a:p>
          <a:p>
            <a:pPr>
              <a:lnSpc>
                <a:spcPct val="90000"/>
              </a:lnSpc>
            </a:pPr>
            <a:endParaRPr lang="en-US" sz="2600" kern="0" dirty="0">
              <a:latin typeface="+mj-lt"/>
              <a:ea typeface="Times New Roman" panose="02020603050405020304" pitchFamily="18" charset="0"/>
            </a:endParaRPr>
          </a:p>
          <a:p>
            <a:pPr>
              <a:lnSpc>
                <a:spcPct val="90000"/>
              </a:lnSpc>
            </a:pPr>
            <a:r>
              <a:rPr lang="pl-PL" sz="2600" kern="0" dirty="0">
                <a:latin typeface="+mj-lt"/>
                <a:ea typeface="Times New Roman" panose="02020603050405020304" pitchFamily="18" charset="0"/>
              </a:rPr>
              <a:t>Na górnych krawędziach znaków widoczne jest zaokrąglenie 0.2 mm.</a:t>
            </a:r>
            <a:endParaRPr lang="en-US" sz="2600" kern="0" dirty="0">
              <a:latin typeface="+mj-lt"/>
              <a:ea typeface="Times New Roman" panose="02020603050405020304" pitchFamily="18" charset="0"/>
            </a:endParaRPr>
          </a:p>
        </p:txBody>
      </p:sp>
      <p:pic>
        <p:nvPicPr>
          <p:cNvPr id="4" name="Obraz 3">
            <a:extLst>
              <a:ext uri="{FF2B5EF4-FFF2-40B4-BE49-F238E27FC236}">
                <a16:creationId xmlns:a16="http://schemas.microsoft.com/office/drawing/2014/main" id="{7671073C-5EDD-63C5-828A-432088D7B7C6}"/>
              </a:ext>
            </a:extLst>
          </p:cNvPr>
          <p:cNvPicPr>
            <a:picLocks noChangeAspect="1"/>
          </p:cNvPicPr>
          <p:nvPr/>
        </p:nvPicPr>
        <p:blipFill rotWithShape="1">
          <a:blip r:embed="rId8"/>
          <a:srcRect l="34043" t="36443" r="33723" b="19112"/>
          <a:stretch/>
        </p:blipFill>
        <p:spPr>
          <a:xfrm>
            <a:off x="6816080" y="1700808"/>
            <a:ext cx="4788387" cy="3713764"/>
          </a:xfrm>
          <a:prstGeom prst="rect">
            <a:avLst/>
          </a:prstGeom>
        </p:spPr>
      </p:pic>
      <p:sp>
        <p:nvSpPr>
          <p:cNvPr id="2" name="pole tekstowe 1">
            <a:extLst>
              <a:ext uri="{FF2B5EF4-FFF2-40B4-BE49-F238E27FC236}">
                <a16:creationId xmlns:a16="http://schemas.microsoft.com/office/drawing/2014/main" id="{6816EA0B-4213-92AD-E128-101976F4A8FB}"/>
              </a:ext>
            </a:extLst>
          </p:cNvPr>
          <p:cNvSpPr txBox="1"/>
          <p:nvPr/>
        </p:nvSpPr>
        <p:spPr>
          <a:xfrm>
            <a:off x="7032104" y="5532780"/>
            <a:ext cx="4896544" cy="701731"/>
          </a:xfrm>
          <a:prstGeom prst="rect">
            <a:avLst/>
          </a:prstGeom>
          <a:noFill/>
        </p:spPr>
        <p:txBody>
          <a:bodyPr wrap="square">
            <a:spAutoFit/>
          </a:bodyPr>
          <a:lstStyle/>
          <a:p>
            <a:pPr algn="ctr" hangingPunct="0">
              <a:lnSpc>
                <a:spcPct val="90000"/>
              </a:lnSpc>
            </a:pPr>
            <a:r>
              <a:rPr lang="pl-PL" sz="2200" kern="0" dirty="0">
                <a:solidFill>
                  <a:srgbClr val="000000"/>
                </a:solidFill>
                <a:ea typeface="PMingLiU" panose="02020500000000000000" pitchFamily="18" charset="-120"/>
              </a:rPr>
              <a:t>Na górze – oryginalne znaki.</a:t>
            </a:r>
          </a:p>
          <a:p>
            <a:pPr algn="ctr" hangingPunct="0">
              <a:lnSpc>
                <a:spcPct val="90000"/>
              </a:lnSpc>
            </a:pPr>
            <a:r>
              <a:rPr lang="pl-PL" sz="2200" kern="0" dirty="0">
                <a:solidFill>
                  <a:srgbClr val="000000"/>
                </a:solidFill>
                <a:ea typeface="PMingLiU" panose="02020500000000000000" pitchFamily="18" charset="-120"/>
              </a:rPr>
              <a:t>Na dole – zmodyfikowane znaki.</a:t>
            </a:r>
            <a:endParaRPr lang="pl-PL" sz="2200" dirty="0"/>
          </a:p>
        </p:txBody>
      </p:sp>
      <p:sp>
        <p:nvSpPr>
          <p:cNvPr id="7" name="pole tekstowe 6">
            <a:extLst>
              <a:ext uri="{FF2B5EF4-FFF2-40B4-BE49-F238E27FC236}">
                <a16:creationId xmlns:a16="http://schemas.microsoft.com/office/drawing/2014/main" id="{F76AF716-0D6B-2321-46BB-D9AE032A1B35}"/>
              </a:ext>
            </a:extLst>
          </p:cNvPr>
          <p:cNvSpPr txBox="1"/>
          <p:nvPr/>
        </p:nvSpPr>
        <p:spPr>
          <a:xfrm>
            <a:off x="119336" y="1052736"/>
            <a:ext cx="10340623" cy="553998"/>
          </a:xfrm>
          <a:prstGeom prst="rect">
            <a:avLst/>
          </a:prstGeom>
          <a:noFill/>
        </p:spPr>
        <p:txBody>
          <a:bodyPr wrap="square" rtlCol="0">
            <a:spAutoFit/>
          </a:bodyPr>
          <a:lstStyle/>
          <a:p>
            <a:r>
              <a:rPr lang="pl-PL" sz="3000" b="1" dirty="0">
                <a:solidFill>
                  <a:srgbClr val="FF0000"/>
                </a:solidFill>
              </a:rPr>
              <a:t>Sesja 1: Modyfikacja znaków</a:t>
            </a:r>
            <a:r>
              <a:rPr lang="pl-PL" sz="3000" dirty="0">
                <a:solidFill>
                  <a:srgbClr val="FF0000"/>
                </a:solidFill>
              </a:rPr>
              <a:t> </a:t>
            </a:r>
          </a:p>
        </p:txBody>
      </p:sp>
    </p:spTree>
    <p:extLst>
      <p:ext uri="{BB962C8B-B14F-4D97-AF65-F5344CB8AC3E}">
        <p14:creationId xmlns:p14="http://schemas.microsoft.com/office/powerpoint/2010/main" val="695125989"/>
      </p:ext>
    </p:extLst>
  </p:cSld>
  <p:clrMapOvr>
    <a:masterClrMapping/>
  </p:clrMapOvr>
  <p:transition spd="slow" advClick="0"/>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7" name="Obraz 36"/>
          <p:cNvPicPr>
            <a:picLocks noChangeAspect="1"/>
          </p:cNvPicPr>
          <p:nvPr/>
        </p:nvPicPr>
        <p:blipFill rotWithShape="1">
          <a:blip r:embed="rId3"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40416" y="259755"/>
            <a:ext cx="1296144" cy="329927"/>
          </a:xfrm>
          <a:prstGeom prst="rect">
            <a:avLst/>
          </a:prstGeom>
        </p:spPr>
      </p:pic>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sp>
        <p:nvSpPr>
          <p:cNvPr id="5" name="pole tekstowe 4">
            <a:extLst>
              <a:ext uri="{FF2B5EF4-FFF2-40B4-BE49-F238E27FC236}">
                <a16:creationId xmlns:a16="http://schemas.microsoft.com/office/drawing/2014/main" id="{1FD2B7B7-E076-F815-8621-85F56D874BF0}"/>
              </a:ext>
            </a:extLst>
          </p:cNvPr>
          <p:cNvSpPr txBox="1"/>
          <p:nvPr/>
        </p:nvSpPr>
        <p:spPr>
          <a:xfrm>
            <a:off x="122566" y="1268760"/>
            <a:ext cx="11233248" cy="492443"/>
          </a:xfrm>
          <a:prstGeom prst="rect">
            <a:avLst/>
          </a:prstGeom>
          <a:noFill/>
        </p:spPr>
        <p:txBody>
          <a:bodyPr wrap="square" rtlCol="0">
            <a:spAutoFit/>
          </a:bodyPr>
          <a:lstStyle/>
          <a:p>
            <a:endParaRPr lang="pl-PL" sz="2600" dirty="0"/>
          </a:p>
        </p:txBody>
      </p:sp>
      <p:sp>
        <p:nvSpPr>
          <p:cNvPr id="18" name="pole tekstowe 17">
            <a:extLst>
              <a:ext uri="{FF2B5EF4-FFF2-40B4-BE49-F238E27FC236}">
                <a16:creationId xmlns:a16="http://schemas.microsoft.com/office/drawing/2014/main" id="{D4ED7A10-5220-D208-1CA2-2D38369D39A7}"/>
              </a:ext>
            </a:extLst>
          </p:cNvPr>
          <p:cNvSpPr txBox="1"/>
          <p:nvPr/>
        </p:nvSpPr>
        <p:spPr>
          <a:xfrm>
            <a:off x="-744760" y="4437112"/>
            <a:ext cx="5652484" cy="452432"/>
          </a:xfrm>
          <a:prstGeom prst="rect">
            <a:avLst/>
          </a:prstGeom>
          <a:noFill/>
        </p:spPr>
        <p:txBody>
          <a:bodyPr wrap="square">
            <a:spAutoFit/>
          </a:bodyPr>
          <a:lstStyle/>
          <a:p>
            <a:pPr>
              <a:lnSpc>
                <a:spcPct val="90000"/>
              </a:lnSpc>
            </a:pPr>
            <a:endParaRPr lang="en-US" sz="2600" kern="0" dirty="0">
              <a:latin typeface="+mj-lt"/>
              <a:ea typeface="Times New Roman" panose="02020603050405020304" pitchFamily="18" charset="0"/>
            </a:endParaRPr>
          </a:p>
        </p:txBody>
      </p:sp>
      <p:pic>
        <p:nvPicPr>
          <p:cNvPr id="10" name="Obraz 9">
            <a:extLst>
              <a:ext uri="{FF2B5EF4-FFF2-40B4-BE49-F238E27FC236}">
                <a16:creationId xmlns:a16="http://schemas.microsoft.com/office/drawing/2014/main" id="{5E4E94B1-4EB1-4776-4265-1A1B875817B7}"/>
              </a:ext>
            </a:extLst>
          </p:cNvPr>
          <p:cNvPicPr>
            <a:picLocks noChangeAspect="1"/>
          </p:cNvPicPr>
          <p:nvPr/>
        </p:nvPicPr>
        <p:blipFill>
          <a:blip r:embed="rId8"/>
          <a:stretch>
            <a:fillRect/>
          </a:stretch>
        </p:blipFill>
        <p:spPr>
          <a:xfrm>
            <a:off x="5642962" y="1274370"/>
            <a:ext cx="6496934" cy="4746918"/>
          </a:xfrm>
          <a:prstGeom prst="rect">
            <a:avLst/>
          </a:prstGeom>
        </p:spPr>
      </p:pic>
      <p:sp>
        <p:nvSpPr>
          <p:cNvPr id="4" name="pole tekstowe 3">
            <a:extLst>
              <a:ext uri="{FF2B5EF4-FFF2-40B4-BE49-F238E27FC236}">
                <a16:creationId xmlns:a16="http://schemas.microsoft.com/office/drawing/2014/main" id="{995C798E-1071-2A11-D1B3-36A0DCE7441B}"/>
              </a:ext>
            </a:extLst>
          </p:cNvPr>
          <p:cNvSpPr txBox="1"/>
          <p:nvPr/>
        </p:nvSpPr>
        <p:spPr>
          <a:xfrm>
            <a:off x="5287431" y="5374957"/>
            <a:ext cx="4176464" cy="646331"/>
          </a:xfrm>
          <a:prstGeom prst="rect">
            <a:avLst/>
          </a:prstGeom>
          <a:noFill/>
        </p:spPr>
        <p:txBody>
          <a:bodyPr wrap="square">
            <a:spAutoFit/>
          </a:bodyPr>
          <a:lstStyle/>
          <a:p>
            <a:pPr algn="ctr" hangingPunct="0">
              <a:lnSpc>
                <a:spcPct val="90000"/>
              </a:lnSpc>
              <a:spcBef>
                <a:spcPts val="600"/>
              </a:spcBef>
            </a:pPr>
            <a:r>
              <a:rPr lang="pl-PL" sz="2000" kern="0" dirty="0">
                <a:solidFill>
                  <a:srgbClr val="000000"/>
                </a:solidFill>
                <a:ea typeface="PMingLiU" panose="02020500000000000000" pitchFamily="18" charset="-120"/>
              </a:rPr>
              <a:t>Matryca + legenda 2D ogrodu Japońskiego</a:t>
            </a:r>
            <a:endParaRPr lang="pl-PL" sz="2000" dirty="0"/>
          </a:p>
        </p:txBody>
      </p:sp>
      <p:sp>
        <p:nvSpPr>
          <p:cNvPr id="6" name="pole tekstowe 5">
            <a:extLst>
              <a:ext uri="{FF2B5EF4-FFF2-40B4-BE49-F238E27FC236}">
                <a16:creationId xmlns:a16="http://schemas.microsoft.com/office/drawing/2014/main" id="{776E4C99-5BA1-C72D-0778-F7B2053D6E96}"/>
              </a:ext>
            </a:extLst>
          </p:cNvPr>
          <p:cNvSpPr txBox="1"/>
          <p:nvPr/>
        </p:nvSpPr>
        <p:spPr>
          <a:xfrm>
            <a:off x="122566" y="1052736"/>
            <a:ext cx="11233248" cy="553998"/>
          </a:xfrm>
          <a:prstGeom prst="rect">
            <a:avLst/>
          </a:prstGeom>
          <a:noFill/>
        </p:spPr>
        <p:txBody>
          <a:bodyPr wrap="square" rtlCol="0">
            <a:spAutoFit/>
          </a:bodyPr>
          <a:lstStyle/>
          <a:p>
            <a:r>
              <a:rPr lang="pl-PL" sz="3000" b="1" dirty="0">
                <a:solidFill>
                  <a:srgbClr val="0000FF"/>
                </a:solidFill>
              </a:rPr>
              <a:t>Sesja 2: Testowanie w kontekście </a:t>
            </a:r>
            <a:endParaRPr lang="pl-PL" sz="3000" dirty="0">
              <a:solidFill>
                <a:srgbClr val="0000FF"/>
              </a:solidFill>
            </a:endParaRPr>
          </a:p>
        </p:txBody>
      </p:sp>
      <p:sp>
        <p:nvSpPr>
          <p:cNvPr id="7" name="pole tekstowe 6">
            <a:extLst>
              <a:ext uri="{FF2B5EF4-FFF2-40B4-BE49-F238E27FC236}">
                <a16:creationId xmlns:a16="http://schemas.microsoft.com/office/drawing/2014/main" id="{996D1DC9-84A3-6509-0934-C5EB60C4F2C1}"/>
              </a:ext>
            </a:extLst>
          </p:cNvPr>
          <p:cNvSpPr txBox="1"/>
          <p:nvPr/>
        </p:nvSpPr>
        <p:spPr>
          <a:xfrm>
            <a:off x="3071664" y="6111645"/>
            <a:ext cx="9217024" cy="701731"/>
          </a:xfrm>
          <a:prstGeom prst="rect">
            <a:avLst/>
          </a:prstGeom>
          <a:noFill/>
        </p:spPr>
        <p:txBody>
          <a:bodyPr wrap="square">
            <a:spAutoFit/>
          </a:bodyPr>
          <a:lstStyle/>
          <a:p>
            <a:pPr hangingPunct="0">
              <a:lnSpc>
                <a:spcPct val="90000"/>
              </a:lnSpc>
              <a:spcBef>
                <a:spcPts val="600"/>
              </a:spcBef>
            </a:pPr>
            <a:r>
              <a:rPr lang="pl-PL" sz="2200" kern="0" dirty="0">
                <a:solidFill>
                  <a:srgbClr val="000000"/>
                </a:solidFill>
                <a:ea typeface="PMingLiU" panose="02020500000000000000" pitchFamily="18" charset="-120"/>
              </a:rPr>
              <a:t>Czas trwania badania z jednym uczestnikiem - 90 min.                                                            Sesja została przeprowadzona w ciągu 3. dni w październik/listopad 2022 roku.</a:t>
            </a:r>
            <a:endParaRPr lang="pl-PL" sz="2200" dirty="0"/>
          </a:p>
        </p:txBody>
      </p:sp>
      <p:sp>
        <p:nvSpPr>
          <p:cNvPr id="8" name="pole tekstowe 7">
            <a:extLst>
              <a:ext uri="{FF2B5EF4-FFF2-40B4-BE49-F238E27FC236}">
                <a16:creationId xmlns:a16="http://schemas.microsoft.com/office/drawing/2014/main" id="{6E76FADB-2D95-84F5-A90B-5B7E2A6E3566}"/>
              </a:ext>
            </a:extLst>
          </p:cNvPr>
          <p:cNvSpPr txBox="1"/>
          <p:nvPr/>
        </p:nvSpPr>
        <p:spPr>
          <a:xfrm>
            <a:off x="155484" y="1680190"/>
            <a:ext cx="5292443" cy="3693319"/>
          </a:xfrm>
          <a:prstGeom prst="rect">
            <a:avLst/>
          </a:prstGeom>
          <a:noFill/>
        </p:spPr>
        <p:txBody>
          <a:bodyPr wrap="square">
            <a:spAutoFit/>
          </a:bodyPr>
          <a:lstStyle/>
          <a:p>
            <a:pPr>
              <a:lnSpc>
                <a:spcPct val="90000"/>
              </a:lnSpc>
            </a:pPr>
            <a:r>
              <a:rPr lang="pl-PL" sz="2600" b="1" kern="0" dirty="0">
                <a:latin typeface="+mj-lt"/>
                <a:ea typeface="Times New Roman" panose="02020603050405020304" pitchFamily="18" charset="0"/>
              </a:rPr>
              <a:t>7 </a:t>
            </a:r>
            <a:r>
              <a:rPr lang="pl-PL" sz="2600" b="1" kern="0" dirty="0" err="1">
                <a:latin typeface="+mj-lt"/>
                <a:ea typeface="Times New Roman" panose="02020603050405020304" pitchFamily="18" charset="0"/>
              </a:rPr>
              <a:t>pseudomap</a:t>
            </a:r>
            <a:r>
              <a:rPr lang="en-US" sz="2600" kern="0" dirty="0">
                <a:latin typeface="+mj-lt"/>
                <a:ea typeface="Times New Roman" panose="02020603050405020304" pitchFamily="18" charset="0"/>
              </a:rPr>
              <a:t>:</a:t>
            </a:r>
            <a:endParaRPr lang="pl-PL" sz="2600" kern="0" dirty="0">
              <a:latin typeface="+mj-lt"/>
              <a:ea typeface="Times New Roman" panose="02020603050405020304" pitchFamily="18" charset="0"/>
            </a:endParaRPr>
          </a:p>
          <a:p>
            <a:pPr marL="457200" indent="-457200">
              <a:lnSpc>
                <a:spcPct val="90000"/>
              </a:lnSpc>
              <a:buFont typeface="Wingdings" panose="05000000000000000000" pitchFamily="2" charset="2"/>
              <a:buChar char="Ø"/>
            </a:pPr>
            <a:r>
              <a:rPr lang="pl-PL" sz="2600" kern="0" dirty="0">
                <a:latin typeface="+mj-lt"/>
                <a:ea typeface="Times New Roman" panose="02020603050405020304" pitchFamily="18" charset="0"/>
              </a:rPr>
              <a:t>mapy, które nie reprezentują części rzeczywistości, ale jej imitację, </a:t>
            </a:r>
            <a:r>
              <a:rPr lang="pl-PL" sz="2600" u="sng" kern="0" dirty="0">
                <a:latin typeface="+mj-lt"/>
                <a:ea typeface="Times New Roman" panose="02020603050405020304" pitchFamily="18" charset="0"/>
              </a:rPr>
              <a:t>umożliwiając zestawianie znaków w najróżniejszych kombinacjach</a:t>
            </a:r>
          </a:p>
          <a:p>
            <a:pPr>
              <a:lnSpc>
                <a:spcPct val="90000"/>
              </a:lnSpc>
            </a:pPr>
            <a:endParaRPr lang="pl-PL" sz="2600" u="sng" kern="0" dirty="0">
              <a:latin typeface="+mj-lt"/>
              <a:ea typeface="Times New Roman" panose="02020603050405020304" pitchFamily="18" charset="0"/>
            </a:endParaRPr>
          </a:p>
          <a:p>
            <a:pPr marL="457200" indent="-457200">
              <a:lnSpc>
                <a:spcPct val="90000"/>
              </a:lnSpc>
              <a:buFont typeface="Wingdings" panose="05000000000000000000" pitchFamily="2" charset="2"/>
              <a:buChar char="Ø"/>
            </a:pPr>
            <a:r>
              <a:rPr lang="pl-PL" sz="2600" kern="0" dirty="0">
                <a:latin typeface="+mj-lt"/>
                <a:ea typeface="Times New Roman" panose="02020603050405020304" pitchFamily="18" charset="0"/>
              </a:rPr>
              <a:t>opracowanie założeń redakcyjnych (np. odległości między znakami)</a:t>
            </a:r>
            <a:endParaRPr lang="en-US" sz="2600" kern="0" dirty="0">
              <a:latin typeface="+mj-lt"/>
              <a:ea typeface="Times New Roman" panose="02020603050405020304" pitchFamily="18" charset="0"/>
            </a:endParaRPr>
          </a:p>
        </p:txBody>
      </p:sp>
    </p:spTree>
    <p:extLst>
      <p:ext uri="{BB962C8B-B14F-4D97-AF65-F5344CB8AC3E}">
        <p14:creationId xmlns:p14="http://schemas.microsoft.com/office/powerpoint/2010/main" val="2787354151"/>
      </p:ext>
    </p:extLst>
  </p:cSld>
  <p:clrMapOvr>
    <a:masterClrMapping/>
  </p:clrMapOvr>
  <p:transition spd="slow" advClick="0"/>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7" name="Obraz 36"/>
          <p:cNvPicPr>
            <a:picLocks noChangeAspect="1"/>
          </p:cNvPicPr>
          <p:nvPr/>
        </p:nvPicPr>
        <p:blipFill rotWithShape="1">
          <a:blip r:embed="rId3"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40416" y="259755"/>
            <a:ext cx="1296144" cy="329927"/>
          </a:xfrm>
          <a:prstGeom prst="rect">
            <a:avLst/>
          </a:prstGeom>
        </p:spPr>
      </p:pic>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sp>
        <p:nvSpPr>
          <p:cNvPr id="5" name="pole tekstowe 4">
            <a:extLst>
              <a:ext uri="{FF2B5EF4-FFF2-40B4-BE49-F238E27FC236}">
                <a16:creationId xmlns:a16="http://schemas.microsoft.com/office/drawing/2014/main" id="{1FD2B7B7-E076-F815-8621-85F56D874BF0}"/>
              </a:ext>
            </a:extLst>
          </p:cNvPr>
          <p:cNvSpPr txBox="1"/>
          <p:nvPr/>
        </p:nvSpPr>
        <p:spPr>
          <a:xfrm>
            <a:off x="122566" y="1052736"/>
            <a:ext cx="11233248" cy="1354217"/>
          </a:xfrm>
          <a:prstGeom prst="rect">
            <a:avLst/>
          </a:prstGeom>
          <a:noFill/>
        </p:spPr>
        <p:txBody>
          <a:bodyPr wrap="square" rtlCol="0">
            <a:spAutoFit/>
          </a:bodyPr>
          <a:lstStyle/>
          <a:p>
            <a:r>
              <a:rPr lang="pl-PL" sz="3000" b="1" dirty="0">
                <a:solidFill>
                  <a:srgbClr val="0000FF"/>
                </a:solidFill>
              </a:rPr>
              <a:t>Sesja 2: Testowanie w kontekście </a:t>
            </a:r>
            <a:endParaRPr lang="pl-PL" sz="3000" dirty="0">
              <a:solidFill>
                <a:srgbClr val="0000FF"/>
              </a:solidFill>
            </a:endParaRPr>
          </a:p>
          <a:p>
            <a:endParaRPr lang="pl-PL" sz="2600" dirty="0"/>
          </a:p>
          <a:p>
            <a:endParaRPr lang="pl-PL" sz="2600" dirty="0"/>
          </a:p>
        </p:txBody>
      </p:sp>
      <p:sp>
        <p:nvSpPr>
          <p:cNvPr id="18" name="pole tekstowe 17">
            <a:extLst>
              <a:ext uri="{FF2B5EF4-FFF2-40B4-BE49-F238E27FC236}">
                <a16:creationId xmlns:a16="http://schemas.microsoft.com/office/drawing/2014/main" id="{D4ED7A10-5220-D208-1CA2-2D38369D39A7}"/>
              </a:ext>
            </a:extLst>
          </p:cNvPr>
          <p:cNvSpPr txBox="1"/>
          <p:nvPr/>
        </p:nvSpPr>
        <p:spPr>
          <a:xfrm>
            <a:off x="155485" y="1680190"/>
            <a:ext cx="8028748" cy="2613023"/>
          </a:xfrm>
          <a:prstGeom prst="rect">
            <a:avLst/>
          </a:prstGeom>
          <a:noFill/>
        </p:spPr>
        <p:txBody>
          <a:bodyPr wrap="square">
            <a:spAutoFit/>
          </a:bodyPr>
          <a:lstStyle/>
          <a:p>
            <a:pPr>
              <a:lnSpc>
                <a:spcPct val="90000"/>
              </a:lnSpc>
            </a:pPr>
            <a:r>
              <a:rPr lang="pl-PL" sz="2600" kern="0" dirty="0">
                <a:latin typeface="+mj-lt"/>
                <a:ea typeface="Times New Roman" panose="02020603050405020304" pitchFamily="18" charset="0"/>
              </a:rPr>
              <a:t>8 zadań</a:t>
            </a:r>
            <a:r>
              <a:rPr lang="en-US" sz="2600" kern="0" dirty="0">
                <a:latin typeface="+mj-lt"/>
                <a:ea typeface="Times New Roman" panose="02020603050405020304" pitchFamily="18" charset="0"/>
              </a:rPr>
              <a:t>:</a:t>
            </a:r>
            <a:endParaRPr lang="pl-PL" sz="2600" kern="0" dirty="0">
              <a:latin typeface="+mj-lt"/>
              <a:ea typeface="Times New Roman" panose="02020603050405020304" pitchFamily="18" charset="0"/>
            </a:endParaRPr>
          </a:p>
          <a:p>
            <a:pPr marL="457200" indent="-457200">
              <a:lnSpc>
                <a:spcPct val="90000"/>
              </a:lnSpc>
              <a:buFont typeface="Wingdings" panose="05000000000000000000" pitchFamily="2" charset="2"/>
              <a:buChar char="Ø"/>
            </a:pPr>
            <a:r>
              <a:rPr lang="pl-PL" sz="2600" b="1" kern="0" dirty="0">
                <a:latin typeface="+mj-lt"/>
                <a:ea typeface="Times New Roman" panose="02020603050405020304" pitchFamily="18" charset="0"/>
              </a:rPr>
              <a:t>7 zadań </a:t>
            </a:r>
            <a:r>
              <a:rPr lang="pl-PL" sz="2600" b="1" kern="0" dirty="0" err="1">
                <a:latin typeface="+mj-lt"/>
                <a:ea typeface="Times New Roman" panose="02020603050405020304" pitchFamily="18" charset="0"/>
              </a:rPr>
              <a:t>lokalizacjnych</a:t>
            </a:r>
            <a:r>
              <a:rPr lang="pl-PL" sz="2600" kern="0" dirty="0">
                <a:latin typeface="+mj-lt"/>
                <a:ea typeface="Times New Roman" panose="02020603050405020304" pitchFamily="18" charset="0"/>
              </a:rPr>
              <a:t>: znajdowanie znaków punktowych, liniowych i powierzchniowych (np. znajdź aleję kończącą się przy wodzie)</a:t>
            </a:r>
          </a:p>
          <a:p>
            <a:pPr>
              <a:lnSpc>
                <a:spcPct val="90000"/>
              </a:lnSpc>
            </a:pPr>
            <a:endParaRPr lang="pl-PL" sz="2600" kern="0" dirty="0">
              <a:latin typeface="+mj-lt"/>
              <a:ea typeface="Times New Roman" panose="02020603050405020304" pitchFamily="18" charset="0"/>
            </a:endParaRPr>
          </a:p>
          <a:p>
            <a:pPr marL="457200" indent="-457200">
              <a:lnSpc>
                <a:spcPct val="90000"/>
              </a:lnSpc>
              <a:buFont typeface="Wingdings" panose="05000000000000000000" pitchFamily="2" charset="2"/>
              <a:buChar char="Ø"/>
            </a:pPr>
            <a:r>
              <a:rPr lang="pl-PL" sz="2600" b="1" kern="0" dirty="0">
                <a:latin typeface="+mj-lt"/>
                <a:ea typeface="Times New Roman" panose="02020603050405020304" pitchFamily="18" charset="0"/>
              </a:rPr>
              <a:t>tworzenie narracji</a:t>
            </a:r>
            <a:r>
              <a:rPr lang="pl-PL" sz="2600" kern="0" dirty="0">
                <a:latin typeface="+mj-lt"/>
                <a:ea typeface="Times New Roman" panose="02020603050405020304" pitchFamily="18" charset="0"/>
              </a:rPr>
              <a:t>: opowiadanie historii o tym, co znajduje się na mapie</a:t>
            </a:r>
            <a:endParaRPr lang="en-US" sz="2600" kern="0" dirty="0">
              <a:latin typeface="+mj-lt"/>
              <a:ea typeface="Times New Roman" panose="02020603050405020304" pitchFamily="18" charset="0"/>
            </a:endParaRPr>
          </a:p>
        </p:txBody>
      </p:sp>
      <p:pic>
        <p:nvPicPr>
          <p:cNvPr id="8" name="Obraz 7" descr="Obraz zawierający tekst, osoba, ubrania, pismo odręczne&#10;&#10;Opis wygenerowany automatycznie">
            <a:extLst>
              <a:ext uri="{FF2B5EF4-FFF2-40B4-BE49-F238E27FC236}">
                <a16:creationId xmlns:a16="http://schemas.microsoft.com/office/drawing/2014/main" id="{D68FCAD5-668D-A366-54C8-98382A4AD364}"/>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t="1000" r="31288"/>
          <a:stretch/>
        </p:blipFill>
        <p:spPr>
          <a:xfrm rot="5400000">
            <a:off x="7188690" y="2073418"/>
            <a:ext cx="5576388" cy="3615495"/>
          </a:xfrm>
          <a:prstGeom prst="rect">
            <a:avLst/>
          </a:prstGeom>
        </p:spPr>
      </p:pic>
      <p:sp>
        <p:nvSpPr>
          <p:cNvPr id="10" name="pole tekstowe 9">
            <a:extLst>
              <a:ext uri="{FF2B5EF4-FFF2-40B4-BE49-F238E27FC236}">
                <a16:creationId xmlns:a16="http://schemas.microsoft.com/office/drawing/2014/main" id="{D815A639-7BA1-281B-7D8C-3579BC6F1D96}"/>
              </a:ext>
            </a:extLst>
          </p:cNvPr>
          <p:cNvSpPr txBox="1"/>
          <p:nvPr/>
        </p:nvSpPr>
        <p:spPr>
          <a:xfrm>
            <a:off x="-24680" y="4869160"/>
            <a:ext cx="8241274" cy="834074"/>
          </a:xfrm>
          <a:prstGeom prst="rect">
            <a:avLst/>
          </a:prstGeom>
          <a:noFill/>
        </p:spPr>
        <p:txBody>
          <a:bodyPr wrap="square">
            <a:spAutoFit/>
          </a:bodyPr>
          <a:lstStyle/>
          <a:p>
            <a:pPr hangingPunct="0">
              <a:lnSpc>
                <a:spcPct val="90000"/>
              </a:lnSpc>
              <a:spcBef>
                <a:spcPts val="600"/>
              </a:spcBef>
            </a:pPr>
            <a:r>
              <a:rPr lang="pl-PL" sz="2400" kern="0" dirty="0">
                <a:solidFill>
                  <a:srgbClr val="000000"/>
                </a:solidFill>
                <a:ea typeface="PMingLiU" panose="02020500000000000000" pitchFamily="18" charset="-120"/>
              </a:rPr>
              <a:t>Metoda oceny zadań lokalizacyjnych – </a:t>
            </a:r>
            <a:r>
              <a:rPr lang="pl-PL" sz="2400" b="1" kern="0" dirty="0">
                <a:solidFill>
                  <a:srgbClr val="000000"/>
                </a:solidFill>
                <a:ea typeface="PMingLiU" panose="02020500000000000000" pitchFamily="18" charset="-120"/>
              </a:rPr>
              <a:t>taka sama jak w sesji 1.</a:t>
            </a:r>
            <a:endParaRPr lang="pl-PL" sz="2400" kern="0" dirty="0">
              <a:solidFill>
                <a:srgbClr val="000000"/>
              </a:solidFill>
              <a:ea typeface="PMingLiU" panose="02020500000000000000" pitchFamily="18" charset="-120"/>
            </a:endParaRPr>
          </a:p>
          <a:p>
            <a:pPr hangingPunct="0">
              <a:lnSpc>
                <a:spcPct val="90000"/>
              </a:lnSpc>
              <a:spcBef>
                <a:spcPts val="600"/>
              </a:spcBef>
            </a:pPr>
            <a:r>
              <a:rPr lang="pl-PL" sz="2400" kern="0" dirty="0">
                <a:solidFill>
                  <a:srgbClr val="000000"/>
                </a:solidFill>
                <a:ea typeface="PMingLiU" panose="02020500000000000000" pitchFamily="18" charset="-120"/>
              </a:rPr>
              <a:t>Wyniki zadań narracyjnych zostały przeanalizowane </a:t>
            </a:r>
            <a:r>
              <a:rPr lang="pl-PL" sz="2400" b="1" kern="0" dirty="0">
                <a:solidFill>
                  <a:srgbClr val="000000"/>
                </a:solidFill>
                <a:ea typeface="PMingLiU" panose="02020500000000000000" pitchFamily="18" charset="-120"/>
              </a:rPr>
              <a:t>jakościowo.</a:t>
            </a:r>
            <a:endParaRPr lang="pl-PL" sz="2400" dirty="0"/>
          </a:p>
        </p:txBody>
      </p:sp>
    </p:spTree>
    <p:extLst>
      <p:ext uri="{BB962C8B-B14F-4D97-AF65-F5344CB8AC3E}">
        <p14:creationId xmlns:p14="http://schemas.microsoft.com/office/powerpoint/2010/main" val="2621579232"/>
      </p:ext>
    </p:extLst>
  </p:cSld>
  <p:clrMapOvr>
    <a:masterClrMapping/>
  </p:clrMapOvr>
  <p:transition spd="slow" advClick="0"/>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Obraz 36"/>
          <p:cNvPicPr>
            <a:picLocks noChangeAspect="1"/>
          </p:cNvPicPr>
          <p:nvPr/>
        </p:nvPicPr>
        <p:blipFill rotWithShape="1">
          <a:blip r:embed="rId3"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40416" y="259755"/>
            <a:ext cx="1296144" cy="329927"/>
          </a:xfrm>
          <a:prstGeom prst="rect">
            <a:avLst/>
          </a:prstGeom>
        </p:spPr>
      </p:pic>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sp>
        <p:nvSpPr>
          <p:cNvPr id="5" name="pole tekstowe 4">
            <a:extLst>
              <a:ext uri="{FF2B5EF4-FFF2-40B4-BE49-F238E27FC236}">
                <a16:creationId xmlns:a16="http://schemas.microsoft.com/office/drawing/2014/main" id="{1FD2B7B7-E076-F815-8621-85F56D874BF0}"/>
              </a:ext>
            </a:extLst>
          </p:cNvPr>
          <p:cNvSpPr txBox="1"/>
          <p:nvPr/>
        </p:nvSpPr>
        <p:spPr>
          <a:xfrm>
            <a:off x="122566" y="1052736"/>
            <a:ext cx="6405482" cy="5355312"/>
          </a:xfrm>
          <a:prstGeom prst="rect">
            <a:avLst/>
          </a:prstGeom>
          <a:noFill/>
        </p:spPr>
        <p:txBody>
          <a:bodyPr wrap="square" rtlCol="0">
            <a:spAutoFit/>
          </a:bodyPr>
          <a:lstStyle/>
          <a:p>
            <a:r>
              <a:rPr lang="pl-PL" sz="3000" b="1" dirty="0">
                <a:solidFill>
                  <a:srgbClr val="0000FF"/>
                </a:solidFill>
              </a:rPr>
              <a:t>Sesja 2: Wyniki</a:t>
            </a:r>
          </a:p>
          <a:p>
            <a:r>
              <a:rPr lang="pl-PL" sz="2600" dirty="0"/>
              <a:t>Tylko </a:t>
            </a:r>
            <a:r>
              <a:rPr lang="pl-PL" sz="2600" b="1" dirty="0"/>
              <a:t>2 znaki </a:t>
            </a:r>
            <a:r>
              <a:rPr lang="pl-PL" sz="2600" dirty="0"/>
              <a:t>w każdej kategorii geometrycznej charakteryzowały się poziomem błędu wynoszącym 20% lub więcej.</a:t>
            </a:r>
          </a:p>
          <a:p>
            <a:endParaRPr lang="pl-PL" sz="2600" dirty="0"/>
          </a:p>
          <a:p>
            <a:r>
              <a:rPr lang="pl-PL" sz="2600" dirty="0"/>
              <a:t>Jeśli </a:t>
            </a:r>
            <a:r>
              <a:rPr lang="pl-PL" sz="2600" u="sng" dirty="0"/>
              <a:t>tylko jeden znak został pomylony</a:t>
            </a:r>
            <a:r>
              <a:rPr lang="pl-PL" sz="2600" dirty="0"/>
              <a:t>, liczyliśmy to jako błąd.</a:t>
            </a:r>
          </a:p>
          <a:p>
            <a:endParaRPr lang="pl-PL" sz="2600" dirty="0"/>
          </a:p>
          <a:p>
            <a:r>
              <a:rPr lang="pl-PL" sz="2600" dirty="0"/>
              <a:t>Problemy z:</a:t>
            </a:r>
          </a:p>
          <a:p>
            <a:pPr marL="457200" indent="-457200">
              <a:buFont typeface="Wingdings" panose="05000000000000000000" pitchFamily="2" charset="2"/>
              <a:buChar char="ü"/>
            </a:pPr>
            <a:r>
              <a:rPr lang="pl-PL" sz="2600" dirty="0"/>
              <a:t>wykrywaniem granicy między podobnymi znakami powierzchniowymi</a:t>
            </a:r>
          </a:p>
          <a:p>
            <a:pPr marL="457200" indent="-457200">
              <a:buFont typeface="Wingdings" panose="05000000000000000000" pitchFamily="2" charset="2"/>
              <a:buChar char="ü"/>
            </a:pPr>
            <a:r>
              <a:rPr lang="pl-PL" sz="2600" dirty="0"/>
              <a:t>rozróżnianie alejek i ścian budynków (oba znaki liniowe)</a:t>
            </a:r>
          </a:p>
        </p:txBody>
      </p:sp>
      <p:pic>
        <p:nvPicPr>
          <p:cNvPr id="4" name="Obraz 3">
            <a:extLst>
              <a:ext uri="{FF2B5EF4-FFF2-40B4-BE49-F238E27FC236}">
                <a16:creationId xmlns:a16="http://schemas.microsoft.com/office/drawing/2014/main" id="{2C68BFA0-84CC-537B-36CB-0B1E816AD3AE}"/>
              </a:ext>
            </a:extLst>
          </p:cNvPr>
          <p:cNvPicPr>
            <a:picLocks noChangeAspect="1"/>
          </p:cNvPicPr>
          <p:nvPr/>
        </p:nvPicPr>
        <p:blipFill>
          <a:blip r:embed="rId8"/>
          <a:stretch>
            <a:fillRect/>
          </a:stretch>
        </p:blipFill>
        <p:spPr>
          <a:xfrm>
            <a:off x="6411257" y="825046"/>
            <a:ext cx="5679669" cy="5916322"/>
          </a:xfrm>
          <a:prstGeom prst="rect">
            <a:avLst/>
          </a:prstGeom>
        </p:spPr>
      </p:pic>
    </p:spTree>
    <p:extLst>
      <p:ext uri="{BB962C8B-B14F-4D97-AF65-F5344CB8AC3E}">
        <p14:creationId xmlns:p14="http://schemas.microsoft.com/office/powerpoint/2010/main" val="3254169800"/>
      </p:ext>
    </p:extLst>
  </p:cSld>
  <p:clrMapOvr>
    <a:masterClrMapping/>
  </p:clrMapOvr>
  <p:transition spd="slow" advClick="0"/>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Obraz 36"/>
          <p:cNvPicPr>
            <a:picLocks noChangeAspect="1"/>
          </p:cNvPicPr>
          <p:nvPr/>
        </p:nvPicPr>
        <p:blipFill rotWithShape="1">
          <a:blip r:embed="rId3"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40416" y="259755"/>
            <a:ext cx="1296144" cy="329927"/>
          </a:xfrm>
          <a:prstGeom prst="rect">
            <a:avLst/>
          </a:prstGeom>
        </p:spPr>
      </p:pic>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sp>
        <p:nvSpPr>
          <p:cNvPr id="2" name="pole tekstowe 1">
            <a:extLst>
              <a:ext uri="{FF2B5EF4-FFF2-40B4-BE49-F238E27FC236}">
                <a16:creationId xmlns:a16="http://schemas.microsoft.com/office/drawing/2014/main" id="{54342880-B112-4831-862C-565DEA624AA7}"/>
              </a:ext>
            </a:extLst>
          </p:cNvPr>
          <p:cNvSpPr txBox="1"/>
          <p:nvPr/>
        </p:nvSpPr>
        <p:spPr>
          <a:xfrm>
            <a:off x="122566" y="1052736"/>
            <a:ext cx="6117450" cy="4955203"/>
          </a:xfrm>
          <a:prstGeom prst="rect">
            <a:avLst/>
          </a:prstGeom>
          <a:noFill/>
        </p:spPr>
        <p:txBody>
          <a:bodyPr wrap="square" rtlCol="0">
            <a:spAutoFit/>
          </a:bodyPr>
          <a:lstStyle/>
          <a:p>
            <a:r>
              <a:rPr lang="pl-PL" sz="3000" b="1" dirty="0">
                <a:solidFill>
                  <a:srgbClr val="0000FF"/>
                </a:solidFill>
              </a:rPr>
              <a:t>Sesja 2: Wyniki</a:t>
            </a:r>
          </a:p>
          <a:p>
            <a:r>
              <a:rPr lang="pl-PL" sz="2600" b="1" dirty="0"/>
              <a:t>Zadanie narracyjne (zebrano 37 narracji).</a:t>
            </a:r>
          </a:p>
          <a:p>
            <a:endParaRPr lang="pl-PL" sz="2600" dirty="0"/>
          </a:p>
          <a:p>
            <a:r>
              <a:rPr lang="pl-PL" sz="2600" dirty="0"/>
              <a:t>Dwie tendencje w konstruowanych narracjach:</a:t>
            </a:r>
          </a:p>
          <a:p>
            <a:pPr marL="457200" indent="-457200">
              <a:buFont typeface="Wingdings" panose="05000000000000000000" pitchFamily="2" charset="2"/>
              <a:buChar char="ü"/>
            </a:pPr>
            <a:r>
              <a:rPr lang="pl-PL" sz="2600" u="sng" dirty="0"/>
              <a:t>wskazywanie lub wymienianie elementów treści</a:t>
            </a:r>
            <a:r>
              <a:rPr lang="pl-PL" sz="2600" dirty="0"/>
              <a:t>, np. znaków dotykowych (73% narracji)</a:t>
            </a:r>
          </a:p>
          <a:p>
            <a:pPr marL="457200" indent="-457200">
              <a:buFont typeface="Wingdings" panose="05000000000000000000" pitchFamily="2" charset="2"/>
              <a:buChar char="ü"/>
            </a:pPr>
            <a:endParaRPr lang="pl-PL" sz="2600" dirty="0"/>
          </a:p>
          <a:p>
            <a:pPr marL="457200" indent="-457200">
              <a:buFont typeface="Wingdings" panose="05000000000000000000" pitchFamily="2" charset="2"/>
              <a:buChar char="ü"/>
            </a:pPr>
            <a:r>
              <a:rPr lang="pl-PL" sz="2600" u="sng" dirty="0"/>
              <a:t>konstruowanie mentalnej mapy przestrzeni</a:t>
            </a:r>
            <a:r>
              <a:rPr lang="pl-PL" sz="2600" dirty="0"/>
              <a:t>, np. opisywanie sposobu poruszania się po parku (43% narracji)</a:t>
            </a:r>
          </a:p>
        </p:txBody>
      </p:sp>
      <p:pic>
        <p:nvPicPr>
          <p:cNvPr id="6" name="Obraz 5" descr="Obraz zawierający tekst, w pomieszczeniu, osoba, meble&#10;&#10;Opis wygenerowany automatycznie">
            <a:extLst>
              <a:ext uri="{FF2B5EF4-FFF2-40B4-BE49-F238E27FC236}">
                <a16:creationId xmlns:a16="http://schemas.microsoft.com/office/drawing/2014/main" id="{28DAAD85-219D-BE81-DB5F-00F3C739BA01}"/>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19352" t="-1752" r="26528" b="45475"/>
          <a:stretch/>
        </p:blipFill>
        <p:spPr>
          <a:xfrm>
            <a:off x="6312024" y="2738568"/>
            <a:ext cx="5784300" cy="2706655"/>
          </a:xfrm>
          <a:prstGeom prst="rect">
            <a:avLst/>
          </a:prstGeom>
        </p:spPr>
      </p:pic>
    </p:spTree>
    <p:extLst>
      <p:ext uri="{BB962C8B-B14F-4D97-AF65-F5344CB8AC3E}">
        <p14:creationId xmlns:p14="http://schemas.microsoft.com/office/powerpoint/2010/main" val="966751858"/>
      </p:ext>
    </p:extLst>
  </p:cSld>
  <p:clrMapOvr>
    <a:masterClrMapping/>
  </p:clrMapOvr>
  <p:transition spd="slow" advClick="0"/>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7" name="Obraz 36"/>
          <p:cNvPicPr>
            <a:picLocks noChangeAspect="1"/>
          </p:cNvPicPr>
          <p:nvPr/>
        </p:nvPicPr>
        <p:blipFill rotWithShape="1">
          <a:blip r:embed="rId3"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40416" y="259755"/>
            <a:ext cx="1296144" cy="329927"/>
          </a:xfrm>
          <a:prstGeom prst="rect">
            <a:avLst/>
          </a:prstGeom>
        </p:spPr>
      </p:pic>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sp>
        <p:nvSpPr>
          <p:cNvPr id="18" name="pole tekstowe 17">
            <a:extLst>
              <a:ext uri="{FF2B5EF4-FFF2-40B4-BE49-F238E27FC236}">
                <a16:creationId xmlns:a16="http://schemas.microsoft.com/office/drawing/2014/main" id="{D4ED7A10-5220-D208-1CA2-2D38369D39A7}"/>
              </a:ext>
            </a:extLst>
          </p:cNvPr>
          <p:cNvSpPr txBox="1"/>
          <p:nvPr/>
        </p:nvSpPr>
        <p:spPr>
          <a:xfrm>
            <a:off x="155484" y="2013978"/>
            <a:ext cx="6732604" cy="1892826"/>
          </a:xfrm>
          <a:prstGeom prst="rect">
            <a:avLst/>
          </a:prstGeom>
          <a:noFill/>
        </p:spPr>
        <p:txBody>
          <a:bodyPr wrap="square">
            <a:spAutoFit/>
          </a:bodyPr>
          <a:lstStyle/>
          <a:p>
            <a:pPr>
              <a:lnSpc>
                <a:spcPct val="90000"/>
              </a:lnSpc>
            </a:pPr>
            <a:r>
              <a:rPr lang="pl-PL" sz="2600" kern="0" dirty="0">
                <a:latin typeface="+mj-lt"/>
                <a:ea typeface="Times New Roman" panose="02020603050405020304" pitchFamily="18" charset="0"/>
              </a:rPr>
              <a:t>Zmiany wprowadzone zgodnie z sugestiami testerów</a:t>
            </a:r>
            <a:r>
              <a:rPr lang="en-US" sz="2600" kern="0" dirty="0">
                <a:latin typeface="+mj-lt"/>
                <a:ea typeface="Times New Roman" panose="02020603050405020304" pitchFamily="18" charset="0"/>
              </a:rPr>
              <a:t>:</a:t>
            </a:r>
            <a:endParaRPr lang="pl-PL" sz="2600" kern="0" dirty="0">
              <a:latin typeface="+mj-lt"/>
              <a:ea typeface="Times New Roman" panose="02020603050405020304" pitchFamily="18" charset="0"/>
            </a:endParaRPr>
          </a:p>
          <a:p>
            <a:pPr marL="457200" indent="-457200">
              <a:lnSpc>
                <a:spcPct val="90000"/>
              </a:lnSpc>
              <a:buFont typeface="Wingdings" panose="05000000000000000000" pitchFamily="2" charset="2"/>
              <a:buChar char="Ø"/>
            </a:pPr>
            <a:r>
              <a:rPr lang="pl-PL" sz="2600" kern="0" dirty="0">
                <a:latin typeface="+mj-lt"/>
                <a:ea typeface="Times New Roman" panose="02020603050405020304" pitchFamily="18" charset="0"/>
              </a:rPr>
              <a:t>zwiększenie odstępów między znakami powierzchniowymi z 2 do 4 mm</a:t>
            </a:r>
          </a:p>
          <a:p>
            <a:pPr marL="457200" indent="-457200">
              <a:lnSpc>
                <a:spcPct val="90000"/>
              </a:lnSpc>
              <a:buFont typeface="Wingdings" panose="05000000000000000000" pitchFamily="2" charset="2"/>
              <a:buChar char="Ø"/>
            </a:pPr>
            <a:r>
              <a:rPr lang="pl-PL" sz="2600" kern="0" dirty="0">
                <a:latin typeface="+mj-lt"/>
                <a:ea typeface="Times New Roman" panose="02020603050405020304" pitchFamily="18" charset="0"/>
              </a:rPr>
              <a:t>modyfikacja wysokości znaków:</a:t>
            </a:r>
          </a:p>
        </p:txBody>
      </p:sp>
      <p:sp>
        <p:nvSpPr>
          <p:cNvPr id="2" name="pole tekstowe 1">
            <a:extLst>
              <a:ext uri="{FF2B5EF4-FFF2-40B4-BE49-F238E27FC236}">
                <a16:creationId xmlns:a16="http://schemas.microsoft.com/office/drawing/2014/main" id="{D815A639-7BA1-281B-7D8C-3579BC6F1D96}"/>
              </a:ext>
            </a:extLst>
          </p:cNvPr>
          <p:cNvSpPr txBox="1"/>
          <p:nvPr/>
        </p:nvSpPr>
        <p:spPr>
          <a:xfrm>
            <a:off x="155484" y="5707297"/>
            <a:ext cx="8033138" cy="674031"/>
          </a:xfrm>
          <a:prstGeom prst="rect">
            <a:avLst/>
          </a:prstGeom>
          <a:noFill/>
        </p:spPr>
        <p:txBody>
          <a:bodyPr wrap="square">
            <a:spAutoFit/>
          </a:bodyPr>
          <a:lstStyle/>
          <a:p>
            <a:pPr hangingPunct="0">
              <a:lnSpc>
                <a:spcPct val="90000"/>
              </a:lnSpc>
              <a:spcBef>
                <a:spcPts val="600"/>
              </a:spcBef>
            </a:pPr>
            <a:r>
              <a:rPr lang="pl-PL" sz="2200" kern="0" dirty="0">
                <a:solidFill>
                  <a:srgbClr val="000000"/>
                </a:solidFill>
                <a:ea typeface="PMingLiU" panose="02020500000000000000" pitchFamily="18" charset="-120"/>
              </a:rPr>
              <a:t>* </a:t>
            </a:r>
            <a:r>
              <a:rPr lang="pl-PL" sz="2000" kern="0" dirty="0">
                <a:solidFill>
                  <a:srgbClr val="000000"/>
                </a:solidFill>
                <a:ea typeface="PMingLiU" panose="02020500000000000000" pitchFamily="18" charset="-120"/>
              </a:rPr>
              <a:t>wartości w nawiasach odnoszą się do wysokości małych elementów wpisanych w znakach punktowych</a:t>
            </a:r>
            <a:endParaRPr lang="pl-PL" sz="2000" dirty="0"/>
          </a:p>
        </p:txBody>
      </p:sp>
      <p:pic>
        <p:nvPicPr>
          <p:cNvPr id="14" name="Obraz 13">
            <a:extLst>
              <a:ext uri="{FF2B5EF4-FFF2-40B4-BE49-F238E27FC236}">
                <a16:creationId xmlns:a16="http://schemas.microsoft.com/office/drawing/2014/main" id="{3149F43B-8C23-F718-4358-F12FC3EE33F8}"/>
              </a:ext>
            </a:extLst>
          </p:cNvPr>
          <p:cNvPicPr>
            <a:picLocks noChangeAspect="1"/>
          </p:cNvPicPr>
          <p:nvPr/>
        </p:nvPicPr>
        <p:blipFill>
          <a:blip r:embed="rId8"/>
          <a:stretch>
            <a:fillRect/>
          </a:stretch>
        </p:blipFill>
        <p:spPr>
          <a:xfrm>
            <a:off x="36148" y="4123121"/>
            <a:ext cx="7504446" cy="1544170"/>
          </a:xfrm>
          <a:prstGeom prst="rect">
            <a:avLst/>
          </a:prstGeom>
        </p:spPr>
      </p:pic>
      <p:pic>
        <p:nvPicPr>
          <p:cNvPr id="15" name="Obraz 14">
            <a:extLst>
              <a:ext uri="{FF2B5EF4-FFF2-40B4-BE49-F238E27FC236}">
                <a16:creationId xmlns:a16="http://schemas.microsoft.com/office/drawing/2014/main" id="{D5149EBF-00E8-1198-E3C8-FE8A1B68360C}"/>
              </a:ext>
            </a:extLst>
          </p:cNvPr>
          <p:cNvPicPr>
            <a:picLocks noChangeAspect="1"/>
          </p:cNvPicPr>
          <p:nvPr/>
        </p:nvPicPr>
        <p:blipFill rotWithShape="1">
          <a:blip r:embed="rId9"/>
          <a:srcRect l="26820" t="29833" r="29935" b="25185"/>
          <a:stretch/>
        </p:blipFill>
        <p:spPr>
          <a:xfrm>
            <a:off x="7320136" y="1340768"/>
            <a:ext cx="4652158" cy="2721964"/>
          </a:xfrm>
          <a:prstGeom prst="rect">
            <a:avLst/>
          </a:prstGeom>
          <a:ln>
            <a:solidFill>
              <a:schemeClr val="bg1">
                <a:lumMod val="50000"/>
              </a:schemeClr>
            </a:solidFill>
          </a:ln>
          <a:effectLst>
            <a:outerShdw blurRad="50800" dist="38100" dir="2700000" algn="tl" rotWithShape="0">
              <a:prstClr val="black">
                <a:alpha val="40000"/>
              </a:prstClr>
            </a:outerShdw>
          </a:effectLst>
        </p:spPr>
      </p:pic>
      <p:sp>
        <p:nvSpPr>
          <p:cNvPr id="4" name="pole tekstowe 3">
            <a:extLst>
              <a:ext uri="{FF2B5EF4-FFF2-40B4-BE49-F238E27FC236}">
                <a16:creationId xmlns:a16="http://schemas.microsoft.com/office/drawing/2014/main" id="{DF85B040-84E0-ADF3-7769-D4E88922556F}"/>
              </a:ext>
            </a:extLst>
          </p:cNvPr>
          <p:cNvSpPr txBox="1"/>
          <p:nvPr/>
        </p:nvSpPr>
        <p:spPr>
          <a:xfrm>
            <a:off x="8207130" y="4157023"/>
            <a:ext cx="3483733" cy="1006429"/>
          </a:xfrm>
          <a:prstGeom prst="rect">
            <a:avLst/>
          </a:prstGeom>
          <a:noFill/>
        </p:spPr>
        <p:txBody>
          <a:bodyPr wrap="square">
            <a:spAutoFit/>
          </a:bodyPr>
          <a:lstStyle/>
          <a:p>
            <a:pPr algn="ctr" hangingPunct="0">
              <a:lnSpc>
                <a:spcPct val="90000"/>
              </a:lnSpc>
              <a:spcBef>
                <a:spcPts val="600"/>
              </a:spcBef>
            </a:pPr>
            <a:r>
              <a:rPr lang="pl-PL" sz="2200" kern="0" dirty="0">
                <a:solidFill>
                  <a:srgbClr val="000000"/>
                </a:solidFill>
                <a:ea typeface="PMingLiU" panose="02020500000000000000" pitchFamily="18" charset="-120"/>
              </a:rPr>
              <a:t>Kłopotliwy symbol mostu (</a:t>
            </a:r>
            <a:r>
              <a:rPr lang="pl-PL" sz="2200" kern="0" dirty="0">
                <a:solidFill>
                  <a:srgbClr val="FF0000"/>
                </a:solidFill>
                <a:ea typeface="PMingLiU" panose="02020500000000000000" pitchFamily="18" charset="-120"/>
              </a:rPr>
              <a:t>czerwony</a:t>
            </a:r>
            <a:r>
              <a:rPr lang="pl-PL" sz="2200" kern="0" dirty="0">
                <a:solidFill>
                  <a:srgbClr val="000000"/>
                </a:solidFill>
                <a:ea typeface="PMingLiU" panose="02020500000000000000" pitchFamily="18" charset="-120"/>
              </a:rPr>
              <a:t>) na skrzyżowaniu alei i strumienia</a:t>
            </a:r>
            <a:endParaRPr lang="pl-PL" sz="2200" dirty="0"/>
          </a:p>
        </p:txBody>
      </p:sp>
      <p:sp>
        <p:nvSpPr>
          <p:cNvPr id="6" name="pole tekstowe 5">
            <a:extLst>
              <a:ext uri="{FF2B5EF4-FFF2-40B4-BE49-F238E27FC236}">
                <a16:creationId xmlns:a16="http://schemas.microsoft.com/office/drawing/2014/main" id="{713CC107-9BAD-9444-D3E9-CF24EB622477}"/>
              </a:ext>
            </a:extLst>
          </p:cNvPr>
          <p:cNvSpPr txBox="1"/>
          <p:nvPr/>
        </p:nvSpPr>
        <p:spPr>
          <a:xfrm>
            <a:off x="122566" y="1052736"/>
            <a:ext cx="11233248" cy="1015663"/>
          </a:xfrm>
          <a:prstGeom prst="rect">
            <a:avLst/>
          </a:prstGeom>
          <a:noFill/>
        </p:spPr>
        <p:txBody>
          <a:bodyPr wrap="square" rtlCol="0">
            <a:spAutoFit/>
          </a:bodyPr>
          <a:lstStyle/>
          <a:p>
            <a:r>
              <a:rPr lang="pl-PL" sz="3000" b="1" dirty="0">
                <a:solidFill>
                  <a:srgbClr val="0000FF"/>
                </a:solidFill>
              </a:rPr>
              <a:t>Sesja 2: Modyfikacja znaków</a:t>
            </a:r>
          </a:p>
          <a:p>
            <a:endParaRPr lang="pl-PL" sz="3000" b="1" dirty="0">
              <a:solidFill>
                <a:srgbClr val="0000FF"/>
              </a:solidFill>
            </a:endParaRPr>
          </a:p>
        </p:txBody>
      </p:sp>
    </p:spTree>
    <p:extLst>
      <p:ext uri="{BB962C8B-B14F-4D97-AF65-F5344CB8AC3E}">
        <p14:creationId xmlns:p14="http://schemas.microsoft.com/office/powerpoint/2010/main" val="1885037313"/>
      </p:ext>
    </p:extLst>
  </p:cSld>
  <p:clrMapOvr>
    <a:masterClrMapping/>
  </p:clrMapOvr>
  <p:transition spd="slow" advClick="0"/>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Obraz 36"/>
          <p:cNvPicPr>
            <a:picLocks noChangeAspect="1"/>
          </p:cNvPicPr>
          <p:nvPr/>
        </p:nvPicPr>
        <p:blipFill rotWithShape="1">
          <a:blip r:embed="rId3"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40416" y="259755"/>
            <a:ext cx="1296144" cy="329927"/>
          </a:xfrm>
          <a:prstGeom prst="rect">
            <a:avLst/>
          </a:prstGeom>
        </p:spPr>
      </p:pic>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sp>
        <p:nvSpPr>
          <p:cNvPr id="5" name="pole tekstowe 4">
            <a:extLst>
              <a:ext uri="{FF2B5EF4-FFF2-40B4-BE49-F238E27FC236}">
                <a16:creationId xmlns:a16="http://schemas.microsoft.com/office/drawing/2014/main" id="{1FD2B7B7-E076-F815-8621-85F56D874BF0}"/>
              </a:ext>
            </a:extLst>
          </p:cNvPr>
          <p:cNvSpPr txBox="1"/>
          <p:nvPr/>
        </p:nvSpPr>
        <p:spPr>
          <a:xfrm>
            <a:off x="18872" y="1052735"/>
            <a:ext cx="10685640" cy="954107"/>
          </a:xfrm>
          <a:prstGeom prst="rect">
            <a:avLst/>
          </a:prstGeom>
          <a:noFill/>
        </p:spPr>
        <p:txBody>
          <a:bodyPr wrap="square" rtlCol="0">
            <a:spAutoFit/>
          </a:bodyPr>
          <a:lstStyle/>
          <a:p>
            <a:r>
              <a:rPr lang="pl-PL" sz="3000" b="1" dirty="0"/>
              <a:t>Katalog sparametryzowanych znaków dotykowych </a:t>
            </a:r>
            <a:endParaRPr lang="pl-PL" sz="2600" dirty="0"/>
          </a:p>
          <a:p>
            <a:pPr algn="ctr"/>
            <a:endParaRPr lang="pl-PL" sz="2600" dirty="0"/>
          </a:p>
        </p:txBody>
      </p:sp>
      <p:pic>
        <p:nvPicPr>
          <p:cNvPr id="2" name="Obraz 1">
            <a:extLst>
              <a:ext uri="{FF2B5EF4-FFF2-40B4-BE49-F238E27FC236}">
                <a16:creationId xmlns:a16="http://schemas.microsoft.com/office/drawing/2014/main" id="{1A5848DF-FABA-D8A4-17EF-2D497ED565A5}"/>
              </a:ext>
            </a:extLst>
          </p:cNvPr>
          <p:cNvPicPr>
            <a:picLocks noChangeAspect="1"/>
          </p:cNvPicPr>
          <p:nvPr/>
        </p:nvPicPr>
        <p:blipFill>
          <a:blip r:embed="rId8"/>
          <a:stretch>
            <a:fillRect/>
          </a:stretch>
        </p:blipFill>
        <p:spPr>
          <a:xfrm>
            <a:off x="158875" y="1737000"/>
            <a:ext cx="11841781" cy="4068265"/>
          </a:xfrm>
          <a:prstGeom prst="rect">
            <a:avLst/>
          </a:prstGeom>
        </p:spPr>
      </p:pic>
    </p:spTree>
    <p:extLst>
      <p:ext uri="{BB962C8B-B14F-4D97-AF65-F5344CB8AC3E}">
        <p14:creationId xmlns:p14="http://schemas.microsoft.com/office/powerpoint/2010/main" val="2719361455"/>
      </p:ext>
    </p:extLst>
  </p:cSld>
  <p:clrMapOvr>
    <a:masterClrMapping/>
  </p:clrMapOvr>
  <p:transition spd="slow" advClick="0"/>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Obraz 36"/>
          <p:cNvPicPr>
            <a:picLocks noChangeAspect="1"/>
          </p:cNvPicPr>
          <p:nvPr/>
        </p:nvPicPr>
        <p:blipFill rotWithShape="1">
          <a:blip r:embed="rId3"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40416" y="259755"/>
            <a:ext cx="1296144" cy="329927"/>
          </a:xfrm>
          <a:prstGeom prst="rect">
            <a:avLst/>
          </a:prstGeom>
        </p:spPr>
      </p:pic>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sp>
        <p:nvSpPr>
          <p:cNvPr id="5" name="pole tekstowe 4">
            <a:extLst>
              <a:ext uri="{FF2B5EF4-FFF2-40B4-BE49-F238E27FC236}">
                <a16:creationId xmlns:a16="http://schemas.microsoft.com/office/drawing/2014/main" id="{1FD2B7B7-E076-F815-8621-85F56D874BF0}"/>
              </a:ext>
            </a:extLst>
          </p:cNvPr>
          <p:cNvSpPr txBox="1"/>
          <p:nvPr/>
        </p:nvSpPr>
        <p:spPr>
          <a:xfrm>
            <a:off x="18873" y="1052735"/>
            <a:ext cx="3844879" cy="954107"/>
          </a:xfrm>
          <a:prstGeom prst="rect">
            <a:avLst/>
          </a:prstGeom>
          <a:noFill/>
        </p:spPr>
        <p:txBody>
          <a:bodyPr wrap="square" rtlCol="0">
            <a:spAutoFit/>
          </a:bodyPr>
          <a:lstStyle/>
          <a:p>
            <a:r>
              <a:rPr lang="pl-PL" sz="3000" b="1" dirty="0"/>
              <a:t>Finalny zestaw znaków </a:t>
            </a:r>
            <a:endParaRPr lang="pl-PL" sz="2600" dirty="0"/>
          </a:p>
          <a:p>
            <a:pPr algn="ctr"/>
            <a:endParaRPr lang="pl-PL" sz="2600" dirty="0"/>
          </a:p>
        </p:txBody>
      </p:sp>
      <p:grpSp>
        <p:nvGrpSpPr>
          <p:cNvPr id="6" name="Grupa 5">
            <a:extLst>
              <a:ext uri="{FF2B5EF4-FFF2-40B4-BE49-F238E27FC236}">
                <a16:creationId xmlns:a16="http://schemas.microsoft.com/office/drawing/2014/main" id="{46EDF779-6980-7C6B-5B8F-DC1BEA365C94}"/>
              </a:ext>
            </a:extLst>
          </p:cNvPr>
          <p:cNvGrpSpPr/>
          <p:nvPr/>
        </p:nvGrpSpPr>
        <p:grpSpPr>
          <a:xfrm>
            <a:off x="3882625" y="846365"/>
            <a:ext cx="6558015" cy="5984836"/>
            <a:chOff x="4295800" y="1275983"/>
            <a:chExt cx="5780387" cy="5298533"/>
          </a:xfrm>
        </p:grpSpPr>
        <p:pic>
          <p:nvPicPr>
            <p:cNvPr id="39" name="Obraz 38">
              <a:extLst>
                <a:ext uri="{FF2B5EF4-FFF2-40B4-BE49-F238E27FC236}">
                  <a16:creationId xmlns:a16="http://schemas.microsoft.com/office/drawing/2014/main" id="{E51FD362-2F5C-5367-00D2-5E6682A37DBF}"/>
                </a:ext>
              </a:extLst>
            </p:cNvPr>
            <p:cNvPicPr>
              <a:picLocks noChangeAspect="1"/>
            </p:cNvPicPr>
            <p:nvPr/>
          </p:nvPicPr>
          <p:blipFill>
            <a:blip r:embed="rId8"/>
            <a:stretch>
              <a:fillRect/>
            </a:stretch>
          </p:blipFill>
          <p:spPr>
            <a:xfrm>
              <a:off x="4295800" y="1275983"/>
              <a:ext cx="3219049" cy="5298533"/>
            </a:xfrm>
            <a:prstGeom prst="rect">
              <a:avLst/>
            </a:prstGeom>
          </p:spPr>
        </p:pic>
        <p:pic>
          <p:nvPicPr>
            <p:cNvPr id="40" name="Obraz 39">
              <a:extLst>
                <a:ext uri="{FF2B5EF4-FFF2-40B4-BE49-F238E27FC236}">
                  <a16:creationId xmlns:a16="http://schemas.microsoft.com/office/drawing/2014/main" id="{28E490AE-4631-8091-80C8-F973C807284E}"/>
                </a:ext>
              </a:extLst>
            </p:cNvPr>
            <p:cNvPicPr>
              <a:picLocks noChangeAspect="1"/>
            </p:cNvPicPr>
            <p:nvPr/>
          </p:nvPicPr>
          <p:blipFill>
            <a:blip r:embed="rId9"/>
            <a:stretch>
              <a:fillRect/>
            </a:stretch>
          </p:blipFill>
          <p:spPr>
            <a:xfrm>
              <a:off x="7308523" y="1275983"/>
              <a:ext cx="2767664" cy="4558586"/>
            </a:xfrm>
            <a:prstGeom prst="rect">
              <a:avLst/>
            </a:prstGeom>
          </p:spPr>
        </p:pic>
      </p:grpSp>
      <p:sp>
        <p:nvSpPr>
          <p:cNvPr id="4" name="pole tekstowe 3">
            <a:extLst>
              <a:ext uri="{FF2B5EF4-FFF2-40B4-BE49-F238E27FC236}">
                <a16:creationId xmlns:a16="http://schemas.microsoft.com/office/drawing/2014/main" id="{9D50483D-6E09-0632-A12C-E1C7555CE2EB}"/>
              </a:ext>
            </a:extLst>
          </p:cNvPr>
          <p:cNvSpPr txBox="1"/>
          <p:nvPr/>
        </p:nvSpPr>
        <p:spPr>
          <a:xfrm>
            <a:off x="42590" y="1529788"/>
            <a:ext cx="3533129" cy="452432"/>
          </a:xfrm>
          <a:prstGeom prst="rect">
            <a:avLst/>
          </a:prstGeom>
          <a:noFill/>
        </p:spPr>
        <p:txBody>
          <a:bodyPr wrap="square">
            <a:spAutoFit/>
          </a:bodyPr>
          <a:lstStyle/>
          <a:p>
            <a:pPr hangingPunct="0">
              <a:lnSpc>
                <a:spcPct val="90000"/>
              </a:lnSpc>
              <a:spcBef>
                <a:spcPts val="600"/>
              </a:spcBef>
            </a:pPr>
            <a:r>
              <a:rPr lang="pl-PL" sz="2600" kern="0" dirty="0">
                <a:solidFill>
                  <a:srgbClr val="FF0000"/>
                </a:solidFill>
                <a:ea typeface="PMingLiU" panose="02020500000000000000" pitchFamily="18" charset="-120"/>
              </a:rPr>
              <a:t>25 znaków punktowych</a:t>
            </a:r>
            <a:endParaRPr lang="pl-PL" sz="2600" dirty="0">
              <a:solidFill>
                <a:srgbClr val="FF0000"/>
              </a:solidFill>
            </a:endParaRPr>
          </a:p>
        </p:txBody>
      </p:sp>
    </p:spTree>
    <p:extLst>
      <p:ext uri="{BB962C8B-B14F-4D97-AF65-F5344CB8AC3E}">
        <p14:creationId xmlns:p14="http://schemas.microsoft.com/office/powerpoint/2010/main" val="101868598"/>
      </p:ext>
    </p:extLst>
  </p:cSld>
  <p:clrMapOvr>
    <a:masterClrMapping/>
  </p:clrMapOvr>
  <p:transition spd="slow" advClick="0"/>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Obraz 36"/>
          <p:cNvPicPr>
            <a:picLocks noChangeAspect="1"/>
          </p:cNvPicPr>
          <p:nvPr/>
        </p:nvPicPr>
        <p:blipFill rotWithShape="1">
          <a:blip r:embed="rId3"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40416" y="259755"/>
            <a:ext cx="1296144" cy="329927"/>
          </a:xfrm>
          <a:prstGeom prst="rect">
            <a:avLst/>
          </a:prstGeom>
        </p:spPr>
      </p:pic>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sp>
        <p:nvSpPr>
          <p:cNvPr id="5" name="pole tekstowe 4">
            <a:extLst>
              <a:ext uri="{FF2B5EF4-FFF2-40B4-BE49-F238E27FC236}">
                <a16:creationId xmlns:a16="http://schemas.microsoft.com/office/drawing/2014/main" id="{1FD2B7B7-E076-F815-8621-85F56D874BF0}"/>
              </a:ext>
            </a:extLst>
          </p:cNvPr>
          <p:cNvSpPr txBox="1"/>
          <p:nvPr/>
        </p:nvSpPr>
        <p:spPr>
          <a:xfrm>
            <a:off x="18873" y="1052735"/>
            <a:ext cx="3844879" cy="954107"/>
          </a:xfrm>
          <a:prstGeom prst="rect">
            <a:avLst/>
          </a:prstGeom>
          <a:noFill/>
        </p:spPr>
        <p:txBody>
          <a:bodyPr wrap="square" rtlCol="0">
            <a:spAutoFit/>
          </a:bodyPr>
          <a:lstStyle/>
          <a:p>
            <a:r>
              <a:rPr lang="pl-PL" sz="3000" b="1" dirty="0"/>
              <a:t>Finalny zestaw znaków </a:t>
            </a:r>
            <a:endParaRPr lang="pl-PL" sz="2600" dirty="0"/>
          </a:p>
          <a:p>
            <a:pPr algn="ctr"/>
            <a:endParaRPr lang="pl-PL" sz="2600" dirty="0"/>
          </a:p>
        </p:txBody>
      </p:sp>
      <p:sp>
        <p:nvSpPr>
          <p:cNvPr id="17" name="pole tekstowe 16">
            <a:extLst>
              <a:ext uri="{FF2B5EF4-FFF2-40B4-BE49-F238E27FC236}">
                <a16:creationId xmlns:a16="http://schemas.microsoft.com/office/drawing/2014/main" id="{97CF435D-0006-6314-6DCA-C7CCF609E2CF}"/>
              </a:ext>
            </a:extLst>
          </p:cNvPr>
          <p:cNvSpPr txBox="1"/>
          <p:nvPr/>
        </p:nvSpPr>
        <p:spPr>
          <a:xfrm>
            <a:off x="42591" y="1529788"/>
            <a:ext cx="3039496" cy="452432"/>
          </a:xfrm>
          <a:prstGeom prst="rect">
            <a:avLst/>
          </a:prstGeom>
          <a:noFill/>
        </p:spPr>
        <p:txBody>
          <a:bodyPr wrap="square">
            <a:spAutoFit/>
          </a:bodyPr>
          <a:lstStyle/>
          <a:p>
            <a:pPr hangingPunct="0">
              <a:lnSpc>
                <a:spcPct val="90000"/>
              </a:lnSpc>
              <a:spcBef>
                <a:spcPts val="600"/>
              </a:spcBef>
            </a:pPr>
            <a:r>
              <a:rPr lang="pl-PL" sz="2600" kern="0" dirty="0">
                <a:solidFill>
                  <a:srgbClr val="FF0000"/>
                </a:solidFill>
                <a:ea typeface="PMingLiU" panose="02020500000000000000" pitchFamily="18" charset="-120"/>
              </a:rPr>
              <a:t>13 znaków liniowych</a:t>
            </a:r>
            <a:endParaRPr lang="pl-PL" sz="2600" dirty="0">
              <a:solidFill>
                <a:srgbClr val="FF0000"/>
              </a:solidFill>
            </a:endParaRPr>
          </a:p>
        </p:txBody>
      </p:sp>
      <p:grpSp>
        <p:nvGrpSpPr>
          <p:cNvPr id="4" name="Grupa 3">
            <a:extLst>
              <a:ext uri="{FF2B5EF4-FFF2-40B4-BE49-F238E27FC236}">
                <a16:creationId xmlns:a16="http://schemas.microsoft.com/office/drawing/2014/main" id="{B24CCE57-AE2F-2F5F-64FA-AAC4B2E30798}"/>
              </a:ext>
            </a:extLst>
          </p:cNvPr>
          <p:cNvGrpSpPr/>
          <p:nvPr/>
        </p:nvGrpSpPr>
        <p:grpSpPr>
          <a:xfrm>
            <a:off x="3385370" y="1898234"/>
            <a:ext cx="8615286" cy="3907030"/>
            <a:chOff x="3791743" y="1034138"/>
            <a:chExt cx="8615286" cy="3907030"/>
          </a:xfrm>
        </p:grpSpPr>
        <p:pic>
          <p:nvPicPr>
            <p:cNvPr id="35" name="Obraz 34">
              <a:extLst>
                <a:ext uri="{FF2B5EF4-FFF2-40B4-BE49-F238E27FC236}">
                  <a16:creationId xmlns:a16="http://schemas.microsoft.com/office/drawing/2014/main" id="{556C2E4A-41F6-1ED4-CFE4-3AC934CD7BFD}"/>
                </a:ext>
              </a:extLst>
            </p:cNvPr>
            <p:cNvPicPr>
              <a:picLocks noChangeAspect="1"/>
            </p:cNvPicPr>
            <p:nvPr/>
          </p:nvPicPr>
          <p:blipFill rotWithShape="1">
            <a:blip r:embed="rId8"/>
            <a:srcRect r="26959" b="47458"/>
            <a:stretch/>
          </p:blipFill>
          <p:spPr>
            <a:xfrm>
              <a:off x="3791743" y="1034138"/>
              <a:ext cx="3473631" cy="3907030"/>
            </a:xfrm>
            <a:prstGeom prst="rect">
              <a:avLst/>
            </a:prstGeom>
          </p:spPr>
        </p:pic>
        <p:pic>
          <p:nvPicPr>
            <p:cNvPr id="2" name="Obraz 1">
              <a:extLst>
                <a:ext uri="{FF2B5EF4-FFF2-40B4-BE49-F238E27FC236}">
                  <a16:creationId xmlns:a16="http://schemas.microsoft.com/office/drawing/2014/main" id="{04E846EE-A23B-7547-144F-EDB7CCDB4B6E}"/>
                </a:ext>
              </a:extLst>
            </p:cNvPr>
            <p:cNvPicPr>
              <a:picLocks noChangeAspect="1"/>
            </p:cNvPicPr>
            <p:nvPr/>
          </p:nvPicPr>
          <p:blipFill rotWithShape="1">
            <a:blip r:embed="rId8"/>
            <a:srcRect t="52983"/>
            <a:stretch/>
          </p:blipFill>
          <p:spPr>
            <a:xfrm>
              <a:off x="7313610" y="1052735"/>
              <a:ext cx="5093419" cy="3744417"/>
            </a:xfrm>
            <a:prstGeom prst="rect">
              <a:avLst/>
            </a:prstGeom>
          </p:spPr>
        </p:pic>
      </p:grpSp>
    </p:spTree>
    <p:extLst>
      <p:ext uri="{BB962C8B-B14F-4D97-AF65-F5344CB8AC3E}">
        <p14:creationId xmlns:p14="http://schemas.microsoft.com/office/powerpoint/2010/main" val="1812667239"/>
      </p:ext>
    </p:extLst>
  </p:cSld>
  <p:clrMapOvr>
    <a:masterClrMapping/>
  </p:clrMapOvr>
  <p:transition spd="slow" advClick="0"/>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Obraz 36"/>
          <p:cNvPicPr>
            <a:picLocks noChangeAspect="1"/>
          </p:cNvPicPr>
          <p:nvPr/>
        </p:nvPicPr>
        <p:blipFill rotWithShape="1">
          <a:blip r:embed="rId3"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40416" y="259755"/>
            <a:ext cx="1296144" cy="329927"/>
          </a:xfrm>
          <a:prstGeom prst="rect">
            <a:avLst/>
          </a:prstGeom>
        </p:spPr>
      </p:pic>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sp>
        <p:nvSpPr>
          <p:cNvPr id="5" name="pole tekstowe 4">
            <a:extLst>
              <a:ext uri="{FF2B5EF4-FFF2-40B4-BE49-F238E27FC236}">
                <a16:creationId xmlns:a16="http://schemas.microsoft.com/office/drawing/2014/main" id="{1FD2B7B7-E076-F815-8621-85F56D874BF0}"/>
              </a:ext>
            </a:extLst>
          </p:cNvPr>
          <p:cNvSpPr txBox="1"/>
          <p:nvPr/>
        </p:nvSpPr>
        <p:spPr>
          <a:xfrm>
            <a:off x="18873" y="1052735"/>
            <a:ext cx="3844879" cy="954107"/>
          </a:xfrm>
          <a:prstGeom prst="rect">
            <a:avLst/>
          </a:prstGeom>
          <a:noFill/>
        </p:spPr>
        <p:txBody>
          <a:bodyPr wrap="square" rtlCol="0">
            <a:spAutoFit/>
          </a:bodyPr>
          <a:lstStyle/>
          <a:p>
            <a:r>
              <a:rPr lang="pl-PL" sz="3000" b="1" dirty="0"/>
              <a:t>Finalny zestaw znaków </a:t>
            </a:r>
            <a:endParaRPr lang="pl-PL" sz="2600" dirty="0"/>
          </a:p>
          <a:p>
            <a:pPr algn="ctr"/>
            <a:endParaRPr lang="pl-PL" sz="2600" dirty="0"/>
          </a:p>
        </p:txBody>
      </p:sp>
      <p:grpSp>
        <p:nvGrpSpPr>
          <p:cNvPr id="7" name="Grupa 6">
            <a:extLst>
              <a:ext uri="{FF2B5EF4-FFF2-40B4-BE49-F238E27FC236}">
                <a16:creationId xmlns:a16="http://schemas.microsoft.com/office/drawing/2014/main" id="{4AF5D241-DA17-7139-0E72-AEF0477D8BF8}"/>
              </a:ext>
            </a:extLst>
          </p:cNvPr>
          <p:cNvGrpSpPr/>
          <p:nvPr/>
        </p:nvGrpSpPr>
        <p:grpSpPr>
          <a:xfrm>
            <a:off x="3935760" y="1931845"/>
            <a:ext cx="7848872" cy="4737515"/>
            <a:chOff x="1775520" y="1403273"/>
            <a:chExt cx="7848872" cy="4737515"/>
          </a:xfrm>
        </p:grpSpPr>
        <p:pic>
          <p:nvPicPr>
            <p:cNvPr id="36" name="Obraz 35">
              <a:extLst>
                <a:ext uri="{FF2B5EF4-FFF2-40B4-BE49-F238E27FC236}">
                  <a16:creationId xmlns:a16="http://schemas.microsoft.com/office/drawing/2014/main" id="{7E3AFF82-2822-F8C5-E8CA-A1D5AD124FEC}"/>
                </a:ext>
              </a:extLst>
            </p:cNvPr>
            <p:cNvPicPr>
              <a:picLocks noChangeAspect="1"/>
            </p:cNvPicPr>
            <p:nvPr/>
          </p:nvPicPr>
          <p:blipFill rotWithShape="1">
            <a:blip r:embed="rId8"/>
            <a:srcRect b="49372"/>
            <a:stretch/>
          </p:blipFill>
          <p:spPr>
            <a:xfrm>
              <a:off x="1775520" y="1403273"/>
              <a:ext cx="4629883" cy="4719189"/>
            </a:xfrm>
            <a:prstGeom prst="rect">
              <a:avLst/>
            </a:prstGeom>
          </p:spPr>
        </p:pic>
        <p:pic>
          <p:nvPicPr>
            <p:cNvPr id="4" name="Obraz 3">
              <a:extLst>
                <a:ext uri="{FF2B5EF4-FFF2-40B4-BE49-F238E27FC236}">
                  <a16:creationId xmlns:a16="http://schemas.microsoft.com/office/drawing/2014/main" id="{14A5D5A8-9629-E086-0357-4C2C283D520E}"/>
                </a:ext>
              </a:extLst>
            </p:cNvPr>
            <p:cNvPicPr>
              <a:picLocks noChangeAspect="1"/>
            </p:cNvPicPr>
            <p:nvPr/>
          </p:nvPicPr>
          <p:blipFill rotWithShape="1">
            <a:blip r:embed="rId8"/>
            <a:srcRect t="51761" r="33972"/>
            <a:stretch/>
          </p:blipFill>
          <p:spPr>
            <a:xfrm>
              <a:off x="6415979" y="1421599"/>
              <a:ext cx="3208413" cy="4719189"/>
            </a:xfrm>
            <a:prstGeom prst="rect">
              <a:avLst/>
            </a:prstGeom>
          </p:spPr>
        </p:pic>
      </p:grpSp>
      <p:sp>
        <p:nvSpPr>
          <p:cNvPr id="8" name="pole tekstowe 7">
            <a:extLst>
              <a:ext uri="{FF2B5EF4-FFF2-40B4-BE49-F238E27FC236}">
                <a16:creationId xmlns:a16="http://schemas.microsoft.com/office/drawing/2014/main" id="{E3F0317E-0A87-A86F-62D1-8C09965F3DF3}"/>
              </a:ext>
            </a:extLst>
          </p:cNvPr>
          <p:cNvSpPr txBox="1"/>
          <p:nvPr/>
        </p:nvSpPr>
        <p:spPr>
          <a:xfrm>
            <a:off x="42590" y="1529788"/>
            <a:ext cx="4325218" cy="452432"/>
          </a:xfrm>
          <a:prstGeom prst="rect">
            <a:avLst/>
          </a:prstGeom>
          <a:noFill/>
        </p:spPr>
        <p:txBody>
          <a:bodyPr wrap="square">
            <a:spAutoFit/>
          </a:bodyPr>
          <a:lstStyle/>
          <a:p>
            <a:pPr hangingPunct="0">
              <a:lnSpc>
                <a:spcPct val="90000"/>
              </a:lnSpc>
              <a:spcBef>
                <a:spcPts val="600"/>
              </a:spcBef>
            </a:pPr>
            <a:r>
              <a:rPr lang="pl-PL" sz="2600" kern="0" dirty="0">
                <a:solidFill>
                  <a:srgbClr val="FF0000"/>
                </a:solidFill>
                <a:ea typeface="PMingLiU" panose="02020500000000000000" pitchFamily="18" charset="-120"/>
              </a:rPr>
              <a:t>14 znaków powierzchniowych</a:t>
            </a:r>
            <a:endParaRPr lang="pl-PL" sz="2600" dirty="0">
              <a:solidFill>
                <a:srgbClr val="FF0000"/>
              </a:solidFill>
            </a:endParaRPr>
          </a:p>
        </p:txBody>
      </p:sp>
    </p:spTree>
    <p:extLst>
      <p:ext uri="{BB962C8B-B14F-4D97-AF65-F5344CB8AC3E}">
        <p14:creationId xmlns:p14="http://schemas.microsoft.com/office/powerpoint/2010/main" val="523738032"/>
      </p:ext>
    </p:extLst>
  </p:cSld>
  <p:clrMapOvr>
    <a:masterClrMapping/>
  </p:clrMapOvr>
  <p:transition spd="slow" advClick="0"/>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Obraz 36"/>
          <p:cNvPicPr>
            <a:picLocks noChangeAspect="1"/>
          </p:cNvPicPr>
          <p:nvPr/>
        </p:nvPicPr>
        <p:blipFill rotWithShape="1">
          <a:blip r:embed="rId3"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40416" y="259755"/>
            <a:ext cx="1296144" cy="329927"/>
          </a:xfrm>
          <a:prstGeom prst="rect">
            <a:avLst/>
          </a:prstGeom>
        </p:spPr>
      </p:pic>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sp>
        <p:nvSpPr>
          <p:cNvPr id="5" name="pole tekstowe 4">
            <a:extLst>
              <a:ext uri="{FF2B5EF4-FFF2-40B4-BE49-F238E27FC236}">
                <a16:creationId xmlns:a16="http://schemas.microsoft.com/office/drawing/2014/main" id="{1FD2B7B7-E076-F815-8621-85F56D874BF0}"/>
              </a:ext>
            </a:extLst>
          </p:cNvPr>
          <p:cNvSpPr txBox="1"/>
          <p:nvPr/>
        </p:nvSpPr>
        <p:spPr>
          <a:xfrm>
            <a:off x="18873" y="1052735"/>
            <a:ext cx="8658160" cy="954107"/>
          </a:xfrm>
          <a:prstGeom prst="rect">
            <a:avLst/>
          </a:prstGeom>
          <a:noFill/>
        </p:spPr>
        <p:txBody>
          <a:bodyPr wrap="square" rtlCol="0">
            <a:spAutoFit/>
          </a:bodyPr>
          <a:lstStyle/>
          <a:p>
            <a:r>
              <a:rPr lang="pl-PL" sz="3000" b="1" dirty="0"/>
              <a:t>Konsultacje palet barwnych i znaków graficznych</a:t>
            </a:r>
          </a:p>
          <a:p>
            <a:pPr algn="ctr"/>
            <a:endParaRPr lang="pl-PL" sz="2600" dirty="0"/>
          </a:p>
        </p:txBody>
      </p:sp>
      <p:pic>
        <p:nvPicPr>
          <p:cNvPr id="2" name="Obraz 1" descr="A person holding a phone and a paper on a table&#10;&#10;Description automatically generated">
            <a:extLst>
              <a:ext uri="{FF2B5EF4-FFF2-40B4-BE49-F238E27FC236}">
                <a16:creationId xmlns:a16="http://schemas.microsoft.com/office/drawing/2014/main" id="{E3AC7A66-8323-5B84-9D65-42DE223E89B5}"/>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1377" t="21781" r="13783"/>
          <a:stretch/>
        </p:blipFill>
        <p:spPr bwMode="auto">
          <a:xfrm>
            <a:off x="281837" y="2348880"/>
            <a:ext cx="5310107" cy="3671560"/>
          </a:xfrm>
          <a:prstGeom prst="rect">
            <a:avLst/>
          </a:prstGeom>
          <a:ln>
            <a:noFill/>
          </a:ln>
          <a:effectLst>
            <a:softEdge rad="112500"/>
          </a:effectLst>
          <a:extLst>
            <a:ext uri="{53640926-AAD7-44D8-BBD7-CCE9431645EC}">
              <a14:shadowObscured xmlns:a14="http://schemas.microsoft.com/office/drawing/2010/main"/>
            </a:ext>
          </a:extLst>
        </p:spPr>
      </p:pic>
      <p:pic>
        <p:nvPicPr>
          <p:cNvPr id="6" name="Picture 12">
            <a:extLst>
              <a:ext uri="{FF2B5EF4-FFF2-40B4-BE49-F238E27FC236}">
                <a16:creationId xmlns:a16="http://schemas.microsoft.com/office/drawing/2014/main" id="{4E399291-9569-7C27-5DED-E62E4F6A41CF}"/>
              </a:ext>
            </a:extLst>
          </p:cNvPr>
          <p:cNvPicPr>
            <a:picLocks noChangeAspect="1"/>
          </p:cNvPicPr>
          <p:nvPr/>
        </p:nvPicPr>
        <p:blipFill>
          <a:blip r:embed="rId9"/>
          <a:stretch>
            <a:fillRect/>
          </a:stretch>
        </p:blipFill>
        <p:spPr>
          <a:xfrm>
            <a:off x="5934180" y="1988840"/>
            <a:ext cx="6007860" cy="4645613"/>
          </a:xfrm>
          <a:prstGeom prst="rect">
            <a:avLst/>
          </a:prstGeom>
        </p:spPr>
      </p:pic>
      <p:sp>
        <p:nvSpPr>
          <p:cNvPr id="10" name="pole tekstowe 9">
            <a:extLst>
              <a:ext uri="{FF2B5EF4-FFF2-40B4-BE49-F238E27FC236}">
                <a16:creationId xmlns:a16="http://schemas.microsoft.com/office/drawing/2014/main" id="{FEE216BA-5378-785E-411A-E6086D27DE66}"/>
              </a:ext>
            </a:extLst>
          </p:cNvPr>
          <p:cNvSpPr txBox="1"/>
          <p:nvPr/>
        </p:nvSpPr>
        <p:spPr>
          <a:xfrm>
            <a:off x="42590" y="1529788"/>
            <a:ext cx="6053410" cy="452432"/>
          </a:xfrm>
          <a:prstGeom prst="rect">
            <a:avLst/>
          </a:prstGeom>
          <a:noFill/>
        </p:spPr>
        <p:txBody>
          <a:bodyPr wrap="square">
            <a:spAutoFit/>
          </a:bodyPr>
          <a:lstStyle/>
          <a:p>
            <a:pPr hangingPunct="0">
              <a:lnSpc>
                <a:spcPct val="90000"/>
              </a:lnSpc>
              <a:spcBef>
                <a:spcPts val="600"/>
              </a:spcBef>
            </a:pPr>
            <a:r>
              <a:rPr lang="pl-PL" sz="2600" kern="0" dirty="0">
                <a:ea typeface="PMingLiU" panose="02020500000000000000" pitchFamily="18" charset="-120"/>
              </a:rPr>
              <a:t>2 spotkania z 15 osobami słabowidzącymi</a:t>
            </a:r>
          </a:p>
        </p:txBody>
      </p:sp>
    </p:spTree>
    <p:extLst>
      <p:ext uri="{BB962C8B-B14F-4D97-AF65-F5344CB8AC3E}">
        <p14:creationId xmlns:p14="http://schemas.microsoft.com/office/powerpoint/2010/main" val="1937907389"/>
      </p:ext>
    </p:extLst>
  </p:cSld>
  <p:clrMapOvr>
    <a:masterClrMapping/>
  </p:clrMapOvr>
  <p:transition spd="slow" advClick="0"/>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Obraz 36"/>
          <p:cNvPicPr>
            <a:picLocks noChangeAspect="1"/>
          </p:cNvPicPr>
          <p:nvPr/>
        </p:nvPicPr>
        <p:blipFill rotWithShape="1">
          <a:blip r:embed="rId3"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40416" y="259755"/>
            <a:ext cx="1296144" cy="329927"/>
          </a:xfrm>
          <a:prstGeom prst="rect">
            <a:avLst/>
          </a:prstGeom>
        </p:spPr>
      </p:pic>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sp>
        <p:nvSpPr>
          <p:cNvPr id="5" name="pole tekstowe 4">
            <a:extLst>
              <a:ext uri="{FF2B5EF4-FFF2-40B4-BE49-F238E27FC236}">
                <a16:creationId xmlns:a16="http://schemas.microsoft.com/office/drawing/2014/main" id="{1FD2B7B7-E076-F815-8621-85F56D874BF0}"/>
              </a:ext>
            </a:extLst>
          </p:cNvPr>
          <p:cNvSpPr txBox="1"/>
          <p:nvPr/>
        </p:nvSpPr>
        <p:spPr>
          <a:xfrm>
            <a:off x="18872" y="1052735"/>
            <a:ext cx="12191999" cy="1785104"/>
          </a:xfrm>
          <a:prstGeom prst="rect">
            <a:avLst/>
          </a:prstGeom>
          <a:noFill/>
        </p:spPr>
        <p:txBody>
          <a:bodyPr wrap="square" rtlCol="0">
            <a:spAutoFit/>
          </a:bodyPr>
          <a:lstStyle/>
          <a:p>
            <a:r>
              <a:rPr lang="pl-PL" sz="3000" b="1" dirty="0"/>
              <a:t>Konsultacje palet barwnych i znaków graficznych</a:t>
            </a:r>
          </a:p>
          <a:p>
            <a:endParaRPr lang="pl-PL" sz="2600" b="1" dirty="0"/>
          </a:p>
          <a:p>
            <a:r>
              <a:rPr lang="pl-PL" sz="2600" dirty="0"/>
              <a:t>Najlepsze wyniki - paleta </a:t>
            </a:r>
            <a:r>
              <a:rPr lang="pl-PL" sz="2800" dirty="0">
                <a:effectLst/>
                <a:latin typeface="Calibri" panose="020F0502020204030204" pitchFamily="34" charset="0"/>
                <a:ea typeface="Aptos" panose="020B0004020202020204" pitchFamily="34" charset="0"/>
              </a:rPr>
              <a:t>przyjazna dla osób z problemami z rozróżnianiem barw. </a:t>
            </a:r>
            <a:endParaRPr lang="pl-PL" sz="2600" dirty="0"/>
          </a:p>
          <a:p>
            <a:pPr algn="ctr"/>
            <a:endParaRPr lang="pl-PL" sz="2600" dirty="0"/>
          </a:p>
        </p:txBody>
      </p:sp>
      <p:pic>
        <p:nvPicPr>
          <p:cNvPr id="2" name="Obraz 1">
            <a:extLst>
              <a:ext uri="{FF2B5EF4-FFF2-40B4-BE49-F238E27FC236}">
                <a16:creationId xmlns:a16="http://schemas.microsoft.com/office/drawing/2014/main" id="{FE8836C6-70DC-87B8-FF15-711AC63DCAA8}"/>
              </a:ext>
            </a:extLst>
          </p:cNvPr>
          <p:cNvPicPr>
            <a:picLocks noChangeAspect="1"/>
          </p:cNvPicPr>
          <p:nvPr/>
        </p:nvPicPr>
        <p:blipFill rotWithShape="1">
          <a:blip r:embed="rId8"/>
          <a:srcRect r="26941" b="88435"/>
          <a:stretch/>
        </p:blipFill>
        <p:spPr>
          <a:xfrm>
            <a:off x="619827" y="2924944"/>
            <a:ext cx="7420389" cy="360040"/>
          </a:xfrm>
          <a:prstGeom prst="rect">
            <a:avLst/>
          </a:prstGeom>
        </p:spPr>
      </p:pic>
      <p:pic>
        <p:nvPicPr>
          <p:cNvPr id="11" name="Obraz 10">
            <a:extLst>
              <a:ext uri="{FF2B5EF4-FFF2-40B4-BE49-F238E27FC236}">
                <a16:creationId xmlns:a16="http://schemas.microsoft.com/office/drawing/2014/main" id="{862F0D7D-C83F-B15C-8EC8-09A4E4BE8A75}"/>
              </a:ext>
            </a:extLst>
          </p:cNvPr>
          <p:cNvPicPr>
            <a:picLocks noChangeAspect="1"/>
          </p:cNvPicPr>
          <p:nvPr/>
        </p:nvPicPr>
        <p:blipFill>
          <a:blip r:embed="rId9"/>
          <a:stretch>
            <a:fillRect/>
          </a:stretch>
        </p:blipFill>
        <p:spPr>
          <a:xfrm>
            <a:off x="619827" y="3284984"/>
            <a:ext cx="9688277" cy="2257740"/>
          </a:xfrm>
          <a:prstGeom prst="rect">
            <a:avLst/>
          </a:prstGeom>
        </p:spPr>
      </p:pic>
    </p:spTree>
    <p:extLst>
      <p:ext uri="{BB962C8B-B14F-4D97-AF65-F5344CB8AC3E}">
        <p14:creationId xmlns:p14="http://schemas.microsoft.com/office/powerpoint/2010/main" val="3478833233"/>
      </p:ext>
    </p:extLst>
  </p:cSld>
  <p:clrMapOvr>
    <a:masterClrMapping/>
  </p:clrMapOvr>
  <p:transition spd="slow" advClick="0"/>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Obraz 36"/>
          <p:cNvPicPr>
            <a:picLocks noChangeAspect="1"/>
          </p:cNvPicPr>
          <p:nvPr/>
        </p:nvPicPr>
        <p:blipFill rotWithShape="1">
          <a:blip r:embed="rId3"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40416" y="259755"/>
            <a:ext cx="1296144" cy="329927"/>
          </a:xfrm>
          <a:prstGeom prst="rect">
            <a:avLst/>
          </a:prstGeom>
        </p:spPr>
      </p:pic>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sp>
        <p:nvSpPr>
          <p:cNvPr id="5" name="pole tekstowe 4">
            <a:extLst>
              <a:ext uri="{FF2B5EF4-FFF2-40B4-BE49-F238E27FC236}">
                <a16:creationId xmlns:a16="http://schemas.microsoft.com/office/drawing/2014/main" id="{1FD2B7B7-E076-F815-8621-85F56D874BF0}"/>
              </a:ext>
            </a:extLst>
          </p:cNvPr>
          <p:cNvSpPr txBox="1"/>
          <p:nvPr/>
        </p:nvSpPr>
        <p:spPr>
          <a:xfrm>
            <a:off x="18873" y="1052735"/>
            <a:ext cx="8658160" cy="954107"/>
          </a:xfrm>
          <a:prstGeom prst="rect">
            <a:avLst/>
          </a:prstGeom>
          <a:noFill/>
        </p:spPr>
        <p:txBody>
          <a:bodyPr wrap="square" rtlCol="0">
            <a:spAutoFit/>
          </a:bodyPr>
          <a:lstStyle/>
          <a:p>
            <a:r>
              <a:rPr lang="pl-PL" sz="3000" b="1" dirty="0"/>
              <a:t>Więcej informacji? </a:t>
            </a:r>
          </a:p>
          <a:p>
            <a:pPr algn="ctr"/>
            <a:endParaRPr lang="pl-PL" sz="2600" dirty="0"/>
          </a:p>
        </p:txBody>
      </p:sp>
      <p:sp>
        <p:nvSpPr>
          <p:cNvPr id="14" name="pole tekstowe 13">
            <a:extLst>
              <a:ext uri="{FF2B5EF4-FFF2-40B4-BE49-F238E27FC236}">
                <a16:creationId xmlns:a16="http://schemas.microsoft.com/office/drawing/2014/main" id="{970D87F8-4EA3-ECC0-761B-0A1AE7E650CA}"/>
              </a:ext>
            </a:extLst>
          </p:cNvPr>
          <p:cNvSpPr txBox="1"/>
          <p:nvPr/>
        </p:nvSpPr>
        <p:spPr>
          <a:xfrm>
            <a:off x="156374" y="3260885"/>
            <a:ext cx="8459906" cy="1692771"/>
          </a:xfrm>
          <a:prstGeom prst="rect">
            <a:avLst/>
          </a:prstGeom>
          <a:noFill/>
        </p:spPr>
        <p:txBody>
          <a:bodyPr wrap="square">
            <a:spAutoFit/>
          </a:bodyPr>
          <a:lstStyle/>
          <a:p>
            <a:pPr marL="285750" indent="-285750" algn="just">
              <a:spcBef>
                <a:spcPts val="1200"/>
              </a:spcBef>
              <a:buFont typeface="Wingdings" panose="05000000000000000000" pitchFamily="2" charset="2"/>
              <a:buChar char="q"/>
            </a:pPr>
            <a:r>
              <a:rPr lang="pl-PL" sz="2600" b="0" i="0" dirty="0">
                <a:solidFill>
                  <a:srgbClr val="222222"/>
                </a:solidFill>
                <a:effectLst/>
                <a:highlight>
                  <a:srgbClr val="FFFFFF"/>
                </a:highlight>
              </a:rPr>
              <a:t>Wabiński J., Śmiechowska-Petrovskij E., 2024. </a:t>
            </a:r>
            <a:r>
              <a:rPr lang="pl-PL" sz="2600" b="1" i="0" dirty="0">
                <a:solidFill>
                  <a:srgbClr val="222222"/>
                </a:solidFill>
                <a:effectLst/>
                <a:highlight>
                  <a:srgbClr val="FFFFFF"/>
                </a:highlight>
              </a:rPr>
              <a:t>Evaluation of         </a:t>
            </a:r>
            <a:r>
              <a:rPr lang="pl-PL" sz="2600" b="1" i="0" dirty="0" err="1">
                <a:solidFill>
                  <a:srgbClr val="222222"/>
                </a:solidFill>
                <a:effectLst/>
                <a:highlight>
                  <a:srgbClr val="FFFFFF"/>
                </a:highlight>
              </a:rPr>
              <a:t>Qualitative</a:t>
            </a:r>
            <a:r>
              <a:rPr lang="pl-PL" sz="2600" b="1" i="0" dirty="0">
                <a:solidFill>
                  <a:srgbClr val="222222"/>
                </a:solidFill>
                <a:effectLst/>
                <a:highlight>
                  <a:srgbClr val="FFFFFF"/>
                </a:highlight>
              </a:rPr>
              <a:t> </a:t>
            </a:r>
            <a:r>
              <a:rPr lang="pl-PL" sz="2600" b="1" i="0" dirty="0" err="1">
                <a:solidFill>
                  <a:srgbClr val="222222"/>
                </a:solidFill>
                <a:effectLst/>
                <a:highlight>
                  <a:srgbClr val="FFFFFF"/>
                </a:highlight>
              </a:rPr>
              <a:t>Colour</a:t>
            </a:r>
            <a:r>
              <a:rPr lang="pl-PL" sz="2600" b="1" i="0" dirty="0">
                <a:solidFill>
                  <a:srgbClr val="222222"/>
                </a:solidFill>
                <a:effectLst/>
                <a:highlight>
                  <a:srgbClr val="FFFFFF"/>
                </a:highlight>
              </a:rPr>
              <a:t> </a:t>
            </a:r>
            <a:r>
              <a:rPr lang="pl-PL" sz="2600" b="1" i="0" dirty="0" err="1">
                <a:solidFill>
                  <a:srgbClr val="222222"/>
                </a:solidFill>
                <a:effectLst/>
                <a:highlight>
                  <a:srgbClr val="FFFFFF"/>
                </a:highlight>
              </a:rPr>
              <a:t>Palettes</a:t>
            </a:r>
            <a:r>
              <a:rPr lang="pl-PL" sz="2600" b="1" i="0" dirty="0">
                <a:solidFill>
                  <a:srgbClr val="222222"/>
                </a:solidFill>
                <a:effectLst/>
                <a:highlight>
                  <a:srgbClr val="FFFFFF"/>
                </a:highlight>
              </a:rPr>
              <a:t> for </a:t>
            </a:r>
            <a:r>
              <a:rPr lang="pl-PL" sz="2600" b="1" i="0" dirty="0" err="1">
                <a:solidFill>
                  <a:srgbClr val="222222"/>
                </a:solidFill>
                <a:effectLst/>
                <a:highlight>
                  <a:srgbClr val="FFFFFF"/>
                </a:highlight>
              </a:rPr>
              <a:t>Tactile</a:t>
            </a:r>
            <a:r>
              <a:rPr lang="pl-PL" sz="2600" b="1" i="0" dirty="0">
                <a:solidFill>
                  <a:srgbClr val="222222"/>
                </a:solidFill>
                <a:effectLst/>
                <a:highlight>
                  <a:srgbClr val="FFFFFF"/>
                </a:highlight>
              </a:rPr>
              <a:t> </a:t>
            </a:r>
            <a:r>
              <a:rPr lang="pl-PL" sz="2600" b="1" i="0" dirty="0" err="1">
                <a:solidFill>
                  <a:srgbClr val="222222"/>
                </a:solidFill>
                <a:effectLst/>
                <a:highlight>
                  <a:srgbClr val="FFFFFF"/>
                </a:highlight>
              </a:rPr>
              <a:t>Maps</a:t>
            </a:r>
            <a:r>
              <a:rPr lang="pl-PL" sz="2600" b="0" i="0" dirty="0">
                <a:solidFill>
                  <a:srgbClr val="222222"/>
                </a:solidFill>
                <a:effectLst/>
                <a:highlight>
                  <a:srgbClr val="FFFFFF"/>
                </a:highlight>
              </a:rPr>
              <a:t>.</a:t>
            </a:r>
            <a:r>
              <a:rPr lang="pl-PL" sz="2600" dirty="0">
                <a:solidFill>
                  <a:srgbClr val="222222"/>
                </a:solidFill>
                <a:highlight>
                  <a:srgbClr val="FFFFFF"/>
                </a:highlight>
              </a:rPr>
              <a:t> </a:t>
            </a:r>
            <a:r>
              <a:rPr lang="pl-PL" sz="2600" b="0" i="1" dirty="0">
                <a:solidFill>
                  <a:srgbClr val="222222"/>
                </a:solidFill>
                <a:effectLst/>
                <a:highlight>
                  <a:srgbClr val="FFFFFF"/>
                </a:highlight>
              </a:rPr>
              <a:t>ISPRS </a:t>
            </a:r>
            <a:r>
              <a:rPr lang="pl-PL" sz="2600" b="0" i="1" dirty="0" err="1">
                <a:solidFill>
                  <a:srgbClr val="222222"/>
                </a:solidFill>
                <a:effectLst/>
                <a:highlight>
                  <a:srgbClr val="FFFFFF"/>
                </a:highlight>
              </a:rPr>
              <a:t>Interantional</a:t>
            </a:r>
            <a:r>
              <a:rPr lang="pl-PL" sz="2600" b="0" i="1" dirty="0">
                <a:solidFill>
                  <a:srgbClr val="222222"/>
                </a:solidFill>
                <a:effectLst/>
                <a:highlight>
                  <a:srgbClr val="FFFFFF"/>
                </a:highlight>
              </a:rPr>
              <a:t> Journal of </a:t>
            </a:r>
            <a:r>
              <a:rPr lang="pl-PL" sz="2600" b="0" i="1" dirty="0" err="1">
                <a:solidFill>
                  <a:srgbClr val="222222"/>
                </a:solidFill>
                <a:effectLst/>
                <a:highlight>
                  <a:srgbClr val="FFFFFF"/>
                </a:highlight>
              </a:rPr>
              <a:t>Geo</a:t>
            </a:r>
            <a:r>
              <a:rPr lang="pl-PL" sz="2600" b="0" i="1" dirty="0">
                <a:solidFill>
                  <a:srgbClr val="222222"/>
                </a:solidFill>
                <a:effectLst/>
                <a:highlight>
                  <a:srgbClr val="FFFFFF"/>
                </a:highlight>
              </a:rPr>
              <a:t>-Information</a:t>
            </a:r>
            <a:r>
              <a:rPr lang="pl-PL" sz="2600" b="0" i="0" dirty="0">
                <a:solidFill>
                  <a:srgbClr val="222222"/>
                </a:solidFill>
                <a:effectLst/>
                <a:highlight>
                  <a:srgbClr val="FFFFFF"/>
                </a:highlight>
              </a:rPr>
              <a:t>, </a:t>
            </a:r>
            <a:r>
              <a:rPr lang="pl-PL" sz="2600" b="0" dirty="0">
                <a:solidFill>
                  <a:srgbClr val="222222"/>
                </a:solidFill>
                <a:effectLst/>
                <a:highlight>
                  <a:srgbClr val="FFFFFF"/>
                </a:highlight>
              </a:rPr>
              <a:t>13 (</a:t>
            </a:r>
            <a:r>
              <a:rPr lang="pl-PL" sz="2600" b="0" i="0" dirty="0">
                <a:solidFill>
                  <a:srgbClr val="222222"/>
                </a:solidFill>
                <a:effectLst/>
                <a:highlight>
                  <a:srgbClr val="FFFFFF"/>
                </a:highlight>
              </a:rPr>
              <a:t>94). </a:t>
            </a:r>
            <a:r>
              <a:rPr lang="pl-PL" sz="2600" b="0" i="0" dirty="0">
                <a:solidFill>
                  <a:srgbClr val="222222"/>
                </a:solidFill>
                <a:effectLst/>
                <a:highlight>
                  <a:srgbClr val="FFFFFF"/>
                </a:highlight>
                <a:hlinkClick r:id="rId8"/>
              </a:rPr>
              <a:t>https://doi.org/10.3390/ijgi13030094</a:t>
            </a:r>
            <a:endParaRPr lang="pl-PL" sz="2600" b="0" i="0" dirty="0">
              <a:solidFill>
                <a:srgbClr val="222222"/>
              </a:solidFill>
              <a:effectLst/>
              <a:highlight>
                <a:srgbClr val="FFFFFF"/>
              </a:highlight>
            </a:endParaRPr>
          </a:p>
        </p:txBody>
      </p:sp>
      <p:sp>
        <p:nvSpPr>
          <p:cNvPr id="4" name="pole tekstowe 3">
            <a:extLst>
              <a:ext uri="{FF2B5EF4-FFF2-40B4-BE49-F238E27FC236}">
                <a16:creationId xmlns:a16="http://schemas.microsoft.com/office/drawing/2014/main" id="{46A07583-B743-D5BA-80CE-CA3522DF1509}"/>
              </a:ext>
            </a:extLst>
          </p:cNvPr>
          <p:cNvSpPr txBox="1"/>
          <p:nvPr/>
        </p:nvSpPr>
        <p:spPr>
          <a:xfrm>
            <a:off x="156374" y="2000453"/>
            <a:ext cx="10116090" cy="492443"/>
          </a:xfrm>
          <a:prstGeom prst="rect">
            <a:avLst/>
          </a:prstGeom>
          <a:noFill/>
        </p:spPr>
        <p:txBody>
          <a:bodyPr wrap="square">
            <a:spAutoFit/>
          </a:bodyPr>
          <a:lstStyle/>
          <a:p>
            <a:pPr marL="285750" indent="-285750" algn="just">
              <a:spcBef>
                <a:spcPts val="1200"/>
              </a:spcBef>
              <a:buFont typeface="Wingdings" panose="05000000000000000000" pitchFamily="2" charset="2"/>
              <a:buChar char="q"/>
            </a:pPr>
            <a:r>
              <a:rPr lang="pl-PL" sz="2600" dirty="0">
                <a:solidFill>
                  <a:srgbClr val="222222"/>
                </a:solidFill>
                <a:highlight>
                  <a:srgbClr val="FFFFFF"/>
                </a:highlight>
              </a:rPr>
              <a:t>Artykuł dotyczący testowania znaków dotykowych w trakcie recenzji</a:t>
            </a:r>
            <a:endParaRPr lang="pl-PL" sz="2600" b="0" i="0" dirty="0">
              <a:solidFill>
                <a:srgbClr val="222222"/>
              </a:solidFill>
              <a:effectLst/>
              <a:highlight>
                <a:srgbClr val="FFFFFF"/>
              </a:highlight>
            </a:endParaRPr>
          </a:p>
        </p:txBody>
      </p:sp>
      <p:pic>
        <p:nvPicPr>
          <p:cNvPr id="2050" name="Picture 2" descr="ijgi-logo">
            <a:extLst>
              <a:ext uri="{FF2B5EF4-FFF2-40B4-BE49-F238E27FC236}">
                <a16:creationId xmlns:a16="http://schemas.microsoft.com/office/drawing/2014/main" id="{3EF0A748-C5E1-61A4-FF74-A59162A312AC}"/>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r="11253" b="8737"/>
          <a:stretch/>
        </p:blipFill>
        <p:spPr bwMode="auto">
          <a:xfrm>
            <a:off x="8976320" y="2996952"/>
            <a:ext cx="3131315" cy="763532"/>
          </a:xfrm>
          <a:prstGeom prst="rect">
            <a:avLst/>
          </a:prstGeom>
          <a:noFill/>
          <a:extLst>
            <a:ext uri="{909E8E84-426E-40DD-AFC4-6F175D3DCCD1}">
              <a14:hiddenFill xmlns:a14="http://schemas.microsoft.com/office/drawing/2010/main">
                <a:solidFill>
                  <a:srgbClr val="FFFFFF"/>
                </a:solidFill>
              </a14:hiddenFill>
            </a:ext>
          </a:extLst>
        </p:spPr>
      </p:pic>
      <p:pic>
        <p:nvPicPr>
          <p:cNvPr id="6" name="Obraz 5">
            <a:extLst>
              <a:ext uri="{FF2B5EF4-FFF2-40B4-BE49-F238E27FC236}">
                <a16:creationId xmlns:a16="http://schemas.microsoft.com/office/drawing/2014/main" id="{B7272BC1-EBA5-F674-5628-3BCDE25D3818}"/>
              </a:ext>
            </a:extLst>
          </p:cNvPr>
          <p:cNvPicPr>
            <a:picLocks noChangeAspect="1"/>
          </p:cNvPicPr>
          <p:nvPr/>
        </p:nvPicPr>
        <p:blipFill>
          <a:blip r:embed="rId10"/>
          <a:stretch>
            <a:fillRect/>
          </a:stretch>
        </p:blipFill>
        <p:spPr>
          <a:xfrm>
            <a:off x="9560765" y="3760484"/>
            <a:ext cx="1962424" cy="1943371"/>
          </a:xfrm>
          <a:prstGeom prst="rect">
            <a:avLst/>
          </a:prstGeom>
        </p:spPr>
      </p:pic>
    </p:spTree>
    <p:extLst>
      <p:ext uri="{BB962C8B-B14F-4D97-AF65-F5344CB8AC3E}">
        <p14:creationId xmlns:p14="http://schemas.microsoft.com/office/powerpoint/2010/main" val="1471484366"/>
      </p:ext>
    </p:extLst>
  </p:cSld>
  <p:clrMapOvr>
    <a:masterClrMapping/>
  </p:clrMapOvr>
  <p:transition spd="slow" advClick="0"/>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Obraz 36"/>
          <p:cNvPicPr>
            <a:picLocks noChangeAspect="1"/>
          </p:cNvPicPr>
          <p:nvPr/>
        </p:nvPicPr>
        <p:blipFill rotWithShape="1">
          <a:blip r:embed="rId3"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40416" y="259755"/>
            <a:ext cx="1296144" cy="329927"/>
          </a:xfrm>
          <a:prstGeom prst="rect">
            <a:avLst/>
          </a:prstGeom>
        </p:spPr>
      </p:pic>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sp>
        <p:nvSpPr>
          <p:cNvPr id="2" name="Rectangle 3">
            <a:extLst>
              <a:ext uri="{FF2B5EF4-FFF2-40B4-BE49-F238E27FC236}">
                <a16:creationId xmlns:a16="http://schemas.microsoft.com/office/drawing/2014/main" id="{AEFD3240-17C7-6C44-463C-9625BFA0A0DB}"/>
              </a:ext>
            </a:extLst>
          </p:cNvPr>
          <p:cNvSpPr>
            <a:spLocks noChangeArrowheads="1"/>
          </p:cNvSpPr>
          <p:nvPr/>
        </p:nvSpPr>
        <p:spPr bwMode="auto">
          <a:xfrm>
            <a:off x="3131155" y="3235042"/>
            <a:ext cx="5929690" cy="553998"/>
          </a:xfrm>
          <a:prstGeom prst="rect">
            <a:avLst/>
          </a:prstGeom>
          <a:noFill/>
          <a:ln w="3175">
            <a:noFill/>
            <a:miter lim="800000"/>
            <a:headEnd/>
            <a:tailEnd/>
          </a:ln>
          <a:effectLst>
            <a:outerShdw blurRad="50800" dist="38100" dir="2700000" algn="tl" rotWithShape="0">
              <a:prstClr val="black">
                <a:alpha val="40000"/>
              </a:prstClr>
            </a:outerShdw>
          </a:effectLst>
        </p:spPr>
        <p:txBody>
          <a:bodyPr wrap="square" lIns="0" tIns="0" rIns="0" bIns="0">
            <a:spAutoFit/>
          </a:bodyPr>
          <a:lstStyle/>
          <a:p>
            <a:pPr algn="ctr" eaLnBrk="0" hangingPunct="0">
              <a:defRPr/>
            </a:pPr>
            <a:r>
              <a:rPr lang="pl-PL" sz="3600" dirty="0">
                <a:solidFill>
                  <a:schemeClr val="tx1">
                    <a:lumMod val="85000"/>
                    <a:lumOff val="15000"/>
                  </a:schemeClr>
                </a:solidFill>
                <a:cs typeface="Tahoma" pitchFamily="34" charset="0"/>
              </a:rPr>
              <a:t>Dziękuję za uwagę</a:t>
            </a:r>
          </a:p>
        </p:txBody>
      </p:sp>
    </p:spTree>
    <p:extLst>
      <p:ext uri="{BB962C8B-B14F-4D97-AF65-F5344CB8AC3E}">
        <p14:creationId xmlns:p14="http://schemas.microsoft.com/office/powerpoint/2010/main" val="649249361"/>
      </p:ext>
    </p:extLst>
  </p:cSld>
  <p:clrMapOvr>
    <a:masterClrMapping/>
  </p:clrMapOvr>
  <p:transition spd="slow" advClick="0"/>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akiet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eb29f647-c546-4d8a-93d6-fb199734f151">
      <Terms xmlns="http://schemas.microsoft.com/office/infopath/2007/PartnerControls"/>
    </lcf76f155ced4ddcb4097134ff3c332f>
    <TaxCatchAll xmlns="8b3af181-5707-4341-84d2-4c3fb442cf5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42D2D533F1DB1D42BFC8C5264386F4EA" ma:contentTypeVersion="13" ma:contentTypeDescription="Utwórz nowy dokument." ma:contentTypeScope="" ma:versionID="8c0f4856ed9b7936f7b3b6de3432e917">
  <xsd:schema xmlns:xsd="http://www.w3.org/2001/XMLSchema" xmlns:xs="http://www.w3.org/2001/XMLSchema" xmlns:p="http://schemas.microsoft.com/office/2006/metadata/properties" xmlns:ns2="eb29f647-c546-4d8a-93d6-fb199734f151" xmlns:ns3="8b3af181-5707-4341-84d2-4c3fb442cf54" targetNamespace="http://schemas.microsoft.com/office/2006/metadata/properties" ma:root="true" ma:fieldsID="ebaee96284ed3d1f790a8b36be5f3b68" ns2:_="" ns3:_="">
    <xsd:import namespace="eb29f647-c546-4d8a-93d6-fb199734f151"/>
    <xsd:import namespace="8b3af181-5707-4341-84d2-4c3fb442cf54"/>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b29f647-c546-4d8a-93d6-fb199734f15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Tagi obrazów" ma:readOnly="false" ma:fieldId="{5cf76f15-5ced-4ddc-b409-7134ff3c332f}" ma:taxonomyMulti="true" ma:sspId="fb4859f3-8bf9-4577-ab03-fd2eede2567e"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b3af181-5707-4341-84d2-4c3fb442cf54"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455d7c6f-7d12-4c79-83f5-1976c4515c73}" ma:internalName="TaxCatchAll" ma:showField="CatchAllData" ma:web="8b3af181-5707-4341-84d2-4c3fb442cf5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 ma:displayName="Typ zawartości"/>
        <xsd:element ref="dc:title" minOccurs="0" maxOccurs="1" ma:index="3" ma:displayName="Tytuł"/>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BDE00CE-11A0-4E54-92B3-17C218AE91AB}">
  <ds:schemaRefs>
    <ds:schemaRef ds:uri="http://schemas.microsoft.com/sharepoint/v3/contenttype/forms"/>
  </ds:schemaRefs>
</ds:datastoreItem>
</file>

<file path=customXml/itemProps2.xml><?xml version="1.0" encoding="utf-8"?>
<ds:datastoreItem xmlns:ds="http://schemas.openxmlformats.org/officeDocument/2006/customXml" ds:itemID="{DF206966-F94D-4A35-829D-B58B2C52B426}">
  <ds:schemaRefs>
    <ds:schemaRef ds:uri="http://schemas.microsoft.com/office/2006/documentManagement/types"/>
    <ds:schemaRef ds:uri="http://schemas.openxmlformats.org/package/2006/metadata/core-properties"/>
    <ds:schemaRef ds:uri="http://purl.org/dc/terms/"/>
    <ds:schemaRef ds:uri="8b3af181-5707-4341-84d2-4c3fb442cf54"/>
    <ds:schemaRef ds:uri="http://schemas.microsoft.com/office/infopath/2007/PartnerControls"/>
    <ds:schemaRef ds:uri="http://purl.org/dc/elements/1.1/"/>
    <ds:schemaRef ds:uri="http://purl.org/dc/dcmitype/"/>
    <ds:schemaRef ds:uri="eb29f647-c546-4d8a-93d6-fb199734f151"/>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A7062972-1E9A-4A8E-B9DB-5BA4607BEEE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b29f647-c546-4d8a-93d6-fb199734f151"/>
    <ds:schemaRef ds:uri="8b3af181-5707-4341-84d2-4c3fb442cf5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4477</TotalTime>
  <Words>1958</Words>
  <Application>Microsoft Office PowerPoint</Application>
  <PresentationFormat>Panoramiczny</PresentationFormat>
  <Paragraphs>164</Paragraphs>
  <Slides>23</Slides>
  <Notes>23</Notes>
  <HiddenSlides>0</HiddenSlides>
  <MMClips>0</MMClips>
  <ScaleCrop>false</ScaleCrop>
  <HeadingPairs>
    <vt:vector size="6" baseType="variant">
      <vt:variant>
        <vt:lpstr>Używane czcionki</vt:lpstr>
      </vt:variant>
      <vt:variant>
        <vt:i4>9</vt:i4>
      </vt:variant>
      <vt:variant>
        <vt:lpstr>Motyw</vt:lpstr>
      </vt:variant>
      <vt:variant>
        <vt:i4>1</vt:i4>
      </vt:variant>
      <vt:variant>
        <vt:lpstr>Tytuły slajdów</vt:lpstr>
      </vt:variant>
      <vt:variant>
        <vt:i4>23</vt:i4>
      </vt:variant>
    </vt:vector>
  </HeadingPairs>
  <TitlesOfParts>
    <vt:vector size="33" baseType="lpstr">
      <vt:lpstr>MS Mincho</vt:lpstr>
      <vt:lpstr>PMingLiU</vt:lpstr>
      <vt:lpstr>Aptos</vt:lpstr>
      <vt:lpstr>Arial</vt:lpstr>
      <vt:lpstr>Avenir Next LT Pro</vt:lpstr>
      <vt:lpstr>Calibri</vt:lpstr>
      <vt:lpstr>Tahoma</vt:lpstr>
      <vt:lpstr>Times New Roman</vt:lpstr>
      <vt:lpstr>Wingdings</vt:lpstr>
      <vt:lpstr>Motyw pakietu Office</vt:lpstr>
      <vt:lpstr>Prezentacja programu PowerPoint</vt:lpstr>
      <vt:lpstr>Prezentacja programu PowerPoint</vt:lpstr>
      <vt:lpstr>ZAŁOŻENIE 3: Różne style – jeden wspólny system znaków</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Mariusz DPM</dc:creator>
  <cp:lastModifiedBy>Mościcka Albina</cp:lastModifiedBy>
  <cp:revision>471</cp:revision>
  <cp:lastPrinted>2024-05-22T06:14:54Z</cp:lastPrinted>
  <dcterms:created xsi:type="dcterms:W3CDTF">2013-10-17T08:03:19Z</dcterms:created>
  <dcterms:modified xsi:type="dcterms:W3CDTF">2024-05-22T07:38:58Z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0x01010042D2D533F1DB1D42BFC8C5264386F4EA</vt:lpwstr>
  </property>
</Properties>
</file>